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60" r:id="rId5"/>
    <p:sldId id="28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14CA9-8D5D-4F23-8D83-0ACE7031518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3D06EC-816F-4E37-873A-342C61D1E0B7}" type="pres">
      <dgm:prSet presAssocID="{76014CA9-8D5D-4F23-8D83-0ACE70315184}" presName="Name0" presStyleCnt="0">
        <dgm:presLayoutVars>
          <dgm:chMax val="2"/>
          <dgm:chPref val="2"/>
          <dgm:animLvl val="lvl"/>
        </dgm:presLayoutVars>
      </dgm:prSet>
      <dgm:spPr/>
    </dgm:pt>
  </dgm:ptLst>
  <dgm:cxnLst>
    <dgm:cxn modelId="{0FED1887-380D-4960-A289-17A1ED46CD0F}" type="presOf" srcId="{76014CA9-8D5D-4F23-8D83-0ACE70315184}" destId="{593D06EC-816F-4E37-873A-342C61D1E0B7}" srcOrd="0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2BA481-4EDE-443A-942B-9F90562493DA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035B71-3CC2-4CE5-BD75-79E839F8102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দিলরুবা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আক্তার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সহকারি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ict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) </a:t>
          </a:r>
        </a:p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ভালুকা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ফাযিল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মাদ্রাসা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মোবাইলঃ০১৭২৮৩০০১৬৪</a:t>
          </a:r>
        </a:p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Email:dilrubattcw@gmail.com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A269D2-59FA-4DB8-B0EA-3BF87C99E732}" type="parTrans" cxnId="{933F1130-7D0E-4D28-BD95-1F9E5330C2A3}">
      <dgm:prSet/>
      <dgm:spPr/>
      <dgm:t>
        <a:bodyPr/>
        <a:lstStyle/>
        <a:p>
          <a:endParaRPr lang="en-US"/>
        </a:p>
      </dgm:t>
    </dgm:pt>
    <dgm:pt modelId="{4CE4C13F-D843-4B23-BDDB-0AD102C8F355}" type="sibTrans" cxnId="{933F1130-7D0E-4D28-BD95-1F9E5330C2A3}">
      <dgm:prSet/>
      <dgm:spPr/>
      <dgm:t>
        <a:bodyPr/>
        <a:lstStyle/>
        <a:p>
          <a:endParaRPr lang="en-US"/>
        </a:p>
      </dgm:t>
    </dgm:pt>
    <dgm:pt modelId="{EBE78E05-29DC-434F-80DF-5774A7259C1E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4800" dirty="0"/>
        </a:p>
      </dgm:t>
    </dgm:pt>
    <dgm:pt modelId="{E4F13537-6468-46A3-BC7C-8E4E9457A515}" type="parTrans" cxnId="{76B24816-CCB5-402A-96E4-E6188323E2C5}">
      <dgm:prSet/>
      <dgm:spPr/>
      <dgm:t>
        <a:bodyPr/>
        <a:lstStyle/>
        <a:p>
          <a:endParaRPr lang="en-US"/>
        </a:p>
      </dgm:t>
    </dgm:pt>
    <dgm:pt modelId="{0BECF3B2-15D2-4A71-B75A-05F2269CF28E}" type="sibTrans" cxnId="{76B24816-CCB5-402A-96E4-E6188323E2C5}">
      <dgm:prSet/>
      <dgm:spPr/>
      <dgm:t>
        <a:bodyPr/>
        <a:lstStyle/>
        <a:p>
          <a:endParaRPr lang="en-US"/>
        </a:p>
      </dgm:t>
    </dgm:pt>
    <dgm:pt modelId="{1C9CB3DA-F265-4924-88F7-91F61F8B4430}" type="pres">
      <dgm:prSet presAssocID="{C32BA481-4EDE-443A-942B-9F90562493DA}" presName="Name0" presStyleCnt="0">
        <dgm:presLayoutVars>
          <dgm:chMax val="2"/>
          <dgm:chPref val="2"/>
          <dgm:animLvl val="lvl"/>
        </dgm:presLayoutVars>
      </dgm:prSet>
      <dgm:spPr/>
    </dgm:pt>
    <dgm:pt modelId="{CE187FC7-443A-4E02-934C-B434D80AF528}" type="pres">
      <dgm:prSet presAssocID="{C32BA481-4EDE-443A-942B-9F90562493DA}" presName="LeftText" presStyleLbl="revTx" presStyleIdx="0" presStyleCnt="0">
        <dgm:presLayoutVars>
          <dgm:bulletEnabled val="1"/>
        </dgm:presLayoutVars>
      </dgm:prSet>
      <dgm:spPr/>
    </dgm:pt>
    <dgm:pt modelId="{73C75B1B-A114-4274-8918-CCA2E308963F}" type="pres">
      <dgm:prSet presAssocID="{C32BA481-4EDE-443A-942B-9F90562493DA}" presName="LeftNode" presStyleLbl="bgImgPlace1" presStyleIdx="0" presStyleCnt="2" custAng="0" custScaleX="173949" custScaleY="155545" custLinFactNeighborX="-55951" custLinFactNeighborY="1784">
        <dgm:presLayoutVars>
          <dgm:chMax val="2"/>
          <dgm:chPref val="2"/>
        </dgm:presLayoutVars>
      </dgm:prSet>
      <dgm:spPr/>
    </dgm:pt>
    <dgm:pt modelId="{E2D19AB1-8B3C-4CF0-956E-80E5259B7C18}" type="pres">
      <dgm:prSet presAssocID="{C32BA481-4EDE-443A-942B-9F90562493DA}" presName="RightText" presStyleLbl="revTx" presStyleIdx="0" presStyleCnt="0">
        <dgm:presLayoutVars>
          <dgm:bulletEnabled val="1"/>
        </dgm:presLayoutVars>
      </dgm:prSet>
      <dgm:spPr/>
    </dgm:pt>
    <dgm:pt modelId="{3A9C6037-491B-45B5-82FA-E6F7A2BAF44F}" type="pres">
      <dgm:prSet presAssocID="{C32BA481-4EDE-443A-942B-9F90562493DA}" presName="RightNode" presStyleLbl="bgImgPlace1" presStyleIdx="1" presStyleCnt="2" custAng="0" custScaleX="182108" custScaleY="154139" custLinFactNeighborX="32072" custLinFactNeighborY="-8">
        <dgm:presLayoutVars>
          <dgm:chMax val="0"/>
          <dgm:chPref val="0"/>
        </dgm:presLayoutVars>
      </dgm:prSet>
      <dgm:spPr/>
    </dgm:pt>
    <dgm:pt modelId="{A923EA5F-9405-4315-85E6-465095862802}" type="pres">
      <dgm:prSet presAssocID="{C32BA481-4EDE-443A-942B-9F90562493DA}" presName="TopArrow" presStyleLbl="node1" presStyleIdx="0" presStyleCnt="2" custLinFactNeighborX="-11828" custLinFactNeighborY="-25721"/>
      <dgm:spPr>
        <a:solidFill>
          <a:schemeClr val="accent2">
            <a:lumMod val="75000"/>
          </a:schemeClr>
        </a:solidFill>
      </dgm:spPr>
    </dgm:pt>
    <dgm:pt modelId="{5742DF58-7E2E-4D4B-B059-E3937666BD21}" type="pres">
      <dgm:prSet presAssocID="{C32BA481-4EDE-443A-942B-9F90562493DA}" presName="BottomArrow" presStyleLbl="node1" presStyleIdx="1" presStyleCnt="2" custLinFactNeighborX="-8567" custLinFactNeighborY="34312"/>
      <dgm:spPr>
        <a:solidFill>
          <a:srgbClr val="00B0F0"/>
        </a:solidFill>
      </dgm:spPr>
    </dgm:pt>
  </dgm:ptLst>
  <dgm:cxnLst>
    <dgm:cxn modelId="{552BD505-D2FB-48AA-8F5C-7CE0951593F4}" type="presOf" srcId="{EBE78E05-29DC-434F-80DF-5774A7259C1E}" destId="{E2D19AB1-8B3C-4CF0-956E-80E5259B7C18}" srcOrd="0" destOrd="0" presId="urn:microsoft.com/office/officeart/2009/layout/ReverseList"/>
    <dgm:cxn modelId="{76B24816-CCB5-402A-96E4-E6188323E2C5}" srcId="{C32BA481-4EDE-443A-942B-9F90562493DA}" destId="{EBE78E05-29DC-434F-80DF-5774A7259C1E}" srcOrd="1" destOrd="0" parTransId="{E4F13537-6468-46A3-BC7C-8E4E9457A515}" sibTransId="{0BECF3B2-15D2-4A71-B75A-05F2269CF28E}"/>
    <dgm:cxn modelId="{933F1130-7D0E-4D28-BD95-1F9E5330C2A3}" srcId="{C32BA481-4EDE-443A-942B-9F90562493DA}" destId="{D7035B71-3CC2-4CE5-BD75-79E839F81029}" srcOrd="0" destOrd="0" parTransId="{F0A269D2-59FA-4DB8-B0EA-3BF87C99E732}" sibTransId="{4CE4C13F-D843-4B23-BDDB-0AD102C8F355}"/>
    <dgm:cxn modelId="{94A6AC3B-7E03-4FEB-AB0D-75567AE494A4}" type="presOf" srcId="{D7035B71-3CC2-4CE5-BD75-79E839F81029}" destId="{CE187FC7-443A-4E02-934C-B434D80AF528}" srcOrd="0" destOrd="0" presId="urn:microsoft.com/office/officeart/2009/layout/ReverseList"/>
    <dgm:cxn modelId="{3859AB6A-3B1F-4D1F-8AA4-01546C803051}" type="presOf" srcId="{EBE78E05-29DC-434F-80DF-5774A7259C1E}" destId="{3A9C6037-491B-45B5-82FA-E6F7A2BAF44F}" srcOrd="1" destOrd="0" presId="urn:microsoft.com/office/officeart/2009/layout/ReverseList"/>
    <dgm:cxn modelId="{8066CCEB-6424-4CC5-A3C4-537199B88AA1}" type="presOf" srcId="{C32BA481-4EDE-443A-942B-9F90562493DA}" destId="{1C9CB3DA-F265-4924-88F7-91F61F8B4430}" srcOrd="0" destOrd="0" presId="urn:microsoft.com/office/officeart/2009/layout/ReverseList"/>
    <dgm:cxn modelId="{11F7AAFA-D24D-4EB1-A1A6-E8EC4543509C}" type="presOf" srcId="{D7035B71-3CC2-4CE5-BD75-79E839F81029}" destId="{73C75B1B-A114-4274-8918-CCA2E308963F}" srcOrd="1" destOrd="0" presId="urn:microsoft.com/office/officeart/2009/layout/ReverseList"/>
    <dgm:cxn modelId="{9E35698B-BD3D-405B-B516-CE18C23B896D}" type="presParOf" srcId="{1C9CB3DA-F265-4924-88F7-91F61F8B4430}" destId="{CE187FC7-443A-4E02-934C-B434D80AF528}" srcOrd="0" destOrd="0" presId="urn:microsoft.com/office/officeart/2009/layout/ReverseList"/>
    <dgm:cxn modelId="{3D7CA832-59D7-44BB-A4CE-9F7C9A2F0A6D}" type="presParOf" srcId="{1C9CB3DA-F265-4924-88F7-91F61F8B4430}" destId="{73C75B1B-A114-4274-8918-CCA2E308963F}" srcOrd="1" destOrd="0" presId="urn:microsoft.com/office/officeart/2009/layout/ReverseList"/>
    <dgm:cxn modelId="{3B69832C-D105-4BD4-BF67-2928180A8C83}" type="presParOf" srcId="{1C9CB3DA-F265-4924-88F7-91F61F8B4430}" destId="{E2D19AB1-8B3C-4CF0-956E-80E5259B7C18}" srcOrd="2" destOrd="0" presId="urn:microsoft.com/office/officeart/2009/layout/ReverseList"/>
    <dgm:cxn modelId="{A29BCA8F-F674-4FE3-8DF3-1181C962B139}" type="presParOf" srcId="{1C9CB3DA-F265-4924-88F7-91F61F8B4430}" destId="{3A9C6037-491B-45B5-82FA-E6F7A2BAF44F}" srcOrd="3" destOrd="0" presId="urn:microsoft.com/office/officeart/2009/layout/ReverseList"/>
    <dgm:cxn modelId="{D7D9F67E-7AEC-4A5E-AE7A-6AE5683E6EDC}" type="presParOf" srcId="{1C9CB3DA-F265-4924-88F7-91F61F8B4430}" destId="{A923EA5F-9405-4315-85E6-465095862802}" srcOrd="4" destOrd="0" presId="urn:microsoft.com/office/officeart/2009/layout/ReverseList"/>
    <dgm:cxn modelId="{8A6A48CA-8E47-44FE-87AB-A57CF36F0030}" type="presParOf" srcId="{1C9CB3DA-F265-4924-88F7-91F61F8B4430}" destId="{5742DF58-7E2E-4D4B-B059-E3937666BD21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75B1B-A114-4274-8918-CCA2E308963F}">
      <dsp:nvSpPr>
        <dsp:cNvPr id="0" name=""/>
        <dsp:cNvSpPr/>
      </dsp:nvSpPr>
      <dsp:spPr>
        <a:xfrm rot="16200000">
          <a:off x="-687274" y="836576"/>
          <a:ext cx="5284085" cy="361120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দিলরুবা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আক্তার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সহকারি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ict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)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ভালুকা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ফাযিল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মাদ্রাসা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মোবাইলঃ০১৭২৮৩০০১৬৪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Email:dilrubattcw@gmail.com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325481" y="176453"/>
        <a:ext cx="3434890" cy="4931453"/>
      </dsp:txXfrm>
    </dsp:sp>
    <dsp:sp modelId="{3A9C6037-491B-45B5-82FA-E6F7A2BAF44F}">
      <dsp:nvSpPr>
        <dsp:cNvPr id="0" name=""/>
        <dsp:cNvSpPr/>
      </dsp:nvSpPr>
      <dsp:spPr>
        <a:xfrm rot="5400000">
          <a:off x="3334259" y="751613"/>
          <a:ext cx="5236321" cy="3780588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304800" rIns="182880" bIns="30480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 rot="-5400000">
        <a:off x="4062125" y="208333"/>
        <a:ext cx="3596002" cy="4867149"/>
      </dsp:txXfrm>
    </dsp:sp>
    <dsp:sp modelId="{A923EA5F-9405-4315-85E6-465095862802}">
      <dsp:nvSpPr>
        <dsp:cNvPr id="0" name=""/>
        <dsp:cNvSpPr/>
      </dsp:nvSpPr>
      <dsp:spPr>
        <a:xfrm>
          <a:off x="2859405" y="-558321"/>
          <a:ext cx="2170282" cy="217017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2DF58-7E2E-4D4B-B059-E3937666BD21}">
      <dsp:nvSpPr>
        <dsp:cNvPr id="0" name=""/>
        <dsp:cNvSpPr/>
      </dsp:nvSpPr>
      <dsp:spPr>
        <a:xfrm rot="10800000">
          <a:off x="2930178" y="3858415"/>
          <a:ext cx="2170282" cy="217017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322F-DDC1-45F1-9351-6D16D944FAA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43A00E-7BD3-4C9B-940E-3F986791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0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322F-DDC1-45F1-9351-6D16D944FAA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43A00E-7BD3-4C9B-940E-3F986791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2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322F-DDC1-45F1-9351-6D16D944FAA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43A00E-7BD3-4C9B-940E-3F986791F3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045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322F-DDC1-45F1-9351-6D16D944FAA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43A00E-7BD3-4C9B-940E-3F986791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25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322F-DDC1-45F1-9351-6D16D944FAA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43A00E-7BD3-4C9B-940E-3F986791F3E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25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322F-DDC1-45F1-9351-6D16D944FAA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43A00E-7BD3-4C9B-940E-3F986791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18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322F-DDC1-45F1-9351-6D16D944FAA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A00E-7BD3-4C9B-940E-3F986791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1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322F-DDC1-45F1-9351-6D16D944FAA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A00E-7BD3-4C9B-940E-3F986791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8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322F-DDC1-45F1-9351-6D16D944FAA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A00E-7BD3-4C9B-940E-3F986791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1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322F-DDC1-45F1-9351-6D16D944FAA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43A00E-7BD3-4C9B-940E-3F986791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3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322F-DDC1-45F1-9351-6D16D944FAA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43A00E-7BD3-4C9B-940E-3F986791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0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322F-DDC1-45F1-9351-6D16D944FAA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43A00E-7BD3-4C9B-940E-3F986791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9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322F-DDC1-45F1-9351-6D16D944FAA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A00E-7BD3-4C9B-940E-3F986791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2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322F-DDC1-45F1-9351-6D16D944FAA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A00E-7BD3-4C9B-940E-3F986791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0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322F-DDC1-45F1-9351-6D16D944FAA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A00E-7BD3-4C9B-940E-3F986791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3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322F-DDC1-45F1-9351-6D16D944FAA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43A00E-7BD3-4C9B-940E-3F986791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4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B322F-DDC1-45F1-9351-6D16D944FAA7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43A00E-7BD3-4C9B-940E-3F986791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1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5F121-8BF8-470C-9A62-79C95D92A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2"/>
            <a:ext cx="12192000" cy="6761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968506-6060-403C-B5CE-59833AB60652}"/>
              </a:ext>
            </a:extLst>
          </p:cNvPr>
          <p:cNvSpPr txBox="1"/>
          <p:nvPr/>
        </p:nvSpPr>
        <p:spPr>
          <a:xfrm>
            <a:off x="3940341" y="96252"/>
            <a:ext cx="3904247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8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5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5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9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5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1A2317A-2167-486E-80F9-E7A244B36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70813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B1E328C-2BF8-4DD9-BC19-F1FD3F5EB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714405"/>
              </p:ext>
            </p:extLst>
          </p:nvPr>
        </p:nvGraphicFramePr>
        <p:xfrm>
          <a:off x="1672389" y="719667"/>
          <a:ext cx="8487611" cy="528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2C88F28-B80F-4761-BBDD-B4B1A3CD77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610" y="1236499"/>
            <a:ext cx="3274692" cy="272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9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4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35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4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36AB16-4C15-4D98-8F0E-6A728C344967}"/>
              </a:ext>
            </a:extLst>
          </p:cNvPr>
          <p:cNvSpPr txBox="1"/>
          <p:nvPr/>
        </p:nvSpPr>
        <p:spPr>
          <a:xfrm>
            <a:off x="3085514" y="401397"/>
            <a:ext cx="6020972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97CA7-DC9F-4671-B4A8-7230FF6654B2}"/>
              </a:ext>
            </a:extLst>
          </p:cNvPr>
          <p:cNvSpPr txBox="1"/>
          <p:nvPr/>
        </p:nvSpPr>
        <p:spPr>
          <a:xfrm>
            <a:off x="1144172" y="2220838"/>
            <a:ext cx="602097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9F75E-58D6-46A6-97B3-ECA70ABB33F7}"/>
              </a:ext>
            </a:extLst>
          </p:cNvPr>
          <p:cNvSpPr txBox="1"/>
          <p:nvPr/>
        </p:nvSpPr>
        <p:spPr>
          <a:xfrm>
            <a:off x="5249594" y="3897136"/>
            <a:ext cx="6020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40471-A2F5-4EAD-9E6A-98157A4CE8B3}"/>
              </a:ext>
            </a:extLst>
          </p:cNvPr>
          <p:cNvSpPr txBox="1"/>
          <p:nvPr/>
        </p:nvSpPr>
        <p:spPr>
          <a:xfrm>
            <a:off x="5249594" y="4575885"/>
            <a:ext cx="6020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205AF-9923-4C99-B0D6-00CD6A8E4AE3}"/>
              </a:ext>
            </a:extLst>
          </p:cNvPr>
          <p:cNvSpPr txBox="1"/>
          <p:nvPr/>
        </p:nvSpPr>
        <p:spPr>
          <a:xfrm>
            <a:off x="5249594" y="5348608"/>
            <a:ext cx="602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গ্রল্পটির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7109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2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5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70</TotalTime>
  <Words>44</Words>
  <Application>Microsoft Office PowerPoint</Application>
  <PresentationFormat>Widescreen</PresentationFormat>
  <Paragraphs>12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NikoshBAN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rusyrumana@outlook.com</dc:creator>
  <cp:lastModifiedBy>BFM</cp:lastModifiedBy>
  <cp:revision>27</cp:revision>
  <dcterms:created xsi:type="dcterms:W3CDTF">2020-11-20T16:03:00Z</dcterms:created>
  <dcterms:modified xsi:type="dcterms:W3CDTF">2021-02-22T16:40:55Z</dcterms:modified>
</cp:coreProperties>
</file>