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1" r:id="rId3"/>
    <p:sldId id="258" r:id="rId4"/>
    <p:sldId id="261" r:id="rId5"/>
    <p:sldId id="274" r:id="rId6"/>
    <p:sldId id="276" r:id="rId7"/>
    <p:sldId id="275" r:id="rId8"/>
    <p:sldId id="262" r:id="rId9"/>
    <p:sldId id="263" r:id="rId10"/>
    <p:sldId id="266" r:id="rId11"/>
    <p:sldId id="267" r:id="rId12"/>
    <p:sldId id="268" r:id="rId13"/>
    <p:sldId id="271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8E24-9CAD-4AF0-B19F-B6D2BB8FA105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7083F-95F4-4BCD-ADBD-0528F283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7083F-95F4-4BCD-ADBD-0528F2832A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54529E-8044-4183-911B-EA9EEF95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DECC2D-B747-4A11-A0EC-D6929EA05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4ACEE-2E32-41C5-8E22-C96420EA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993433-B61E-4DD8-9C98-C35FA534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4FA95-69E1-4A3B-A4A8-6501E73E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35226-E8B3-4C80-984C-FBB1765E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F0899B-55A2-4A19-9CBC-3200BE51F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0A0A91-86F9-42F6-9247-EBFF4EB2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5BA077-EADB-4049-AD60-4E4E3C27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DC9E57-1F60-47C3-A86A-AE175F28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3E4752-20D6-447A-A95B-5F36A9C58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A19726-B41C-4C7B-827C-E9FA599DD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9CD06E-F219-4B12-8904-63676D6E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817A77-E85D-4112-96B5-DA24CFA7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78019E-7B1D-43FB-89F8-9DEAC6BB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7819C5-1584-4E51-89DF-92BFAF466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CA13BC-4931-4CDE-A64F-9EC0561B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9C55EC-814F-4C61-8989-3318F22A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2C2C0F-E5CA-4EDF-A221-78C83B67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3DAB81-118F-49B4-A08D-796567D9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9A583B-64DD-4981-8A67-616FCFDF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BF76B7-C7C9-48A9-B97E-BCD44C627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E9941B-911B-4D49-ACB0-334C0B59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E20304-2B4F-4C27-B1D3-05302EF5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EAFA22-8631-4BB7-9BE0-7C1B8158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9CF6D1-64AF-4D37-BA1C-DC1AC0E3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FF3702-2B48-4E72-AE7F-D28FD31D7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7C135F-BEA6-4CFC-9382-66A8DA08C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238AAC-9387-47DD-84BE-4A9510FB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D929E0-E265-4D89-9D46-871F754B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C9FE2E-4DE7-46D3-B687-F39EB100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0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675B8-E860-42D5-B6B6-0B1B70B5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A902EC-86BF-4F6E-9DFF-6EFD80D0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CD6520-44D2-4D6A-9A41-58CADD0EA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FC3BA14-96B1-41EB-9277-17FBFD987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C360186-F53B-49D1-A06A-B97F34B9A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061AAB-B9FC-4946-835D-0482F298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EEB1234-8542-46FC-92B5-626168FF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4A65D24-E2DD-493C-85CA-639D8B9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0DF97-E939-4C2B-98E5-FADC613F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E8D719-DEE8-4855-AE81-500B9AB7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2AE2FC-8479-43C4-9ED2-8FF98D1A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9A34AD-0F97-4014-9AFE-4468474A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3297B3E-6154-482A-93F9-65C6128D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7D453A-6090-432B-A3BC-78CDDECF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352BE9-1932-48A6-9C12-E47AE9956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9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2804E-AA71-4930-9F8C-A65A54D6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759144-3547-4087-95EF-3188344C9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0FB05F-54A7-4D10-9C69-92F66B2F1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E5B8DF-E40F-4173-A1F0-3AC9BCAE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EE066A-783A-4E89-9EB0-DF9C24C9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16D02C-63C6-4D37-B984-31B542211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3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7A537-E22E-43EE-99BC-4449482F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26B0E2-014D-4844-ADCE-2B6DCDD4B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1E242A-8D69-492B-8B89-E5A92DD19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565170-93BD-4195-931A-FEBEC4ED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BDC4B-65DA-4915-B668-DE1E7A22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2929D3-01FB-40F4-AEFB-C340C97F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B4D3C0C-D067-46C9-A536-787C1EC6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E0B3C5-C74C-4E00-AECC-EE128D310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BA93A5-9A99-4B89-8413-8AF5066E2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06DB-4197-417A-8E81-29A5264688F1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D6D6C8-CDF1-4BF6-BE98-D7869A8A7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846394-4F6E-436D-9014-7D2F3773D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B92EB-3170-4247-B22B-C1B1F89E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705" y="1293018"/>
            <a:ext cx="5173095" cy="517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8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0800" y="76201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17526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শাপলা</a:t>
            </a:r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</a:t>
            </a:r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4267201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জবা</a:t>
            </a:r>
            <a:r>
              <a:rPr lang="bn-BD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ছোট </a:t>
            </a:r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16759" y="2209800"/>
            <a:ext cx="26670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৪৫      ৩৪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6759" y="2209800"/>
            <a:ext cx="30480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২৪ 	     ২৭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0559" y="4267200"/>
            <a:ext cx="2819400" cy="13716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৩০    ৪০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02959" y="4267200"/>
            <a:ext cx="28194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৩৯ 	     ৩৬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45359" y="2629678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৪৫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22159" y="25908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২৭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64559" y="45720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1559" y="44958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৩৯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1524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90547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দল-</a:t>
            </a: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-ছোট 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21336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২৫   ৩৫   ৪১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19812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৪৮   ২৪   ৪৩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29400" y="40386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২৭   ৪৫   ২৯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4191000"/>
            <a:ext cx="2971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৪৫   ৩৪   ২৮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14600" y="22860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67600" y="21336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41910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14800" y="4343400"/>
            <a:ext cx="91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২৮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371" y="61927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2700" y="441662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ছোট সংখ্যাটিতে গোল দাগ দিই।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5468075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3০    ৪৫  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2700" y="228544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বড় সংখ্যাটিতে গোল দাগ দিই।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9500" y="3336895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২২</a:t>
            </a:r>
            <a:r>
              <a:rPr lang="en-US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2৯      1৮</a:t>
            </a: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68517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AC62B3-A84B-41A6-8B6A-156C0B3696E5}"/>
              </a:ext>
            </a:extLst>
          </p:cNvPr>
          <p:cNvSpPr txBox="1"/>
          <p:nvPr/>
        </p:nvSpPr>
        <p:spPr>
          <a:xfrm>
            <a:off x="4572000" y="1752601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486" y="3810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/>
              </a:rPr>
              <a:t>শিক্ষক</a:t>
            </a:r>
            <a:r>
              <a:rPr lang="en-US" sz="5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/>
              </a:rPr>
              <a:t>পরিচিতি</a:t>
            </a:r>
            <a:endParaRPr lang="en-US" sz="5400" dirty="0">
              <a:solidFill>
                <a:srgbClr val="C00000"/>
              </a:solidFill>
              <a:latin typeface="Niko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8" y="1915886"/>
            <a:ext cx="2567452" cy="2567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905000"/>
            <a:ext cx="541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মোঃ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মনির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হোসাইন</a:t>
            </a:r>
            <a:endParaRPr lang="en-US" sz="3200" dirty="0" smtClean="0">
              <a:solidFill>
                <a:srgbClr val="00B0F0"/>
              </a:solidFill>
              <a:latin typeface="Tw Cen MT" panose="020B0602020104020603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সহকারি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শিক্ষক</a:t>
            </a:r>
            <a:endParaRPr lang="en-US" sz="3200" dirty="0" smtClean="0">
              <a:solidFill>
                <a:srgbClr val="00B0F0"/>
              </a:solidFill>
              <a:latin typeface="Tw Cen MT" panose="020B0602020104020603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ভাগ্য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কার্বারী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পাড়া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সরকারি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প্রাথমিক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বিদ্যালয়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।</a:t>
            </a:r>
          </a:p>
          <a:p>
            <a:r>
              <a:rPr lang="en-US" sz="3200" dirty="0" err="1" smtClean="0">
                <a:solidFill>
                  <a:srgbClr val="00B0F0"/>
                </a:solidFill>
                <a:latin typeface="Tw Cen MT" panose="020B0602020104020603"/>
              </a:rPr>
              <a:t>মাটিরাঙ্গা,খাগড়াছড়ি</a:t>
            </a:r>
            <a:r>
              <a:rPr lang="en-US" sz="3200" dirty="0" smtClean="0">
                <a:solidFill>
                  <a:srgbClr val="00B0F0"/>
                </a:solidFill>
                <a:latin typeface="Tw Cen MT" panose="020B0602020104020603"/>
              </a:rPr>
              <a:t>।</a:t>
            </a:r>
            <a:endParaRPr lang="en-US" sz="3200" dirty="0">
              <a:solidFill>
                <a:srgbClr val="00B0F0"/>
              </a:solidFill>
              <a:latin typeface="Tw Cen MT" panose="020B0602020104020603"/>
            </a:endParaRPr>
          </a:p>
        </p:txBody>
      </p:sp>
    </p:spTree>
    <p:extLst>
      <p:ext uri="{BB962C8B-B14F-4D97-AF65-F5344CB8AC3E}">
        <p14:creationId xmlns:p14="http://schemas.microsoft.com/office/powerpoint/2010/main" val="298614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1"/>
            <a:ext cx="47244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96200" y="1901904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শ্রেনিঃ দ্বিতীয় 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2815718"/>
            <a:ext cx="4953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বিষয়ঃ প্রাথমিক গণিত 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0300" y="3655874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bn-BD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পাঠের নামঃ সংখ্যা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বিশেষ পাঠঃ সংখ্যার তুলনা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6200" y="5410200"/>
            <a:ext cx="506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755" y="2455902"/>
            <a:ext cx="3230572" cy="4293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7486" y="87086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ফলঃ </a:t>
            </a:r>
            <a:endParaRPr lang="en-US" sz="960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752600"/>
            <a:ext cx="77724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৭.১ – ২০ থেকে  </a:t>
            </a:r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100 </a:t>
            </a:r>
            <a:r>
              <a:rPr lang="bn-BD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র্যন্ত  সংখ্যাগুলোর মধ্যে যে কোন দুটি সংখ্যা তুলনা করে ছোট বড় বলতে ও লিখতে পারবে।    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2" y="1173897"/>
            <a:ext cx="4201887" cy="42018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400" y="1262092"/>
            <a:ext cx="5677315" cy="3777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45286" y="5727727"/>
            <a:ext cx="2198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বেশি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727727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28601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r>
              <a:rPr lang="en-US" sz="44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সংখ্যার তুলনা </a:t>
            </a:r>
          </a:p>
        </p:txBody>
      </p:sp>
    </p:spTree>
    <p:extLst>
      <p:ext uri="{BB962C8B-B14F-4D97-AF65-F5344CB8AC3E}">
        <p14:creationId xmlns:p14="http://schemas.microsoft.com/office/powerpoint/2010/main" val="23518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771295" y="2187588"/>
            <a:ext cx="2057400" cy="1644624"/>
          </a:xfrm>
          <a:prstGeom prst="rect">
            <a:avLst/>
          </a:prstGeom>
        </p:spPr>
      </p:pic>
      <p:pic>
        <p:nvPicPr>
          <p:cNvPr id="9" name="Picture 8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7489812" y="2187588"/>
            <a:ext cx="2057400" cy="16446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19400" y="5385138"/>
            <a:ext cx="1447800" cy="1015663"/>
          </a:xfrm>
          <a:prstGeom prst="rect">
            <a:avLst/>
          </a:prstGeom>
          <a:noFill/>
          <a:ln w="57150">
            <a:solidFill>
              <a:srgbClr val="3133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০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5325070"/>
            <a:ext cx="1600200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ricket-balls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042012" y="2144799"/>
            <a:ext cx="2057400" cy="16446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3829" y="316764"/>
            <a:ext cx="67491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২০এর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মধ্যে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 সংখ্যাটি বড়?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8371" y="140770"/>
            <a:ext cx="7445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বড় </a:t>
            </a:r>
            <a:r>
              <a:rPr lang="bn-BD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সংখ্যাটিতে গোল দাগ দিই।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1676400"/>
            <a:ext cx="26670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৪৫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7514" y="1676400"/>
            <a:ext cx="30480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	     ২৭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33800"/>
            <a:ext cx="2819400" cy="13716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৩০    ৪০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3733800"/>
            <a:ext cx="28194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   ৩৯ 	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৩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90800" y="2096278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467600" y="20574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4038600"/>
            <a:ext cx="1066800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77000" y="3962400"/>
            <a:ext cx="1284514" cy="7231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2133600"/>
            <a:ext cx="3505200" cy="144780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 ৪৫    ৩২     ৩৪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133600"/>
            <a:ext cx="37338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 ২৪    ৩৫    ২৭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191000"/>
            <a:ext cx="3352800" cy="1676400"/>
          </a:xfrm>
          <a:prstGeom prst="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  ৩০  ৪০  ২৫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4191000"/>
            <a:ext cx="3810000" cy="1600200"/>
          </a:xfrm>
          <a:prstGeom prst="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  ৩৯     ৪২    ৩৬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2438400"/>
            <a:ext cx="10668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৩২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29400" y="2438400"/>
            <a:ext cx="1066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২৪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14800" y="4495800"/>
            <a:ext cx="11430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839200" y="4419600"/>
            <a:ext cx="12192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৩৬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0457" y="596205"/>
            <a:ext cx="7058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ছোট সংখ্যাটিতে গোল দাগ দিই।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230</Words>
  <Application>Microsoft Office PowerPoint</Application>
  <PresentationFormat>Widescreen</PresentationFormat>
  <Paragraphs>68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HP</cp:lastModifiedBy>
  <cp:revision>7</cp:revision>
  <dcterms:created xsi:type="dcterms:W3CDTF">2020-07-18T12:51:04Z</dcterms:created>
  <dcterms:modified xsi:type="dcterms:W3CDTF">2021-02-13T16:02:54Z</dcterms:modified>
</cp:coreProperties>
</file>