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5" r:id="rId2"/>
    <p:sldId id="303" r:id="rId3"/>
    <p:sldId id="276" r:id="rId4"/>
    <p:sldId id="277" r:id="rId5"/>
    <p:sldId id="316" r:id="rId6"/>
    <p:sldId id="317" r:id="rId7"/>
    <p:sldId id="279" r:id="rId8"/>
    <p:sldId id="306" r:id="rId9"/>
    <p:sldId id="346" r:id="rId10"/>
    <p:sldId id="348" r:id="rId11"/>
    <p:sldId id="322" r:id="rId12"/>
    <p:sldId id="349" r:id="rId13"/>
    <p:sldId id="331" r:id="rId14"/>
    <p:sldId id="347" r:id="rId15"/>
    <p:sldId id="342" r:id="rId16"/>
    <p:sldId id="343" r:id="rId17"/>
    <p:sldId id="320" r:id="rId18"/>
    <p:sldId id="321" r:id="rId19"/>
    <p:sldId id="339" r:id="rId20"/>
    <p:sldId id="340" r:id="rId21"/>
    <p:sldId id="341" r:id="rId22"/>
    <p:sldId id="325" r:id="rId23"/>
    <p:sldId id="299" r:id="rId24"/>
    <p:sldId id="314" r:id="rId25"/>
    <p:sldId id="335" r:id="rId26"/>
    <p:sldId id="315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1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B9711-BF5F-4CB8-91D9-80D6C65E23F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6ECB12E0-09F2-4C1F-90FC-2D06B5EF6484}" type="parTrans" cxnId="{B23D0DC2-DB01-4386-B3C3-BB4C4C86DFBA}">
      <dgm:prSet/>
      <dgm:spPr/>
      <dgm:t>
        <a:bodyPr/>
        <a:lstStyle/>
        <a:p>
          <a:endParaRPr lang="en-US"/>
        </a:p>
      </dgm:t>
    </dgm:pt>
    <dgm:pt modelId="{181DA6E5-8BFB-404E-9693-A07F96918CBC}" type="sibTrans" cxnId="{B23D0DC2-DB01-4386-B3C3-BB4C4C86DFBA}">
      <dgm:prSet/>
      <dgm:spPr/>
      <dgm:t>
        <a:bodyPr/>
        <a:lstStyle/>
        <a:p>
          <a:endParaRPr lang="en-US"/>
        </a:p>
      </dgm:t>
    </dgm:pt>
    <dgm:pt modelId="{BADA330C-566B-47AF-8C01-67E57885018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পিতাঃ রজব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মৃত্যুঃ১৩৮৮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ক্ষমতা লাভঃ ১৩৫১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 ১৩০৯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DF32ECF-F768-47F6-A372-7D50BB45C480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মাতাঃ রাজপুত স্ত্রী</a:t>
          </a:r>
          <a:r>
            <a:rPr lang="bn-BD" dirty="0" smtClean="0"/>
            <a:t> </a:t>
          </a:r>
          <a:endParaRPr lang="en-US" dirty="0"/>
        </a:p>
      </dgm:t>
    </dgm:pt>
    <dgm:pt modelId="{32E1E90C-53C7-4DCD-9F57-89141E92E70B}" type="parTrans" cxnId="{EA39744F-2BB8-4C6F-9474-7A8E2BBB1061}">
      <dgm:prSet/>
      <dgm:spPr/>
      <dgm:t>
        <a:bodyPr/>
        <a:lstStyle/>
        <a:p>
          <a:endParaRPr lang="en-US"/>
        </a:p>
      </dgm:t>
    </dgm:pt>
    <dgm:pt modelId="{0457AEFC-00C9-4A2A-B6DA-CCABF3EB4CF1}" type="sibTrans" cxnId="{EA39744F-2BB8-4C6F-9474-7A8E2BBB1061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049DE-BD42-4DA9-AF95-724A0DD55545}" type="pres">
      <dgm:prSet presAssocID="{0E5B9711-BF5F-4CB8-91D9-80D6C65E23FD}" presName="centerShape" presStyleLbl="node0" presStyleIdx="0" presStyleCnt="1" custScaleX="148187"/>
      <dgm:spPr/>
      <dgm:t>
        <a:bodyPr/>
        <a:lstStyle/>
        <a:p>
          <a:endParaRPr lang="en-US"/>
        </a:p>
      </dgm:t>
    </dgm:pt>
    <dgm:pt modelId="{AFB46FCB-C545-4860-8794-555A0B2304A5}" type="pres">
      <dgm:prSet presAssocID="{4FF1DFAD-CF1E-4499-9F53-55A9FCE1B0F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6840E9F-B82F-416A-B93A-9A4CAFA863BF}" type="pres">
      <dgm:prSet presAssocID="{4FF1DFAD-CF1E-4499-9F53-55A9FCE1B0F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979D7F9-64FA-48E0-BE2F-C7DC512798CC}" type="pres">
      <dgm:prSet presAssocID="{BADA330C-566B-47AF-8C01-67E57885018A}" presName="node" presStyleLbl="node1" presStyleIdx="0" presStyleCnt="5" custRadScaleRad="95811" custRadScaleInc="8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0DD37-DB80-4991-B4B1-734E0C2F0F39}" type="pres">
      <dgm:prSet presAssocID="{32E1E90C-53C7-4DCD-9F57-89141E92E70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4E8E411-8B08-4936-8C30-F8EA029E04DC}" type="pres">
      <dgm:prSet presAssocID="{32E1E90C-53C7-4DCD-9F57-89141E92E70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330C49E-871C-461D-BF44-CED02959F16F}" type="pres">
      <dgm:prSet presAssocID="{0DF32ECF-F768-47F6-A372-7D50BB45C4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0906C-43C7-44C4-B195-E869C1E4E99F}" type="presOf" srcId="{C2352F6F-837B-4EE1-8DCB-A6DEEBBC95B3}" destId="{CA5255E4-27E9-4D49-9A1B-8C77BF65F50D}" srcOrd="0" destOrd="0" presId="urn:microsoft.com/office/officeart/2005/8/layout/radial5"/>
    <dgm:cxn modelId="{2EAE4F34-E040-476E-AAFD-26BB04D86CC7}" type="presOf" srcId="{C2352F6F-837B-4EE1-8DCB-A6DEEBBC95B3}" destId="{D9346AFD-4D51-461E-B6E5-FDF518CCAFBD}" srcOrd="1" destOrd="0" presId="urn:microsoft.com/office/officeart/2005/8/layout/radial5"/>
    <dgm:cxn modelId="{EA39744F-2BB8-4C6F-9474-7A8E2BBB1061}" srcId="{0E5B9711-BF5F-4CB8-91D9-80D6C65E23FD}" destId="{0DF32ECF-F768-47F6-A372-7D50BB45C480}" srcOrd="1" destOrd="0" parTransId="{32E1E90C-53C7-4DCD-9F57-89141E92E70B}" sibTransId="{0457AEFC-00C9-4A2A-B6DA-CCABF3EB4CF1}"/>
    <dgm:cxn modelId="{EBAA2D0A-A651-44AA-AA4E-19B4D958C1D0}" srcId="{0E5B9711-BF5F-4CB8-91D9-80D6C65E23FD}" destId="{773D4DEE-4A00-47AC-9A03-EED5E29BDE9F}" srcOrd="2" destOrd="0" parTransId="{C2352F6F-837B-4EE1-8DCB-A6DEEBBC95B3}" sibTransId="{ECF6772B-1732-4724-B128-4D7326B00ACD}"/>
    <dgm:cxn modelId="{52FBD5AF-A0B6-4355-896D-B1FAFA582773}" type="presOf" srcId="{4568EABC-9DCC-46B6-95D4-1889B74A5E9A}" destId="{E67115D4-12DB-40E2-ADC7-2D195F46B3F0}" srcOrd="0" destOrd="0" presId="urn:microsoft.com/office/officeart/2005/8/layout/radial5"/>
    <dgm:cxn modelId="{DF13B310-3F54-478C-BEA1-7A569B24DBA5}" type="presOf" srcId="{4568EABC-9DCC-46B6-95D4-1889B74A5E9A}" destId="{8C6083DA-DC99-4DA9-979A-B8BA7CB81D4E}" srcOrd="1" destOrd="0" presId="urn:microsoft.com/office/officeart/2005/8/layout/radial5"/>
    <dgm:cxn modelId="{9D7AE09C-A664-4AB9-BE91-1BD7D561CB38}" type="presOf" srcId="{BADA330C-566B-47AF-8C01-67E57885018A}" destId="{2979D7F9-64FA-48E0-BE2F-C7DC512798CC}" srcOrd="0" destOrd="0" presId="urn:microsoft.com/office/officeart/2005/8/layout/radial5"/>
    <dgm:cxn modelId="{90CD687E-DBF7-4CB2-8AFB-30789F74CFF0}" type="presOf" srcId="{4FF1DFAD-CF1E-4499-9F53-55A9FCE1B0F8}" destId="{AFB46FCB-C545-4860-8794-555A0B2304A5}" srcOrd="0" destOrd="0" presId="urn:microsoft.com/office/officeart/2005/8/layout/radial5"/>
    <dgm:cxn modelId="{5057DEC1-C858-43E8-85DA-8A6844CA6F9F}" type="presOf" srcId="{4FF1DFAD-CF1E-4499-9F53-55A9FCE1B0F8}" destId="{36840E9F-B82F-416A-B93A-9A4CAFA863BF}" srcOrd="1" destOrd="0" presId="urn:microsoft.com/office/officeart/2005/8/layout/radial5"/>
    <dgm:cxn modelId="{9142833B-6D27-4570-B37D-A1FC020A24EF}" srcId="{0E5B9711-BF5F-4CB8-91D9-80D6C65E23FD}" destId="{BADA330C-566B-47AF-8C01-67E57885018A}" srcOrd="0" destOrd="0" parTransId="{4FF1DFAD-CF1E-4499-9F53-55A9FCE1B0F8}" sibTransId="{C4748330-F7C5-4F06-9A2E-C4F2E919004E}"/>
    <dgm:cxn modelId="{B23D0DC2-DB01-4386-B3C3-BB4C4C86DFBA}" srcId="{C1F73E27-765F-4E07-A198-FB6F16A30FD4}" destId="{0E5B9711-BF5F-4CB8-91D9-80D6C65E23FD}" srcOrd="0" destOrd="0" parTransId="{6ECB12E0-09F2-4C1F-90FC-2D06B5EF6484}" sibTransId="{181DA6E5-8BFB-404E-9693-A07F96918CBC}"/>
    <dgm:cxn modelId="{C774CE62-AC91-4992-9096-D8C6FAB8E441}" srcId="{0E5B9711-BF5F-4CB8-91D9-80D6C65E23FD}" destId="{D5C3237E-4C27-4FDD-8710-04EB35F70BD7}" srcOrd="4" destOrd="0" parTransId="{4DA61F5F-52F4-4D06-8A97-E48929317C15}" sibTransId="{D3A4A222-7968-4C4F-8058-F2FBE17A9D3F}"/>
    <dgm:cxn modelId="{EE6AC155-CCC1-4B5C-B8D3-DBE66681AF8D}" srcId="{0E5B9711-BF5F-4CB8-91D9-80D6C65E23FD}" destId="{D8BF36AE-0A9F-4878-9216-9AF11BEF4B72}" srcOrd="3" destOrd="0" parTransId="{4568EABC-9DCC-46B6-95D4-1889B74A5E9A}" sibTransId="{6049703E-D5EC-4006-9FF1-C6E36C750223}"/>
    <dgm:cxn modelId="{0DCC1888-AA01-4E56-B010-E7664B2A7033}" type="presOf" srcId="{773D4DEE-4A00-47AC-9A03-EED5E29BDE9F}" destId="{BC3AEAAB-0663-4E3A-8A6B-6F670BA4A66D}" srcOrd="0" destOrd="0" presId="urn:microsoft.com/office/officeart/2005/8/layout/radial5"/>
    <dgm:cxn modelId="{4F90C688-E227-47DB-BE0D-D048CF8F533F}" type="presOf" srcId="{4DA61F5F-52F4-4D06-8A97-E48929317C15}" destId="{F3516AEF-D96C-485D-BF04-8A75026551B3}" srcOrd="0" destOrd="0" presId="urn:microsoft.com/office/officeart/2005/8/layout/radial5"/>
    <dgm:cxn modelId="{0E1BC24E-0EB8-4E5E-9C7E-EEAA496715BA}" type="presOf" srcId="{0E5B9711-BF5F-4CB8-91D9-80D6C65E23FD}" destId="{628049DE-BD42-4DA9-AF95-724A0DD55545}" srcOrd="0" destOrd="0" presId="urn:microsoft.com/office/officeart/2005/8/layout/radial5"/>
    <dgm:cxn modelId="{8257722F-4150-46CF-9614-2A2678C60AD2}" type="presOf" srcId="{0DF32ECF-F768-47F6-A372-7D50BB45C480}" destId="{2330C49E-871C-461D-BF44-CED02959F16F}" srcOrd="0" destOrd="0" presId="urn:microsoft.com/office/officeart/2005/8/layout/radial5"/>
    <dgm:cxn modelId="{9BE66378-8FB1-413F-866F-FFE50C4EA6FD}" type="presOf" srcId="{C1F73E27-765F-4E07-A198-FB6F16A30FD4}" destId="{8B790BC4-7A16-4FCD-98BF-BAE92E0DB846}" srcOrd="0" destOrd="0" presId="urn:microsoft.com/office/officeart/2005/8/layout/radial5"/>
    <dgm:cxn modelId="{7FAAABEE-603D-4339-B0AE-C840D6A8DABC}" type="presOf" srcId="{D5C3237E-4C27-4FDD-8710-04EB35F70BD7}" destId="{397BD5FD-1468-4610-BC93-6230938775DF}" srcOrd="0" destOrd="0" presId="urn:microsoft.com/office/officeart/2005/8/layout/radial5"/>
    <dgm:cxn modelId="{BB77BB33-0D31-4D42-831B-4FC15ED94956}" type="presOf" srcId="{D8BF36AE-0A9F-4878-9216-9AF11BEF4B72}" destId="{D56156C7-2C7B-4826-893E-D161AA4D6F32}" srcOrd="0" destOrd="0" presId="urn:microsoft.com/office/officeart/2005/8/layout/radial5"/>
    <dgm:cxn modelId="{1CBC615D-C502-4059-A220-67747328EEFE}" type="presOf" srcId="{32E1E90C-53C7-4DCD-9F57-89141E92E70B}" destId="{A4E8E411-8B08-4936-8C30-F8EA029E04DC}" srcOrd="1" destOrd="0" presId="urn:microsoft.com/office/officeart/2005/8/layout/radial5"/>
    <dgm:cxn modelId="{7EA61C0C-D6D3-477A-99B8-906C4D872288}" type="presOf" srcId="{4DA61F5F-52F4-4D06-8A97-E48929317C15}" destId="{022D0938-BC9C-4BEE-94DF-956289984D04}" srcOrd="1" destOrd="0" presId="urn:microsoft.com/office/officeart/2005/8/layout/radial5"/>
    <dgm:cxn modelId="{D9015F9E-07D4-42FF-8C02-1F87B2EB62C9}" type="presOf" srcId="{32E1E90C-53C7-4DCD-9F57-89141E92E70B}" destId="{93A0DD37-DB80-4991-B4B1-734E0C2F0F39}" srcOrd="0" destOrd="0" presId="urn:microsoft.com/office/officeart/2005/8/layout/radial5"/>
    <dgm:cxn modelId="{D193AD3C-F8C6-446F-ABBE-29BCCAC3D478}" type="presParOf" srcId="{8B790BC4-7A16-4FCD-98BF-BAE92E0DB846}" destId="{628049DE-BD42-4DA9-AF95-724A0DD55545}" srcOrd="0" destOrd="0" presId="urn:microsoft.com/office/officeart/2005/8/layout/radial5"/>
    <dgm:cxn modelId="{9E6D8B3E-FD24-413B-818E-799157ECE65E}" type="presParOf" srcId="{8B790BC4-7A16-4FCD-98BF-BAE92E0DB846}" destId="{AFB46FCB-C545-4860-8794-555A0B2304A5}" srcOrd="1" destOrd="0" presId="urn:microsoft.com/office/officeart/2005/8/layout/radial5"/>
    <dgm:cxn modelId="{361C6C94-8512-44ED-A090-F7F3BD2F126C}" type="presParOf" srcId="{AFB46FCB-C545-4860-8794-555A0B2304A5}" destId="{36840E9F-B82F-416A-B93A-9A4CAFA863BF}" srcOrd="0" destOrd="0" presId="urn:microsoft.com/office/officeart/2005/8/layout/radial5"/>
    <dgm:cxn modelId="{19029400-1EBB-42A0-869A-4F4A40C0668E}" type="presParOf" srcId="{8B790BC4-7A16-4FCD-98BF-BAE92E0DB846}" destId="{2979D7F9-64FA-48E0-BE2F-C7DC512798CC}" srcOrd="2" destOrd="0" presId="urn:microsoft.com/office/officeart/2005/8/layout/radial5"/>
    <dgm:cxn modelId="{E9188A30-0BCD-4EDD-8662-317541440277}" type="presParOf" srcId="{8B790BC4-7A16-4FCD-98BF-BAE92E0DB846}" destId="{93A0DD37-DB80-4991-B4B1-734E0C2F0F39}" srcOrd="3" destOrd="0" presId="urn:microsoft.com/office/officeart/2005/8/layout/radial5"/>
    <dgm:cxn modelId="{2E918093-2FAE-4D60-890F-F48F7BCAF621}" type="presParOf" srcId="{93A0DD37-DB80-4991-B4B1-734E0C2F0F39}" destId="{A4E8E411-8B08-4936-8C30-F8EA029E04DC}" srcOrd="0" destOrd="0" presId="urn:microsoft.com/office/officeart/2005/8/layout/radial5"/>
    <dgm:cxn modelId="{AE7F1988-2EBC-4A38-89B1-C6635DA979C5}" type="presParOf" srcId="{8B790BC4-7A16-4FCD-98BF-BAE92E0DB846}" destId="{2330C49E-871C-461D-BF44-CED02959F16F}" srcOrd="4" destOrd="0" presId="urn:microsoft.com/office/officeart/2005/8/layout/radial5"/>
    <dgm:cxn modelId="{1B6F87F0-6C25-4654-8352-68FF88F8EBDD}" type="presParOf" srcId="{8B790BC4-7A16-4FCD-98BF-BAE92E0DB846}" destId="{CA5255E4-27E9-4D49-9A1B-8C77BF65F50D}" srcOrd="5" destOrd="0" presId="urn:microsoft.com/office/officeart/2005/8/layout/radial5"/>
    <dgm:cxn modelId="{86DF0952-1B83-4CE5-A5EE-8B5750E13F0C}" type="presParOf" srcId="{CA5255E4-27E9-4D49-9A1B-8C77BF65F50D}" destId="{D9346AFD-4D51-461E-B6E5-FDF518CCAFBD}" srcOrd="0" destOrd="0" presId="urn:microsoft.com/office/officeart/2005/8/layout/radial5"/>
    <dgm:cxn modelId="{31C82766-D0EB-492D-9F42-35E2537E71E5}" type="presParOf" srcId="{8B790BC4-7A16-4FCD-98BF-BAE92E0DB846}" destId="{BC3AEAAB-0663-4E3A-8A6B-6F670BA4A66D}" srcOrd="6" destOrd="0" presId="urn:microsoft.com/office/officeart/2005/8/layout/radial5"/>
    <dgm:cxn modelId="{44BCF410-3206-4191-AE33-A5AAA4847843}" type="presParOf" srcId="{8B790BC4-7A16-4FCD-98BF-BAE92E0DB846}" destId="{E67115D4-12DB-40E2-ADC7-2D195F46B3F0}" srcOrd="7" destOrd="0" presId="urn:microsoft.com/office/officeart/2005/8/layout/radial5"/>
    <dgm:cxn modelId="{0FB07B34-D153-4EE4-992C-F193CFB86D2E}" type="presParOf" srcId="{E67115D4-12DB-40E2-ADC7-2D195F46B3F0}" destId="{8C6083DA-DC99-4DA9-979A-B8BA7CB81D4E}" srcOrd="0" destOrd="0" presId="urn:microsoft.com/office/officeart/2005/8/layout/radial5"/>
    <dgm:cxn modelId="{6B4BF911-02AF-44AC-80D3-49FD2E269584}" type="presParOf" srcId="{8B790BC4-7A16-4FCD-98BF-BAE92E0DB846}" destId="{D56156C7-2C7B-4826-893E-D161AA4D6F32}" srcOrd="8" destOrd="0" presId="urn:microsoft.com/office/officeart/2005/8/layout/radial5"/>
    <dgm:cxn modelId="{B22CA652-31A2-4F0E-9D14-1E69013D7611}" type="presParOf" srcId="{8B790BC4-7A16-4FCD-98BF-BAE92E0DB846}" destId="{F3516AEF-D96C-485D-BF04-8A75026551B3}" srcOrd="9" destOrd="0" presId="urn:microsoft.com/office/officeart/2005/8/layout/radial5"/>
    <dgm:cxn modelId="{991D4236-D266-4CB1-BFED-186BBFCA7F02}" type="presParOf" srcId="{F3516AEF-D96C-485D-BF04-8A75026551B3}" destId="{022D0938-BC9C-4BEE-94DF-956289984D04}" srcOrd="0" destOrd="0" presId="urn:microsoft.com/office/officeart/2005/8/layout/radial5"/>
    <dgm:cxn modelId="{2648025E-540B-4A12-B6FA-3E970D8D84D1}" type="presParOf" srcId="{8B790BC4-7A16-4FCD-98BF-BAE92E0DB846}" destId="{397BD5FD-1468-4610-BC93-6230938775DF}" srcOrd="10" destOrd="0" presId="urn:microsoft.com/office/officeart/2005/8/layout/radial5"/>
  </dgm:cxnLst>
  <dgm:bg>
    <a:solidFill>
      <a:schemeClr val="accent2">
        <a:lumMod val="20000"/>
        <a:lumOff val="80000"/>
      </a:schemeClr>
    </a:solidFill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49DE-BD42-4DA9-AF95-724A0DD55545}">
      <dsp:nvSpPr>
        <dsp:cNvPr id="0" name=""/>
        <dsp:cNvSpPr/>
      </dsp:nvSpPr>
      <dsp:spPr>
        <a:xfrm>
          <a:off x="3152297" y="2256185"/>
          <a:ext cx="2382205" cy="1607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3501163" y="2491608"/>
        <a:ext cx="1684473" cy="1136720"/>
      </dsp:txXfrm>
    </dsp:sp>
    <dsp:sp modelId="{AFB46FCB-C545-4860-8794-555A0B2304A5}">
      <dsp:nvSpPr>
        <dsp:cNvPr id="0" name=""/>
        <dsp:cNvSpPr/>
      </dsp:nvSpPr>
      <dsp:spPr>
        <a:xfrm rot="16375738">
          <a:off x="4252201" y="1716614"/>
          <a:ext cx="291895" cy="54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93748" y="1869655"/>
        <a:ext cx="204327" cy="327944"/>
      </dsp:txXfrm>
    </dsp:sp>
    <dsp:sp modelId="{2979D7F9-64FA-48E0-BE2F-C7DC512798CC}">
      <dsp:nvSpPr>
        <dsp:cNvPr id="0" name=""/>
        <dsp:cNvSpPr/>
      </dsp:nvSpPr>
      <dsp:spPr>
        <a:xfrm>
          <a:off x="3649930" y="100119"/>
          <a:ext cx="1607566" cy="160756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পিতাঃ রজব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885353" y="335542"/>
        <a:ext cx="1136720" cy="1136720"/>
      </dsp:txXfrm>
    </dsp:sp>
    <dsp:sp modelId="{93A0DD37-DB80-4991-B4B1-734E0C2F0F39}">
      <dsp:nvSpPr>
        <dsp:cNvPr id="0" name=""/>
        <dsp:cNvSpPr/>
      </dsp:nvSpPr>
      <dsp:spPr>
        <a:xfrm rot="20520000">
          <a:off x="5479598" y="2389862"/>
          <a:ext cx="170172" cy="54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480847" y="2507064"/>
        <a:ext cx="119120" cy="327944"/>
      </dsp:txXfrm>
    </dsp:sp>
    <dsp:sp modelId="{2330C49E-871C-461D-BF44-CED02959F16F}">
      <dsp:nvSpPr>
        <dsp:cNvPr id="0" name=""/>
        <dsp:cNvSpPr/>
      </dsp:nvSpPr>
      <dsp:spPr>
        <a:xfrm>
          <a:off x="5682608" y="1559884"/>
          <a:ext cx="1607566" cy="1607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মাতাঃ রাজপুত স্ত্রী</a:t>
          </a:r>
          <a:r>
            <a:rPr lang="bn-BD" sz="1600" kern="1200" dirty="0" smtClean="0"/>
            <a:t> </a:t>
          </a:r>
          <a:endParaRPr lang="en-US" sz="1600" kern="1200" dirty="0"/>
        </a:p>
      </dsp:txBody>
      <dsp:txXfrm>
        <a:off x="5918031" y="1795307"/>
        <a:ext cx="1136720" cy="1136720"/>
      </dsp:txXfrm>
    </dsp:sp>
    <dsp:sp modelId="{CA5255E4-27E9-4D49-9A1B-8C77BF65F50D}">
      <dsp:nvSpPr>
        <dsp:cNvPr id="0" name=""/>
        <dsp:cNvSpPr/>
      </dsp:nvSpPr>
      <dsp:spPr>
        <a:xfrm rot="3240000">
          <a:off x="4878941" y="3727103"/>
          <a:ext cx="295428" cy="54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97208" y="3800566"/>
        <a:ext cx="206800" cy="327944"/>
      </dsp:txXfrm>
    </dsp:sp>
    <dsp:sp modelId="{BC3AEAAB-0663-4E3A-8A6B-6F670BA4A66D}">
      <dsp:nvSpPr>
        <dsp:cNvPr id="0" name=""/>
        <dsp:cNvSpPr/>
      </dsp:nvSpPr>
      <dsp:spPr>
        <a:xfrm>
          <a:off x="4864058" y="4079123"/>
          <a:ext cx="1607566" cy="160756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জন্ম ১৩০৯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099481" y="4314546"/>
        <a:ext cx="1136720" cy="1136720"/>
      </dsp:txXfrm>
    </dsp:sp>
    <dsp:sp modelId="{E67115D4-12DB-40E2-ADC7-2D195F46B3F0}">
      <dsp:nvSpPr>
        <dsp:cNvPr id="0" name=""/>
        <dsp:cNvSpPr/>
      </dsp:nvSpPr>
      <dsp:spPr>
        <a:xfrm rot="7560000">
          <a:off x="3512429" y="3727103"/>
          <a:ext cx="295428" cy="54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82790" y="3800566"/>
        <a:ext cx="206800" cy="327944"/>
      </dsp:txXfrm>
    </dsp:sp>
    <dsp:sp modelId="{D56156C7-2C7B-4826-893E-D161AA4D6F32}">
      <dsp:nvSpPr>
        <dsp:cNvPr id="0" name=""/>
        <dsp:cNvSpPr/>
      </dsp:nvSpPr>
      <dsp:spPr>
        <a:xfrm>
          <a:off x="2215174" y="4079123"/>
          <a:ext cx="1607566" cy="1607566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ক্ষমতা লাভঃ ১৩৫১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450597" y="4314546"/>
        <a:ext cx="1136720" cy="1136720"/>
      </dsp:txXfrm>
    </dsp:sp>
    <dsp:sp modelId="{F3516AEF-D96C-485D-BF04-8A75026551B3}">
      <dsp:nvSpPr>
        <dsp:cNvPr id="0" name=""/>
        <dsp:cNvSpPr/>
      </dsp:nvSpPr>
      <dsp:spPr>
        <a:xfrm rot="11880000">
          <a:off x="3037028" y="2389862"/>
          <a:ext cx="170172" cy="54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086831" y="2507064"/>
        <a:ext cx="119120" cy="327944"/>
      </dsp:txXfrm>
    </dsp:sp>
    <dsp:sp modelId="{397BD5FD-1468-4610-BC93-6230938775DF}">
      <dsp:nvSpPr>
        <dsp:cNvPr id="0" name=""/>
        <dsp:cNvSpPr/>
      </dsp:nvSpPr>
      <dsp:spPr>
        <a:xfrm>
          <a:off x="1396624" y="1559884"/>
          <a:ext cx="1607566" cy="1607566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মৃত্যুঃ১৩৮৮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1632047" y="1795307"/>
        <a:ext cx="1136720" cy="113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60FE-389C-4FDA-A3C1-F69E41F03CC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36D-690B-40E6-88A5-74D4890F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6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9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9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1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7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0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545A-B5A2-40C2-B7A0-1EBB1F41B70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FF20-F050-4D67-A933-C8A01EA34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hyperlink" Target="mailto:mdrokun985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ফুলের সমাহার\বিসমিল্লাহ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916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ফুলের সমাহার\সালাম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7325"/>
            <a:ext cx="914399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88411" cy="8104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094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6576"/>
            <a:ext cx="1207008" cy="74765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1219200" y="137898"/>
            <a:ext cx="746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উড়িষ্যা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অভিযান</a:t>
            </a:r>
            <a:endParaRPr lang="en-US" sz="3600" dirty="0"/>
          </a:p>
        </p:txBody>
      </p:sp>
      <p:pic>
        <p:nvPicPr>
          <p:cNvPr id="9" name="Picture 3" descr="C:\Users\need\Desktop\Sultan Firuj Shah Tughlk\Uris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84504"/>
            <a:ext cx="8229600" cy="54162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8474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AEA94EB-3D4F-402F-8E08-E8CC39193EAA}"/>
              </a:ext>
            </a:extLst>
          </p:cNvPr>
          <p:cNvSpPr/>
          <p:nvPr/>
        </p:nvSpPr>
        <p:spPr>
          <a:xfrm>
            <a:off x="1215282" y="152400"/>
            <a:ext cx="7700118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একডালা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eed\Desktop\Sultan Firuj Shah Tughlk\একডালা দূর্গ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8305800" cy="5410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09652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নাগরকোট বিজয় ও সিন্ধু অভিযান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Desktop\Sultan Firuj Shah Tughlk\nagku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809999" cy="381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need\Desktop\Sultan Firuj Shah Tughlk\sindu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886200" cy="3810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762000" y="5340096"/>
            <a:ext cx="3124200" cy="609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নাগরকোট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340096"/>
            <a:ext cx="3581400" cy="609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agara Solid" pitchFamily="8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সিন্ধু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9834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8321"/>
            <a:ext cx="7239000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smtClean="0"/>
              <a:t>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জনকল্যাণমূলক প্রতিষ্ঠান</a:t>
            </a:r>
            <a:endParaRPr lang="en-US" sz="3600" dirty="0"/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095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ed\Desktop\Sultan Firuj Shah Tughlk\Hospi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267200" cy="35964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 descr="D:\কলেজ\IMG_20210221_121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066799"/>
            <a:ext cx="4038600" cy="35964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কলেজ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00529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হাসপাতাল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user\Downloads\download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4696808"/>
            <a:ext cx="8510016" cy="200879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Desktop\Sultan Firuj Shah Tughlk\karkha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038600" cy="44196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914400" y="262128"/>
            <a:ext cx="3352800" cy="800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28600"/>
            <a:ext cx="35052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এতিমখানা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need\Desktop\Sultan Firuj Shah Tughlk\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4343400" cy="4267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85799" cy="10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09599" cy="9233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31630"/>
            <a:ext cx="8080059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অভিযান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বিদ্রোহ দমন</a:t>
            </a:r>
            <a:endParaRPr lang="en-US" sz="4000" b="1" dirty="0"/>
          </a:p>
        </p:txBody>
      </p:sp>
      <p:pic>
        <p:nvPicPr>
          <p:cNvPr id="5122" name="Picture 2" descr="C:\Users\user\Downloads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4343399" cy="51053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images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799"/>
            <a:ext cx="4041459" cy="51053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4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দাস বিভাগ</a:t>
            </a:r>
            <a:endParaRPr lang="en-US" b="1" dirty="0"/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2" descr="C:\Users\need\Desktop\Sultan Firuj Shah Tughlk\d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3810000" cy="4038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3" descr="C:\Users\need\Desktop\Sultan Firuj Shah Tughlk\da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28800"/>
            <a:ext cx="4038600" cy="3962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338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416"/>
            <a:ext cx="8686800" cy="701971"/>
          </a:xfr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 বিভাগ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146" name="Picture 2" descr="C:\Users\user\Downloads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4876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779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763000" cy="584775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সামরিক বিভাগ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164611" cy="7371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9" name="Picture 4" descr="C:\Users\need\Desktop\Sultan Firuj Shah Tughlk\samrik bahini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3733800" cy="5334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C:\Users\user\Downloads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990600"/>
            <a:ext cx="4152900" cy="5334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E47BFAA-3191-48BB-B22D-20F19096B9C6}"/>
              </a:ext>
            </a:extLst>
          </p:cNvPr>
          <p:cNvSpPr/>
          <p:nvPr/>
        </p:nvSpPr>
        <p:spPr>
          <a:xfrm>
            <a:off x="229036" y="170737"/>
            <a:ext cx="8878388" cy="1244184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বিচার প্রশাসন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Users\user\Downloads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0" y="1676400"/>
            <a:ext cx="4504020" cy="25908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download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63746" cy="2590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0" y="4495800"/>
            <a:ext cx="8598790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8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করোনা\Slid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" y="1"/>
            <a:ext cx="908779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8B3FC36-D5B0-4D4F-8761-69B301BF0801}"/>
              </a:ext>
            </a:extLst>
          </p:cNvPr>
          <p:cNvSpPr/>
          <p:nvPr/>
        </p:nvSpPr>
        <p:spPr>
          <a:xfrm>
            <a:off x="174172" y="148027"/>
            <a:ext cx="8512628" cy="12779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ধর্মীয় নীতি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Users\user\Downloads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724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1635191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76E3C8-FA63-430F-AAA1-80B9CE615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524000"/>
            <a:ext cx="8958943" cy="51915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A55F1D0-E7CA-4948-B4C5-C3D875F7FB92}"/>
              </a:ext>
            </a:extLst>
          </p:cNvPr>
          <p:cNvSpPr/>
          <p:nvPr/>
        </p:nvSpPr>
        <p:spPr>
          <a:xfrm>
            <a:off x="185056" y="142408"/>
            <a:ext cx="8882744" cy="13116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15697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ছবি একক,জোড়া\IMG_20200330_09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48" y="152401"/>
            <a:ext cx="4733614" cy="32803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ptagon 7"/>
          <p:cNvSpPr/>
          <p:nvPr/>
        </p:nvSpPr>
        <p:spPr>
          <a:xfrm>
            <a:off x="55418" y="1001582"/>
            <a:ext cx="3929330" cy="2427418"/>
          </a:xfrm>
          <a:prstGeom prst="heptagon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 rtlCol="0" anchor="ctr"/>
          <a:lstStyle/>
          <a:p>
            <a:pPr algn="ctr"/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0789" y="3657599"/>
            <a:ext cx="8937011" cy="26392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সুলতান ফিরোজ শাহ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 </a:t>
            </a:r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মওকুফ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2277"/>
            <a:ext cx="7696201" cy="676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0290" tIns="30145" rIns="60290" bIns="30145">
            <a:spAutoFit/>
          </a:bodyPr>
          <a:lstStyle/>
          <a:p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27125"/>
            <a:ext cx="1052944" cy="7815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6" y="808709"/>
            <a:ext cx="8977745" cy="40318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সুলতান ফিরোজ শাহ তুঘলকের অভিযানসমূহের নাম লিখ।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সুলতান ফিরোজ শাহ তুঘলকের জনকল্যাণমূলক কার্যাবলি লিখ।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D:\ছবি একক,জোড়া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0" y="4038600"/>
            <a:ext cx="4402177" cy="26670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ছবি একক,জোড়া\0548-SAPPC-UNICEF-sujaN-Map-03-05-2018-Dhaka-Expos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1" y="4038600"/>
            <a:ext cx="4186239" cy="274319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F75A980-AC62-46D8-84D3-8EA682CAE186}"/>
              </a:ext>
            </a:extLst>
          </p:cNvPr>
          <p:cNvSpPr/>
          <p:nvPr/>
        </p:nvSpPr>
        <p:spPr>
          <a:xfrm>
            <a:off x="130629" y="1409471"/>
            <a:ext cx="5965371" cy="525984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4B6BC1E-6852-4E7C-A175-18C054B8D969}"/>
              </a:ext>
            </a:extLst>
          </p:cNvPr>
          <p:cNvSpPr/>
          <p:nvPr/>
        </p:nvSpPr>
        <p:spPr>
          <a:xfrm>
            <a:off x="130629" y="-20782"/>
            <a:ext cx="8871858" cy="143025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30" y="1676400"/>
            <a:ext cx="6193970" cy="45581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সুলতান ফিরোজ শাহ তুঘলকের কয় ধরনের কর বিলোপ করেন?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সুলতান ফিরোজ শাহ তুঘলকের উপাধি কি ছিল?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সুলতান ফিরোজ শাহ তুঘলকের স্বাস্থ্যসেবার যে প্রতিষ্ঠান স্থাপন করেন তার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তুঘলকের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1409472"/>
            <a:ext cx="3058887" cy="50675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01969" y="304800"/>
            <a:ext cx="6400800" cy="609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1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80010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মাতামহীসুলভ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সেফা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বিমারিস্তান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সিফাখানা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জৈনপুর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9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48C74-99F1-4C9C-AD7D-FE091237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9" y="188687"/>
            <a:ext cx="8871697" cy="2021113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সুলতান ফিরোজ শাহ তুঘলকের কোন কোন কার্যাবলি বর্তমানে বিদ্যমান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লিখে নিয়ে আসবে?</a:t>
            </a:r>
            <a:endParaRPr lang="en-US" sz="3200" b="1" dirty="0"/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936011" cy="8122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ছবি একক,জোড়া\120636950_400159914316690_661712020787368194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2362200"/>
            <a:ext cx="4288810" cy="45407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ছবি একক,জোড়া\IMG_20200404_192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19599" cy="45027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006" y="377554"/>
            <a:ext cx="3892020" cy="676432"/>
          </a:xfrm>
          <a:prstGeom prst="rect">
            <a:avLst/>
          </a:prstGeom>
        </p:spPr>
        <p:txBody>
          <a:bodyPr wrap="none" lIns="60290" tIns="30145" rIns="60290" bIns="30145">
            <a:spAutoFit/>
          </a:bodyPr>
          <a:lstStyle/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D:\ফুলের সমাহার\আল্লাহ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ফুলের সমাহার\ফুলের সমাহার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0148"/>
            <a:ext cx="9143999" cy="34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850" y="1018259"/>
            <a:ext cx="5752550" cy="566241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                      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বি</a:t>
            </a:r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 এ (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অনার্স</a:t>
            </a:r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), 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এমএ</a:t>
            </a:r>
            <a:endParaRPr lang="en-GB" sz="2800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         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প্রভাষক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হাফছা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মজুমদার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মহিলা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ডিগ্রী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কলেজ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জকিগন্জ,সিলেট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।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মোবাইল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ইমেইল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শিক্ষক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বাতায়ন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FB: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Rokun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bin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hamid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850" y="0"/>
            <a:ext cx="8952950" cy="10182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4419600"/>
            <a:ext cx="3276600" cy="241761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কন্টেন্ট  রোকন ২০২০\ব্যাক্তিগত ছবি\00030290_5hkd3m3lfxz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18259"/>
            <a:ext cx="3276600" cy="34013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497" y="914400"/>
            <a:ext cx="5770103" cy="4677527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(২য়পত্র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তুঘলক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২৪.০২.২০২১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497" y="79853"/>
            <a:ext cx="8894304" cy="834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68976A-0D59-4FC2-8A17-40EF319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3429001" cy="5943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1" y="5621234"/>
            <a:ext cx="5943599" cy="12367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2142"/>
            <a:ext cx="942538" cy="10159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457200" y="914400"/>
            <a:ext cx="8077200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82658"/>
            <a:ext cx="7638754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NikoshBAN" pitchFamily="2" charset="0"/>
              </a:rPr>
              <a:t>    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পূর্ব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জ্ঞান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যাচাই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…..</a:t>
            </a:r>
            <a:endParaRPr lang="en-US" sz="3600" dirty="0"/>
          </a:p>
        </p:txBody>
      </p:sp>
      <p:pic>
        <p:nvPicPr>
          <p:cNvPr id="2050" name="Picture 2" descr="C:\Users\user\Downloads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00754" cy="59436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3791"/>
            <a:ext cx="7924800" cy="55394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download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63245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207"/>
            <a:ext cx="8382000" cy="611799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2965"/>
            <a:ext cx="914400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294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61" y="97796"/>
            <a:ext cx="8679714" cy="6302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60290" tIns="30145" rIns="60290" bIns="30145" rtlCol="0">
            <a:spAutoFit/>
          </a:bodyPr>
          <a:lstStyle/>
          <a:p>
            <a:pPr algn="ctr"/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GB" sz="37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990600" cy="6790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লতা পাতা ফুল\images (3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1" y="728062"/>
            <a:ext cx="8679714" cy="597753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01022">
            <a:off x="721918" y="2915869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সুলতান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ফিরোজ শাহ তুঘলকের রাজত্বকাল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250EB0-13B8-4698-B2D7-7814229D611B}"/>
              </a:ext>
            </a:extLst>
          </p:cNvPr>
          <p:cNvSpPr/>
          <p:nvPr/>
        </p:nvSpPr>
        <p:spPr>
          <a:xfrm>
            <a:off x="137160" y="1261884"/>
            <a:ext cx="9006840" cy="54202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 শাহ তুঘলকের পরিচয়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 শাহ তুঘলকের অভিযানসমূহ ব্যাখ্যা করতে পারবে;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 শাহ তুঘলকের শাসনব্যবস্থা ব্যাখ্যা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 শাহ তুঘলকের জনকল্যাণমূলক কার্যাবলি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788" y="0"/>
            <a:ext cx="8890120" cy="126188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0"/>
            <a:ext cx="707410" cy="8150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8541851"/>
              </p:ext>
            </p:extLst>
          </p:nvPr>
        </p:nvGraphicFramePr>
        <p:xfrm>
          <a:off x="304800" y="1016000"/>
          <a:ext cx="86868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152400"/>
            <a:ext cx="84582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ফিরোজ শাহ তুঘলকের পরিচয়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555011" cy="9906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185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698</Words>
  <Application>Microsoft Office PowerPoint</Application>
  <PresentationFormat>On-screen Show (4:3)</PresentationFormat>
  <Paragraphs>122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নাগরকোট বিজয় ও সিন্ধু অভিযান</vt:lpstr>
      <vt:lpstr>PowerPoint Presentation</vt:lpstr>
      <vt:lpstr>PowerPoint Presentation</vt:lpstr>
      <vt:lpstr>PowerPoint Presentation</vt:lpstr>
      <vt:lpstr>দাস বিভাগ</vt:lpstr>
      <vt:lpstr>                 কর বিভাগ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বাড়ির কাজ-   প্রশ্নঃ সুলতান ফিরোজ শাহ তুঘলকের কোন কোন কার্যাবলি বর্তমানে বিদ্যমান আছে লিখে নিয়ে আসবে?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120</cp:revision>
  <dcterms:created xsi:type="dcterms:W3CDTF">2021-01-06T03:48:42Z</dcterms:created>
  <dcterms:modified xsi:type="dcterms:W3CDTF">2021-02-23T15:57:35Z</dcterms:modified>
</cp:coreProperties>
</file>