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78" r:id="rId10"/>
    <p:sldId id="279" r:id="rId11"/>
    <p:sldId id="260" r:id="rId12"/>
    <p:sldId id="263" r:id="rId13"/>
    <p:sldId id="277" r:id="rId14"/>
    <p:sldId id="276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4604"/>
            <a:ext cx="5638800" cy="46003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77BC05-574B-4C56-9F97-E0C2F1B34F97}"/>
              </a:ext>
            </a:extLst>
          </p:cNvPr>
          <p:cNvSpPr/>
          <p:nvPr/>
        </p:nvSpPr>
        <p:spPr>
          <a:xfrm>
            <a:off x="1832811" y="1752600"/>
            <a:ext cx="5638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C522B-DE04-4602-97E4-4CD0D253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36701"/>
            <a:ext cx="9220199" cy="67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6702 -0.04005 C 0.08108 -0.04908 0.10209 -0.05394 0.12396 -0.05394 C 0.14896 -0.05394 0.16893 -0.04908 0.18299 -0.04005 L 0.25 4.81481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DE0966-8C72-4912-A4AE-E0921FD6CE15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907F2-C13C-47E1-900D-085C5C8F6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03" r="6757" b="42343"/>
          <a:stretch/>
        </p:blipFill>
        <p:spPr>
          <a:xfrm>
            <a:off x="609599" y="2438400"/>
            <a:ext cx="3686175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67E18-40DD-4C5A-BC95-24D705A3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2766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60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19E4-7AC6-4921-93ED-BBD8EC548F8D}"/>
              </a:ext>
            </a:extLst>
          </p:cNvPr>
          <p:cNvSpPr txBox="1"/>
          <p:nvPr/>
        </p:nvSpPr>
        <p:spPr>
          <a:xfrm>
            <a:off x="1562100" y="2476140"/>
            <a:ext cx="66294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6000" dirty="0"/>
              <a:t>اكتبوا النظم علي كرستكم .</a:t>
            </a:r>
            <a:endParaRPr lang="en-US" sz="6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447800" y="29718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0606-A452-406B-9106-C691217ABC7B}"/>
              </a:ext>
            </a:extLst>
          </p:cNvPr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/>
              <a:t>انتم تجلسون وجها لوجه و تساعدون بعضكم بعضا.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C9D-6317-4DEF-9D4A-5DF00FAB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009"/>
            <a:ext cx="1981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3124200" y="228600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27A2-711B-496C-A5F9-562F177D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419600" cy="275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DA54C-C926-43F3-9648-4F9606BB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99010"/>
            <a:ext cx="1724025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FE982-43D7-4EA8-9239-F96AF8A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856871"/>
            <a:ext cx="5791200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152400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7" y="1676400"/>
            <a:ext cx="6336506" cy="37671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F7540C-54D6-4C78-B71D-8F3826F3CA09}"/>
              </a:ext>
            </a:extLst>
          </p:cNvPr>
          <p:cNvSpPr/>
          <p:nvPr/>
        </p:nvSpPr>
        <p:spPr>
          <a:xfrm>
            <a:off x="2362200" y="5189621"/>
            <a:ext cx="464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00B050"/>
                </a:solidFill>
              </a:rPr>
              <a:t>مع السلام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4648200" y="90601"/>
            <a:ext cx="4419600" cy="12192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E4C4AFB-09E9-44D3-84E5-37969FAD28CD}"/>
              </a:ext>
            </a:extLst>
          </p:cNvPr>
          <p:cNvSpPr txBox="1">
            <a:spLocks/>
          </p:cNvSpPr>
          <p:nvPr/>
        </p:nvSpPr>
        <p:spPr>
          <a:xfrm>
            <a:off x="1752600" y="2209799"/>
            <a:ext cx="7315200" cy="38862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مرشدالرحمن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خل باءسة رحمانيةفاضل مدرسة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لكهي فور شدر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89C16C-A853-47D9-B993-1267D5BEFEAB}"/>
              </a:ext>
            </a:extLst>
          </p:cNvPr>
          <p:cNvSpPr/>
          <p:nvPr/>
        </p:nvSpPr>
        <p:spPr>
          <a:xfrm>
            <a:off x="685800" y="609600"/>
            <a:ext cx="2209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9B26A-0AAC-433A-9F7A-F059C39D1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6"/>
            <a:ext cx="3200400" cy="42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610600" cy="5105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النظم(جدي وجدتي)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0A258-B857-4AC4-927C-75C55D3A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552575"/>
            <a:ext cx="5181600" cy="3752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جدي وجدتي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133600" y="1380775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 بالمعني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894C-8AF5-4EBE-A4A2-95E8B0DE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667000"/>
            <a:ext cx="61536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7F257-E5C7-489B-BF7C-AE614CF0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4868"/>
            <a:ext cx="6271889" cy="3038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C56078-C4AB-4D74-84EA-4D00B4481CAA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A512E-FD61-4171-9298-BB6602A4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453"/>
            <a:ext cx="4038600" cy="448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08DFA-5280-476D-B1A8-B3944329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58607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9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776</TotalTime>
  <Words>145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DOEL</cp:lastModifiedBy>
  <cp:revision>108</cp:revision>
  <dcterms:created xsi:type="dcterms:W3CDTF">2020-10-06T13:04:30Z</dcterms:created>
  <dcterms:modified xsi:type="dcterms:W3CDTF">2021-02-23T16:15:08Z</dcterms:modified>
</cp:coreProperties>
</file>