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</p:sldIdLst>
  <p:sldSz cx="16256000" cy="914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77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9511-A77C-4382-AD0A-CA21302B9BF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E8F05-BAAF-44E3-801F-F0460DA1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Page--18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E496-3430-45E9-975E-F57C2154DD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7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7710-EFD7-4A75-AC20-8F5D7090AE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84BE-455B-410A-8FFB-FF18E7540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ndsu.edu/publications/food-nutrition/family-meal-times-issue-3-eat-better-2013-eat-togeth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flickr.com/photos/nelsva/2131904781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hai-people-bathing-at-a-waterfall-in-the-shade-of-trees.jpg" TargetMode="External"/><Relationship Id="rId5" Type="http://schemas.openxmlformats.org/officeDocument/2006/relationships/hyperlink" Target="https://itsaboutnutrition.com/category/food-groups/dairy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6256000" cy="9144000"/>
          </a:xfrm>
          <a:prstGeom prst="frame">
            <a:avLst>
              <a:gd name="adj1" fmla="val 4500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0003" y="596902"/>
            <a:ext cx="10677674" cy="4203285"/>
            <a:chOff x="381000" y="533400"/>
            <a:chExt cx="8008256" cy="3152463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295400"/>
              <a:ext cx="8008256" cy="2390463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prstTxWarp prst="textCascadeUp">
                <a:avLst>
                  <a:gd name="adj" fmla="val 100000"/>
                </a:avLst>
              </a:prstTxWarp>
              <a:spAutoFit/>
            </a:bodyPr>
            <a:lstStyle/>
            <a:p>
              <a:r>
                <a:rPr lang="en-US" sz="1600" dirty="0">
                  <a:ln w="571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Shonar Bangla" pitchFamily="34" charset="0"/>
                  <a:cs typeface="Shonar Bangla" pitchFamily="34" charset="0"/>
                </a:rPr>
                <a:t>Greetings to all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36914" y="533400"/>
              <a:ext cx="63238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 B" pitchFamily="2" charset="0"/>
                  <a:cs typeface="SutonnyOMJ" pitchFamily="2" charset="0"/>
                </a:rPr>
                <a:t>Today this session </a:t>
              </a:r>
            </a:p>
          </p:txBody>
        </p:sp>
      </p:grpSp>
      <p:pic>
        <p:nvPicPr>
          <p:cNvPr id="1026" name="Picture 2" descr="Flowers | Order Flowers Online | Flower Delivery | ProFlowers">
            <a:extLst>
              <a:ext uri="{FF2B5EF4-FFF2-40B4-BE49-F238E27FC236}">
                <a16:creationId xmlns:a16="http://schemas.microsoft.com/office/drawing/2014/main" id="{34195C25-56A3-4423-85AD-755466F1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1" y="5302844"/>
            <a:ext cx="3401060" cy="34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881D34-62F3-40C9-BC4D-51D33E48EC0C}"/>
              </a:ext>
            </a:extLst>
          </p:cNvPr>
          <p:cNvSpPr/>
          <p:nvPr/>
        </p:nvSpPr>
        <p:spPr>
          <a:xfrm>
            <a:off x="451857" y="228600"/>
            <a:ext cx="15352286" cy="2802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9" y="303266"/>
            <a:ext cx="8260944" cy="8400637"/>
          </a:xfrm>
          <a:prstGeom prst="rect">
            <a:avLst/>
          </a:prstGeom>
        </p:spPr>
      </p:pic>
      <p:pic>
        <p:nvPicPr>
          <p:cNvPr id="1028" name="Picture 4" descr="Table With Books And Feather Royalty Free Cliparts, Vectors, And Stock  Illustration. Image 10385560.">
            <a:extLst>
              <a:ext uri="{FF2B5EF4-FFF2-40B4-BE49-F238E27FC236}">
                <a16:creationId xmlns:a16="http://schemas.microsoft.com/office/drawing/2014/main" id="{770A5F8A-B937-4E21-9796-1E5150B2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15" y="4932799"/>
            <a:ext cx="3557634" cy="36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3642" y="131815"/>
            <a:ext cx="7240499" cy="85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DAAF39C-CC09-44BC-830B-6C2AF502B186}"/>
              </a:ext>
            </a:extLst>
          </p:cNvPr>
          <p:cNvSpPr/>
          <p:nvPr/>
        </p:nvSpPr>
        <p:spPr>
          <a:xfrm>
            <a:off x="2873159" y="0"/>
            <a:ext cx="10509682" cy="1727002"/>
          </a:xfrm>
          <a:prstGeom prst="frame">
            <a:avLst>
              <a:gd name="adj1" fmla="val 23456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A52556-1309-468E-97AF-5A0D5424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960" y="3502359"/>
            <a:ext cx="13436080" cy="7829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23805" rIns="0" bIns="-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5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rhyme in your </a:t>
            </a:r>
            <a:r>
              <a:rPr lang="en-US" altLang="en-US" sz="5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altLang="en-US" sz="5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hand writing.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115" y="0"/>
            <a:ext cx="12451912" cy="8993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1873" y="1422401"/>
            <a:ext cx="8257581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 Bye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2438400"/>
            <a:ext cx="7335864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0E745B-6362-4875-9623-87AA8654571F}"/>
              </a:ext>
            </a:extLst>
          </p:cNvPr>
          <p:cNvSpPr/>
          <p:nvPr/>
        </p:nvSpPr>
        <p:spPr>
          <a:xfrm>
            <a:off x="1" y="-361950"/>
            <a:ext cx="16255999" cy="9144000"/>
          </a:xfrm>
          <a:prstGeom prst="rect">
            <a:avLst/>
          </a:prstGeom>
          <a:solidFill>
            <a:srgbClr val="0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F45A18-B51A-4D08-AE3B-6DE01C20F342}"/>
              </a:ext>
            </a:extLst>
          </p:cNvPr>
          <p:cNvGrpSpPr/>
          <p:nvPr/>
        </p:nvGrpSpPr>
        <p:grpSpPr>
          <a:xfrm>
            <a:off x="-95" y="-362027"/>
            <a:ext cx="16296468" cy="9455764"/>
            <a:chOff x="13997" y="-271527"/>
            <a:chExt cx="12222352" cy="7091829"/>
          </a:xfrm>
        </p:grpSpPr>
        <p:pic>
          <p:nvPicPr>
            <p:cNvPr id="6" name="Picture 8" descr="C:\Users\BC\Downloads\d88.jpg">
              <a:extLst>
                <a:ext uri="{FF2B5EF4-FFF2-40B4-BE49-F238E27FC236}">
                  <a16:creationId xmlns:a16="http://schemas.microsoft.com/office/drawing/2014/main" id="{BD2FBED9-1255-473D-BD59-051291F7A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0864487" y="5498932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BC\Downloads\d88.jpg">
              <a:extLst>
                <a:ext uri="{FF2B5EF4-FFF2-40B4-BE49-F238E27FC236}">
                  <a16:creationId xmlns:a16="http://schemas.microsoft.com/office/drawing/2014/main" id="{BCF6DF03-C643-4676-947A-A930FBA1B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3328" y="-271527"/>
              <a:ext cx="2605968" cy="67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BC\Downloads\d88.jpg">
              <a:extLst>
                <a:ext uri="{FF2B5EF4-FFF2-40B4-BE49-F238E27FC236}">
                  <a16:creationId xmlns:a16="http://schemas.microsoft.com/office/drawing/2014/main" id="{61BA9D2A-22C8-4BA4-90E7-DBD595877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892486" y="1194997"/>
              <a:ext cx="2493437" cy="646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BC\Downloads\d88.jpg">
              <a:extLst>
                <a:ext uri="{FF2B5EF4-FFF2-40B4-BE49-F238E27FC236}">
                  <a16:creationId xmlns:a16="http://schemas.microsoft.com/office/drawing/2014/main" id="{FAADEABE-C8CA-4474-B9B9-CB7C5254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05" y="-239546"/>
              <a:ext cx="2264898" cy="61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BC\Downloads\d88.jpg">
              <a:extLst>
                <a:ext uri="{FF2B5EF4-FFF2-40B4-BE49-F238E27FC236}">
                  <a16:creationId xmlns:a16="http://schemas.microsoft.com/office/drawing/2014/main" id="{A3BF1DEE-4100-420E-9ABE-60218F195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21" y="-257706"/>
              <a:ext cx="2264898" cy="61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BC\Downloads\d88.jpg">
              <a:extLst>
                <a:ext uri="{FF2B5EF4-FFF2-40B4-BE49-F238E27FC236}">
                  <a16:creationId xmlns:a16="http://schemas.microsoft.com/office/drawing/2014/main" id="{E74D45FD-4BCE-4FD1-8505-7E25F3CAB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229" y="-259752"/>
              <a:ext cx="2264898" cy="61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BC\Downloads\d88.jpg">
              <a:extLst>
                <a:ext uri="{FF2B5EF4-FFF2-40B4-BE49-F238E27FC236}">
                  <a16:creationId xmlns:a16="http://schemas.microsoft.com/office/drawing/2014/main" id="{2414C3E3-D399-4F98-A626-FBCA94835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51632" y="3383701"/>
              <a:ext cx="2250655" cy="68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BC\Downloads\d88.jpg">
              <a:extLst>
                <a:ext uri="{FF2B5EF4-FFF2-40B4-BE49-F238E27FC236}">
                  <a16:creationId xmlns:a16="http://schemas.microsoft.com/office/drawing/2014/main" id="{83E443D9-441F-406B-8FAD-794FC2399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009" y="5435979"/>
              <a:ext cx="2026148" cy="69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BC\Downloads\d88.jpg">
              <a:extLst>
                <a:ext uri="{FF2B5EF4-FFF2-40B4-BE49-F238E27FC236}">
                  <a16:creationId xmlns:a16="http://schemas.microsoft.com/office/drawing/2014/main" id="{F706BA92-938D-4FCB-A0DD-5558335A7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0833718" y="3625582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BC\Downloads\d88.jpg">
              <a:extLst>
                <a:ext uri="{FF2B5EF4-FFF2-40B4-BE49-F238E27FC236}">
                  <a16:creationId xmlns:a16="http://schemas.microsoft.com/office/drawing/2014/main" id="{4A1B59B3-7C96-4F60-95E5-C73475D0B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0407665" y="1357412"/>
              <a:ext cx="2839352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:\Users\BC\Downloads\d88.jpg">
              <a:extLst>
                <a:ext uri="{FF2B5EF4-FFF2-40B4-BE49-F238E27FC236}">
                  <a16:creationId xmlns:a16="http://schemas.microsoft.com/office/drawing/2014/main" id="{11089DDC-B8FF-42B1-8A4E-C45B73462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94865" y="6140105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:\Users\BC\Downloads\d88.jpg">
              <a:extLst>
                <a:ext uri="{FF2B5EF4-FFF2-40B4-BE49-F238E27FC236}">
                  <a16:creationId xmlns:a16="http://schemas.microsoft.com/office/drawing/2014/main" id="{64D81CDB-96AC-4AA6-9297-7F8910DC6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38100" y="6121448"/>
              <a:ext cx="1964316" cy="69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BC\Downloads\d88.jpg">
              <a:extLst>
                <a:ext uri="{FF2B5EF4-FFF2-40B4-BE49-F238E27FC236}">
                  <a16:creationId xmlns:a16="http://schemas.microsoft.com/office/drawing/2014/main" id="{8A51EF99-A69E-47DE-8675-B58B27B23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1335" y="6142464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:\Users\BC\Downloads\d88.jpg">
              <a:extLst>
                <a:ext uri="{FF2B5EF4-FFF2-40B4-BE49-F238E27FC236}">
                  <a16:creationId xmlns:a16="http://schemas.microsoft.com/office/drawing/2014/main" id="{36BE388D-73EB-4741-A182-74B41A6CC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924570" y="6136573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BC\Downloads\d88.jpg">
              <a:extLst>
                <a:ext uri="{FF2B5EF4-FFF2-40B4-BE49-F238E27FC236}">
                  <a16:creationId xmlns:a16="http://schemas.microsoft.com/office/drawing/2014/main" id="{E77AA4EA-6F44-4FBC-93CC-E3B43BF98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67805" y="6144752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BC\Downloads\d88.jpg">
              <a:extLst>
                <a:ext uri="{FF2B5EF4-FFF2-40B4-BE49-F238E27FC236}">
                  <a16:creationId xmlns:a16="http://schemas.microsoft.com/office/drawing/2014/main" id="{72BBF32A-31D1-4E59-B5AE-0CAB11FC9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625108" y="6152861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BC\Downloads\d88.jpg">
              <a:extLst>
                <a:ext uri="{FF2B5EF4-FFF2-40B4-BE49-F238E27FC236}">
                  <a16:creationId xmlns:a16="http://schemas.microsoft.com/office/drawing/2014/main" id="{28FF5A09-C63E-4C6D-88D5-F8E7FAA33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7" y="-249815"/>
              <a:ext cx="2264898" cy="61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C:\Users\BC\Downloads\d88.jpg">
              <a:extLst>
                <a:ext uri="{FF2B5EF4-FFF2-40B4-BE49-F238E27FC236}">
                  <a16:creationId xmlns:a16="http://schemas.microsoft.com/office/drawing/2014/main" id="{9EE6EB7E-E8C2-42EE-B172-A3F1C953B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13" y="-253907"/>
              <a:ext cx="2264898" cy="61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BC\Downloads\d88.jpg">
              <a:extLst>
                <a:ext uri="{FF2B5EF4-FFF2-40B4-BE49-F238E27FC236}">
                  <a16:creationId xmlns:a16="http://schemas.microsoft.com/office/drawing/2014/main" id="{6E2EBCB5-444B-4FF8-8DC6-1058BD2BA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0920471" y="5498932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BC\Downloads\d88.jpg">
              <a:extLst>
                <a:ext uri="{FF2B5EF4-FFF2-40B4-BE49-F238E27FC236}">
                  <a16:creationId xmlns:a16="http://schemas.microsoft.com/office/drawing/2014/main" id="{FFE9E4D8-344E-4DC4-8C31-1E6FE63D0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0889703" y="3625583"/>
              <a:ext cx="1964316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BC\Downloads\d88.jpg">
              <a:extLst>
                <a:ext uri="{FF2B5EF4-FFF2-40B4-BE49-F238E27FC236}">
                  <a16:creationId xmlns:a16="http://schemas.microsoft.com/office/drawing/2014/main" id="{0E067965-EB08-4721-A38D-7253B4AAC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0463650" y="1357412"/>
              <a:ext cx="2839352" cy="6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DFCEAD9E-1EF3-444A-BA96-A74DE521A890}"/>
              </a:ext>
            </a:extLst>
          </p:cNvPr>
          <p:cNvSpPr/>
          <p:nvPr/>
        </p:nvSpPr>
        <p:spPr>
          <a:xfrm>
            <a:off x="4520419" y="589420"/>
            <a:ext cx="6595801" cy="1780333"/>
          </a:xfrm>
          <a:prstGeom prst="bevel">
            <a:avLst>
              <a:gd name="adj" fmla="val 2643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kern="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</a:p>
        </p:txBody>
      </p:sp>
      <p:sp>
        <p:nvSpPr>
          <p:cNvPr id="26" name="Rectangle: Beveled 25">
            <a:extLst>
              <a:ext uri="{FF2B5EF4-FFF2-40B4-BE49-F238E27FC236}">
                <a16:creationId xmlns:a16="http://schemas.microsoft.com/office/drawing/2014/main" id="{BBF664EA-63F1-42C1-B025-F1C6EA542BB9}"/>
              </a:ext>
            </a:extLst>
          </p:cNvPr>
          <p:cNvSpPr/>
          <p:nvPr/>
        </p:nvSpPr>
        <p:spPr>
          <a:xfrm>
            <a:off x="975606" y="2852281"/>
            <a:ext cx="7066503" cy="4459240"/>
          </a:xfrm>
          <a:prstGeom prst="bevel">
            <a:avLst>
              <a:gd name="adj" fmla="val 14113"/>
            </a:avLst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Motiur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Rahaman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Manik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8no. </a:t>
            </a:r>
            <a:r>
              <a:rPr lang="en-US" sz="2667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Gopalpur</a:t>
            </a:r>
            <a:r>
              <a:rPr lang="en-US" sz="266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School.</a:t>
            </a:r>
          </a:p>
          <a:p>
            <a:pPr algn="ctr"/>
            <a:r>
              <a:rPr lang="en-US" sz="2667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Kaligonj</a:t>
            </a:r>
            <a:r>
              <a:rPr lang="en-US" sz="2667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Jhenaidah</a:t>
            </a:r>
            <a:endParaRPr lang="en-US" sz="2667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motiur.gps@gmail.com</a:t>
            </a:r>
            <a:endParaRPr lang="en-US" sz="2667" kern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Beveled 26">
            <a:extLst>
              <a:ext uri="{FF2B5EF4-FFF2-40B4-BE49-F238E27FC236}">
                <a16:creationId xmlns:a16="http://schemas.microsoft.com/office/drawing/2014/main" id="{239F2AEE-A307-4244-9295-32FA0C0FE737}"/>
              </a:ext>
            </a:extLst>
          </p:cNvPr>
          <p:cNvSpPr/>
          <p:nvPr/>
        </p:nvSpPr>
        <p:spPr>
          <a:xfrm>
            <a:off x="8042109" y="2852281"/>
            <a:ext cx="7206249" cy="4454704"/>
          </a:xfrm>
          <a:prstGeom prst="bevel">
            <a:avLst>
              <a:gd name="adj" fmla="val 12439"/>
            </a:avLst>
          </a:prstGeom>
          <a:solidFill>
            <a:srgbClr val="0070C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867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algn="ctr">
              <a:defRPr/>
            </a:pPr>
            <a:r>
              <a:rPr lang="en-US" sz="40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r>
              <a:rPr lang="bn-BD" sz="4000" kern="0" dirty="0">
                <a:solidFill>
                  <a:srgbClr val="FFFF00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733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18</a:t>
            </a:r>
            <a:endParaRPr lang="bn-BD" sz="3733" kern="0" dirty="0">
              <a:solidFill>
                <a:srgbClr val="FFFF0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NikoshBAN" pitchFamily="2" charset="0"/>
              </a:rPr>
              <a:t>Lesson: 3-4</a:t>
            </a:r>
          </a:p>
          <a:p>
            <a:pPr algn="ctr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NikoshBAN" pitchFamily="2" charset="0"/>
              </a:rPr>
              <a:t>Time: 40 </a:t>
            </a:r>
            <a:r>
              <a:rPr lang="en-US" sz="3200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NikoshBAN" pitchFamily="2" charset="0"/>
              </a:rPr>
              <a:t>minuites</a:t>
            </a:r>
            <a:r>
              <a:rPr lang="en-US" sz="3200" kern="0" dirty="0">
                <a:solidFill>
                  <a:srgbClr val="FFFF00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32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EDCE28-2484-4240-9BE5-44799D620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326" y="0"/>
            <a:ext cx="16267326" cy="9144000"/>
          </a:xfrm>
          <a:prstGeom prst="rect">
            <a:avLst/>
          </a:prstGeom>
        </p:spPr>
      </p:pic>
      <p:sp>
        <p:nvSpPr>
          <p:cNvPr id="5" name="AutoShape 2" descr="Shades of blue - Wikipedia">
            <a:extLst>
              <a:ext uri="{FF2B5EF4-FFF2-40B4-BE49-F238E27FC236}">
                <a16:creationId xmlns:a16="http://schemas.microsoft.com/office/drawing/2014/main" id="{CF8EA384-27DC-48A4-9BD1-0041D36D0A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0900" y="1106660"/>
            <a:ext cx="2550941" cy="37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3694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0492F-C403-4D03-8715-FF89A477D70B}"/>
              </a:ext>
            </a:extLst>
          </p:cNvPr>
          <p:cNvSpPr txBox="1"/>
          <p:nvPr/>
        </p:nvSpPr>
        <p:spPr>
          <a:xfrm>
            <a:off x="5572657" y="74644"/>
            <a:ext cx="559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 B" pitchFamily="2" charset="0"/>
              </a:rPr>
              <a:t>Family Members</a:t>
            </a:r>
          </a:p>
        </p:txBody>
      </p:sp>
    </p:spTree>
    <p:extLst>
      <p:ext uri="{BB962C8B-B14F-4D97-AF65-F5344CB8AC3E}">
        <p14:creationId xmlns:p14="http://schemas.microsoft.com/office/powerpoint/2010/main" val="36367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68ADB-3D2B-4598-9E5D-BB6C835FA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3146" y="-66877"/>
            <a:ext cx="6602854" cy="4404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B6187-5E62-471F-9D37-617ED6792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53147" y="4337176"/>
            <a:ext cx="6602854" cy="4815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D035E-0C02-48B8-A909-7DA6CF3A7A45}"/>
              </a:ext>
            </a:extLst>
          </p:cNvPr>
          <p:cNvSpPr txBox="1"/>
          <p:nvPr/>
        </p:nvSpPr>
        <p:spPr>
          <a:xfrm>
            <a:off x="-957505" y="9507091"/>
            <a:ext cx="1016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Thai-people-bathing-at-a-waterfall-in-the-shade-of-tree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26" name="Picture 2" descr="Astrological way to Bath - Which Gives Wealth">
            <a:extLst>
              <a:ext uri="{FF2B5EF4-FFF2-40B4-BE49-F238E27FC236}">
                <a16:creationId xmlns:a16="http://schemas.microsoft.com/office/drawing/2014/main" id="{C2EC08F0-CD9D-4403-8044-91E321B2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" y="4229179"/>
            <a:ext cx="7091219" cy="48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Stretches You Should Do Before Getting out of Bed | India.com">
            <a:extLst>
              <a:ext uri="{FF2B5EF4-FFF2-40B4-BE49-F238E27FC236}">
                <a16:creationId xmlns:a16="http://schemas.microsoft.com/office/drawing/2014/main" id="{B32E73E8-09D0-4A8C-9B03-FE40FEE5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433"/>
            <a:ext cx="7088969" cy="42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5951" y="0"/>
            <a:ext cx="10501057" cy="861775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 OUTCOMES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07C17-339B-436B-98C6-CA726594516F}"/>
              </a:ext>
            </a:extLst>
          </p:cNvPr>
          <p:cNvGrpSpPr/>
          <p:nvPr/>
        </p:nvGrpSpPr>
        <p:grpSpPr>
          <a:xfrm>
            <a:off x="1162050" y="1117600"/>
            <a:ext cx="13769475" cy="7721600"/>
            <a:chOff x="1162050" y="1117600"/>
            <a:chExt cx="13769475" cy="7721600"/>
          </a:xfrm>
        </p:grpSpPr>
        <p:grpSp>
          <p:nvGrpSpPr>
            <p:cNvPr id="13" name="Group 12"/>
            <p:cNvGrpSpPr/>
            <p:nvPr/>
          </p:nvGrpSpPr>
          <p:grpSpPr>
            <a:xfrm>
              <a:off x="1162050" y="1117600"/>
              <a:ext cx="13769475" cy="7721600"/>
              <a:chOff x="-27334" y="609600"/>
              <a:chExt cx="9171334" cy="6245183"/>
            </a:xfrm>
          </p:grpSpPr>
          <p:pic>
            <p:nvPicPr>
              <p:cNvPr id="11" name="Picture 10" descr="Japanese-Flowering-Cherry-Transparent-Backgroun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832316">
                <a:off x="-27334" y="1051614"/>
                <a:ext cx="1351423" cy="5803169"/>
              </a:xfrm>
              <a:prstGeom prst="rect">
                <a:avLst/>
              </a:prstGeom>
            </p:spPr>
          </p:pic>
          <p:pic>
            <p:nvPicPr>
              <p:cNvPr id="12" name="Picture 11" descr="Japanese-Flowering-Cherry-Transparent-Backgroun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313252" flipH="1">
                <a:off x="7772400" y="609600"/>
                <a:ext cx="1371600" cy="5867400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4B732D-0A6B-41E7-9016-DE4426222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836" t="19521" r="19496" b="32292"/>
            <a:stretch/>
          </p:blipFill>
          <p:spPr>
            <a:xfrm>
              <a:off x="3155951" y="1247974"/>
              <a:ext cx="9956799" cy="310188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D3B907-71FE-42FD-8518-2A7D7AE1B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555" t="19349" r="11737" b="17708"/>
            <a:stretch/>
          </p:blipFill>
          <p:spPr>
            <a:xfrm>
              <a:off x="3143250" y="4349854"/>
              <a:ext cx="9963147" cy="430991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154520" y="1"/>
            <a:ext cx="16410520" cy="9143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click.wav"/>
          </p:stSnd>
        </p:sndAc>
      </p:transition>
    </mc:Choice>
    <mc:Fallback xmlns="">
      <p:transition spd="slow">
        <p:dissolv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577242-778C-4EF6-B0AD-B45CFFBFAC06}"/>
              </a:ext>
            </a:extLst>
          </p:cNvPr>
          <p:cNvSpPr/>
          <p:nvPr/>
        </p:nvSpPr>
        <p:spPr>
          <a:xfrm>
            <a:off x="566996" y="2631233"/>
            <a:ext cx="11872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Clap and rhyme after me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685689-FE59-4601-AB6C-FFE99426BDC0}"/>
              </a:ext>
            </a:extLst>
          </p:cNvPr>
          <p:cNvSpPr/>
          <p:nvPr/>
        </p:nvSpPr>
        <p:spPr>
          <a:xfrm>
            <a:off x="2493909" y="0"/>
            <a:ext cx="801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page-37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6B7D5-66A0-4ABF-BE69-DA9FBE403B22}"/>
              </a:ext>
            </a:extLst>
          </p:cNvPr>
          <p:cNvSpPr txBox="1"/>
          <p:nvPr/>
        </p:nvSpPr>
        <p:spPr>
          <a:xfrm>
            <a:off x="3810063" y="5447132"/>
            <a:ext cx="248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593CA-F50A-4207-9966-3EE52C7A0316}"/>
              </a:ext>
            </a:extLst>
          </p:cNvPr>
          <p:cNvSpPr txBox="1"/>
          <p:nvPr/>
        </p:nvSpPr>
        <p:spPr>
          <a:xfrm>
            <a:off x="4278148" y="7053944"/>
            <a:ext cx="179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9BA21-B6AA-4AEE-9A6F-EEDBE7286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5" t="14796" r="23259" b="7143"/>
          <a:stretch/>
        </p:blipFill>
        <p:spPr>
          <a:xfrm>
            <a:off x="2155370" y="923330"/>
            <a:ext cx="9321283" cy="82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EDEB1-0026-4447-87D7-C356528E2C00}"/>
              </a:ext>
            </a:extLst>
          </p:cNvPr>
          <p:cNvSpPr/>
          <p:nvPr/>
        </p:nvSpPr>
        <p:spPr>
          <a:xfrm>
            <a:off x="4844186" y="359429"/>
            <a:ext cx="5522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 learning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FB0249-4288-45C0-B808-757B992D919B}"/>
              </a:ext>
            </a:extLst>
          </p:cNvPr>
          <p:cNvSpPr/>
          <p:nvPr/>
        </p:nvSpPr>
        <p:spPr>
          <a:xfrm>
            <a:off x="2409224" y="1973236"/>
            <a:ext cx="1039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Everyday-   I go to school everyday.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8F483-7AC7-41C2-AD9E-EB9C59E6FF09}"/>
              </a:ext>
            </a:extLst>
          </p:cNvPr>
          <p:cNvSpPr/>
          <p:nvPr/>
        </p:nvSpPr>
        <p:spPr>
          <a:xfrm>
            <a:off x="2215303" y="3363886"/>
            <a:ext cx="10437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Drink-   I drink milk every morning.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991EE5C-4D72-428B-A73D-B169ECFA8A73}"/>
              </a:ext>
            </a:extLst>
          </p:cNvPr>
          <p:cNvSpPr/>
          <p:nvPr/>
        </p:nvSpPr>
        <p:spPr>
          <a:xfrm>
            <a:off x="3663518" y="0"/>
            <a:ext cx="10509682" cy="1727002"/>
          </a:xfrm>
          <a:prstGeom prst="frame">
            <a:avLst>
              <a:gd name="adj1" fmla="val 23456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63E547-1B59-438D-8B3B-7115380F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00" y="3548467"/>
            <a:ext cx="5248150" cy="6290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23805" rIns="0" bIns="-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is in your family?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2" name="Picture 4" descr="New York boy, 11, dies from flu: 'We don't want Luca to become just a  statistic'">
            <a:extLst>
              <a:ext uri="{FF2B5EF4-FFF2-40B4-BE49-F238E27FC236}">
                <a16:creationId xmlns:a16="http://schemas.microsoft.com/office/drawing/2014/main" id="{C2189CCD-6CAE-4679-B8ED-3B4C7A040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0" r="26366"/>
          <a:stretch/>
        </p:blipFill>
        <p:spPr bwMode="auto">
          <a:xfrm>
            <a:off x="136403" y="1727002"/>
            <a:ext cx="3892794" cy="427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x Steps To School Program Success: Step 3 Student Resources - Kimberlin  Education">
            <a:extLst>
              <a:ext uri="{FF2B5EF4-FFF2-40B4-BE49-F238E27FC236}">
                <a16:creationId xmlns:a16="http://schemas.microsoft.com/office/drawing/2014/main" id="{0B25375F-60A6-4FDA-AF3B-5C06757E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158" y="1789702"/>
            <a:ext cx="5799439" cy="3258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21923E9-D927-4A4C-AF48-F53AB30E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5369931"/>
            <a:ext cx="9467850" cy="6290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23805" rIns="0" bIns="-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Father, Mother, Sister, Aunt, Grant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1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E0E37DA-9339-45CB-B785-316D4476B25B}"/>
              </a:ext>
            </a:extLst>
          </p:cNvPr>
          <p:cNvSpPr/>
          <p:nvPr/>
        </p:nvSpPr>
        <p:spPr>
          <a:xfrm>
            <a:off x="2873159" y="0"/>
            <a:ext cx="10509682" cy="1727002"/>
          </a:xfrm>
          <a:prstGeom prst="frame">
            <a:avLst>
              <a:gd name="adj1" fmla="val 23456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A4CAFA-C2D0-47C5-93C7-2E90F1D9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40" y="3856922"/>
            <a:ext cx="8435544" cy="7829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23805" rIns="0" bIns="-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Q: What do you do everyday?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68123ED-333D-4402-A7BE-1430CCA6F487}"/>
              </a:ext>
            </a:extLst>
          </p:cNvPr>
          <p:cNvSpPr/>
          <p:nvPr/>
        </p:nvSpPr>
        <p:spPr>
          <a:xfrm>
            <a:off x="1278844" y="1727002"/>
            <a:ext cx="2666114" cy="1727002"/>
          </a:xfrm>
          <a:prstGeom prst="frame">
            <a:avLst>
              <a:gd name="adj1" fmla="val 23456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C8968CD-644A-42AF-B3E4-79DD8D813D16}"/>
              </a:ext>
            </a:extLst>
          </p:cNvPr>
          <p:cNvSpPr/>
          <p:nvPr/>
        </p:nvSpPr>
        <p:spPr>
          <a:xfrm>
            <a:off x="12049784" y="1727002"/>
            <a:ext cx="2666114" cy="1727002"/>
          </a:xfrm>
          <a:prstGeom prst="frame">
            <a:avLst>
              <a:gd name="adj1" fmla="val 23456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141</Words>
  <Application>Microsoft Office PowerPoint</Application>
  <PresentationFormat>Custom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Shonar Bangla</vt:lpstr>
      <vt:lpstr>SutonnyOMJ</vt:lpstr>
      <vt:lpstr>Times New Rom 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28</cp:revision>
  <dcterms:created xsi:type="dcterms:W3CDTF">2021-02-06T19:28:22Z</dcterms:created>
  <dcterms:modified xsi:type="dcterms:W3CDTF">2021-02-23T18:26:49Z</dcterms:modified>
</cp:coreProperties>
</file>