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5AE5-D523-4A6E-A8D7-D0F3AF2D9EA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00E8-F447-4543-A045-1148A1843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5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5AE5-D523-4A6E-A8D7-D0F3AF2D9EA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00E8-F447-4543-A045-1148A1843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5AE5-D523-4A6E-A8D7-D0F3AF2D9EA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00E8-F447-4543-A045-1148A1843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8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5AE5-D523-4A6E-A8D7-D0F3AF2D9EA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00E8-F447-4543-A045-1148A1843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9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5AE5-D523-4A6E-A8D7-D0F3AF2D9EA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00E8-F447-4543-A045-1148A1843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0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5AE5-D523-4A6E-A8D7-D0F3AF2D9EA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00E8-F447-4543-A045-1148A1843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89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5AE5-D523-4A6E-A8D7-D0F3AF2D9EA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00E8-F447-4543-A045-1148A1843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5AE5-D523-4A6E-A8D7-D0F3AF2D9EA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00E8-F447-4543-A045-1148A1843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0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5AE5-D523-4A6E-A8D7-D0F3AF2D9EA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00E8-F447-4543-A045-1148A1843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8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5AE5-D523-4A6E-A8D7-D0F3AF2D9EA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00E8-F447-4543-A045-1148A1843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20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5AE5-D523-4A6E-A8D7-D0F3AF2D9EA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00E8-F447-4543-A045-1148A1843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4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15AE5-D523-4A6E-A8D7-D0F3AF2D9EA5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00E8-F447-4543-A045-1148A1843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6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SA" sz="4000" dirty="0" smtClean="0"/>
              <a:t>بسم الله الرحمن الرحيم</a:t>
            </a:r>
            <a:br>
              <a:rPr lang="ar-SA" sz="4000" dirty="0" smtClean="0"/>
            </a:br>
            <a:r>
              <a:rPr lang="ar-SA" sz="4000" dirty="0" smtClean="0"/>
              <a:t/>
            </a:r>
            <a:br>
              <a:rPr lang="ar-SA" sz="4000" dirty="0" smtClean="0"/>
            </a:br>
            <a:r>
              <a:rPr lang="ar-SA" sz="4000" dirty="0" smtClean="0"/>
              <a:t>السلام عليكم ورحمة الله</a:t>
            </a:r>
            <a:br>
              <a:rPr lang="ar-SA" sz="4000" dirty="0" smtClean="0"/>
            </a:br>
            <a:r>
              <a:rPr lang="ar-SA" sz="4000" dirty="0" smtClean="0"/>
              <a:t>اهلا سهلا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12" y="3509963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94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088" y="1827871"/>
            <a:ext cx="1508760" cy="187452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30064" y="1424963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4000" dirty="0"/>
              <a:t>تعريف الأستاذ : </a:t>
            </a:r>
          </a:p>
          <a:p>
            <a:r>
              <a:rPr lang="ar-SA" sz="4000" dirty="0"/>
              <a:t>محمد مجيب الرحمن</a:t>
            </a:r>
          </a:p>
          <a:p>
            <a:r>
              <a:rPr lang="ar-SA" sz="4000" dirty="0"/>
              <a:t>الأستاذ المساعد</a:t>
            </a:r>
          </a:p>
          <a:p>
            <a:r>
              <a:rPr lang="ar-SA" sz="4000" dirty="0"/>
              <a:t>المدرسة المجددية </a:t>
            </a:r>
            <a:r>
              <a:rPr lang="ar-SA" sz="4000" dirty="0" smtClean="0"/>
              <a:t>الإسلا </a:t>
            </a:r>
            <a:r>
              <a:rPr lang="ar-SA" sz="4000" dirty="0"/>
              <a:t>مية (العالم)</a:t>
            </a:r>
          </a:p>
          <a:p>
            <a:r>
              <a:rPr lang="ar-SA" sz="4000" dirty="0"/>
              <a:t>برى بارى – كالياكوير –غازى فور-</a:t>
            </a:r>
          </a:p>
        </p:txBody>
      </p:sp>
    </p:spTree>
    <p:extLst>
      <p:ext uri="{BB962C8B-B14F-4D97-AF65-F5344CB8AC3E}">
        <p14:creationId xmlns:p14="http://schemas.microsoft.com/office/powerpoint/2010/main" val="28594716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81511" y="1715912"/>
            <a:ext cx="445911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عنوان الدرس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الصف العالم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الورقة الثانية للفقه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فرائض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252" y="1913289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69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6516" y="2837636"/>
            <a:ext cx="3218967" cy="11827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31556" y="993422"/>
            <a:ext cx="50687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اعلان الدرس</a:t>
            </a:r>
          </a:p>
          <a:p>
            <a:endParaRPr lang="ar-SA" sz="3600" dirty="0"/>
          </a:p>
          <a:p>
            <a:r>
              <a:rPr lang="ar-SA" sz="3600" dirty="0" smtClean="0"/>
              <a:t>الزوج</a:t>
            </a:r>
          </a:p>
          <a:p>
            <a:endParaRPr lang="ar-SA" sz="3600" dirty="0"/>
          </a:p>
          <a:p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666" y="962024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95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10667" y="2020710"/>
            <a:ext cx="56444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/>
              <a:t>النتائج من الدرس</a:t>
            </a:r>
          </a:p>
          <a:p>
            <a:endParaRPr lang="ar-SA" sz="2400" dirty="0"/>
          </a:p>
          <a:p>
            <a:r>
              <a:rPr lang="ar-SA" sz="2400" dirty="0"/>
              <a:t>يستطيع الطلاب بعد انتهاء هذا الدرس</a:t>
            </a:r>
          </a:p>
          <a:p>
            <a:endParaRPr lang="ar-SA" sz="2400" dirty="0"/>
          </a:p>
          <a:p>
            <a:r>
              <a:rPr lang="ar-SA" sz="2400" dirty="0"/>
              <a:t>ان يبينوا    معني  </a:t>
            </a:r>
            <a:r>
              <a:rPr lang="ar-SA" sz="2400" dirty="0" smtClean="0"/>
              <a:t> الزوج</a:t>
            </a:r>
            <a:endParaRPr lang="ar-SA" sz="2400" dirty="0"/>
          </a:p>
          <a:p>
            <a:r>
              <a:rPr lang="ar-SA" sz="2400" dirty="0"/>
              <a:t> </a:t>
            </a:r>
          </a:p>
          <a:p>
            <a:r>
              <a:rPr lang="ar-SA" sz="2400" dirty="0"/>
              <a:t>ان يقولوا أحوال  الزوج</a:t>
            </a:r>
          </a:p>
          <a:p>
            <a:r>
              <a:rPr lang="ar-SA" sz="2400" dirty="0" smtClean="0"/>
              <a:t>  </a:t>
            </a:r>
            <a:endParaRPr lang="ar-SA" sz="2400" dirty="0"/>
          </a:p>
          <a:p>
            <a:r>
              <a:rPr lang="ar-SA" sz="2400" dirty="0"/>
              <a:t>     كم هي وما هي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659" y="2362200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27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1200" y="1196622"/>
            <a:ext cx="46058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للزوج فحالتان: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النصف عند عدم الولد وولد الابن وان سفل-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016978" y="3330222"/>
            <a:ext cx="41543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9753600" y="2765778"/>
            <a:ext cx="428978" cy="677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460089" y="2788356"/>
            <a:ext cx="936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471378" y="3330222"/>
            <a:ext cx="925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الاب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31467" y="3443111"/>
            <a:ext cx="1614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الزوج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549" y="1851751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0756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29956" y="1388533"/>
            <a:ext cx="5441244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والربع:</a:t>
            </a:r>
          </a:p>
          <a:p>
            <a:endParaRPr lang="ar-SA" sz="2800" dirty="0"/>
          </a:p>
          <a:p>
            <a:r>
              <a:rPr lang="ar-SA" sz="2800" dirty="0" smtClean="0"/>
              <a:t>مع الولد او ولد الابن وان سفل-</a:t>
            </a:r>
          </a:p>
          <a:p>
            <a:endParaRPr lang="ar-SA" sz="2800" dirty="0"/>
          </a:p>
          <a:p>
            <a:endParaRPr lang="ar-SA" sz="2800" dirty="0" smtClean="0"/>
          </a:p>
          <a:p>
            <a:endParaRPr lang="ar-SA" sz="2800" dirty="0"/>
          </a:p>
          <a:p>
            <a:endParaRPr lang="ar-SA" sz="2800" dirty="0" smtClean="0"/>
          </a:p>
          <a:p>
            <a:endParaRPr lang="ar-SA" sz="2800" dirty="0"/>
          </a:p>
          <a:p>
            <a:endParaRPr lang="ar-SA" sz="2800" dirty="0" smtClean="0"/>
          </a:p>
          <a:p>
            <a:endParaRPr lang="ar-SA" sz="2800" dirty="0"/>
          </a:p>
          <a:p>
            <a:r>
              <a:rPr lang="ar-SA" sz="2800" dirty="0" smtClean="0"/>
              <a:t> 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949244" y="4538133"/>
            <a:ext cx="4143023" cy="56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9550400" y="3612444"/>
            <a:ext cx="440267" cy="1004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245600" y="3781778"/>
            <a:ext cx="84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590844" y="4617156"/>
            <a:ext cx="1501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الزوج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52444" y="4617156"/>
            <a:ext cx="142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ابن</a:t>
            </a:r>
          </a:p>
          <a:p>
            <a:r>
              <a:rPr lang="ar-SA" dirty="0"/>
              <a:t>3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691" y="255746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1673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8222" y="2201334"/>
            <a:ext cx="34318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/>
              <a:t>الي اللقاء</a:t>
            </a:r>
          </a:p>
          <a:p>
            <a:endParaRPr lang="ar-SA" sz="3200" dirty="0"/>
          </a:p>
          <a:p>
            <a:r>
              <a:rPr lang="ar-SA" sz="3200" dirty="0"/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368" y="2629782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336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98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بسم الله الرحمن الرحيم  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السلام عليكم ورحمة الله اهلا سهلا</dc:title>
  <dc:creator>Microsoft account</dc:creator>
  <cp:lastModifiedBy>Microsoft account</cp:lastModifiedBy>
  <cp:revision>19</cp:revision>
  <dcterms:created xsi:type="dcterms:W3CDTF">2020-10-18T22:44:20Z</dcterms:created>
  <dcterms:modified xsi:type="dcterms:W3CDTF">2021-01-30T11:33:56Z</dcterms:modified>
</cp:coreProperties>
</file>