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72" r:id="rId5"/>
    <p:sldId id="258" r:id="rId6"/>
    <p:sldId id="273" r:id="rId7"/>
    <p:sldId id="259" r:id="rId8"/>
    <p:sldId id="274" r:id="rId9"/>
    <p:sldId id="275" r:id="rId10"/>
    <p:sldId id="276" r:id="rId11"/>
    <p:sldId id="277" r:id="rId12"/>
    <p:sldId id="278" r:id="rId13"/>
    <p:sldId id="279" r:id="rId14"/>
    <p:sldId id="280" r:id="rId15"/>
    <p:sldId id="281" r:id="rId16"/>
    <p:sldId id="282" r:id="rId17"/>
    <p:sldId id="266" r:id="rId18"/>
    <p:sldId id="270" r:id="rId19"/>
    <p:sldId id="268" r:id="rId20"/>
    <p:sldId id="271" r:id="rId21"/>
    <p:sldId id="262" r:id="rId22"/>
    <p:sldId id="269" r:id="rId23"/>
    <p:sldId id="267" r:id="rId24"/>
    <p:sldId id="263" r:id="rId25"/>
    <p:sldId id="261" r:id="rId26"/>
    <p:sldId id="264" r:id="rId27"/>
    <p:sldId id="265"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272" y="48"/>
      </p:cViewPr>
      <p:guideLst/>
    </p:cSldViewPr>
  </p:slideViewPr>
  <p:notesTextViewPr>
    <p:cViewPr>
      <p:scale>
        <a:sx n="1" d="1"/>
        <a:sy n="1" d="1"/>
      </p:scale>
      <p:origin x="0" y="0"/>
    </p:cViewPr>
  </p:notesTextViewPr>
  <p:sorterViewPr>
    <p:cViewPr>
      <p:scale>
        <a:sx n="44" d="100"/>
        <a:sy n="4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A96F80-E9DB-4925-A35D-0BD0D4E01D3B}"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5C66F003-1936-4924-B63B-9B828EE14D39}">
      <dgm:prSet phldrT="[Text]" custT="1"/>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IN" sz="4000" dirty="0" smtClean="0">
              <a:latin typeface="NikoshBAN" panose="02000000000000000000" pitchFamily="2" charset="0"/>
              <a:cs typeface="NikoshBAN" panose="02000000000000000000" pitchFamily="2" charset="0"/>
            </a:rPr>
            <a:t>নতুন শব্দ</a:t>
          </a:r>
          <a:endParaRPr lang="en-US" sz="4000" dirty="0">
            <a:latin typeface="NikoshBAN" panose="02000000000000000000" pitchFamily="2" charset="0"/>
            <a:cs typeface="NikoshBAN" panose="02000000000000000000" pitchFamily="2" charset="0"/>
          </a:endParaRPr>
        </a:p>
      </dgm:t>
    </dgm:pt>
    <dgm:pt modelId="{E1393607-DB5F-4261-BC28-5A6F733A146E}" type="parTrans" cxnId="{FEDE09AF-9B55-41F1-B45B-F861838BC14F}">
      <dgm:prSet/>
      <dgm:spPr/>
      <dgm:t>
        <a:bodyPr/>
        <a:lstStyle/>
        <a:p>
          <a:endParaRPr lang="en-US"/>
        </a:p>
      </dgm:t>
    </dgm:pt>
    <dgm:pt modelId="{337CFD95-F45B-4CBD-830D-CD10721A7F05}" type="sibTrans" cxnId="{FEDE09AF-9B55-41F1-B45B-F861838BC14F}">
      <dgm:prSet/>
      <dgm:spPr/>
      <dgm:t>
        <a:bodyPr/>
        <a:lstStyle/>
        <a:p>
          <a:endParaRPr lang="en-US"/>
        </a:p>
      </dgm:t>
    </dgm:pt>
    <dgm:pt modelId="{FD339C93-80F5-427F-A9EE-614D1094DBD3}">
      <dgm:prSet phldrT="[Text]" custT="1"/>
      <dgm:spPr>
        <a:solidFill>
          <a:srgbClr val="7030A0"/>
        </a:solidFill>
      </dgm:spPr>
      <dgm:t>
        <a:bodyPr/>
        <a:lstStyle/>
        <a:p>
          <a:r>
            <a:rPr lang="bn-IN" sz="4000" dirty="0" smtClean="0">
              <a:latin typeface="NikoshBAN" panose="02000000000000000000" pitchFamily="2" charset="0"/>
              <a:cs typeface="NikoshBAN" panose="02000000000000000000" pitchFamily="2" charset="0"/>
            </a:rPr>
            <a:t>মুক্তিযোদ্ধা</a:t>
          </a:r>
          <a:endParaRPr lang="en-US" sz="4000" dirty="0">
            <a:latin typeface="NikoshBAN" panose="02000000000000000000" pitchFamily="2" charset="0"/>
            <a:cs typeface="NikoshBAN" panose="02000000000000000000" pitchFamily="2" charset="0"/>
          </a:endParaRPr>
        </a:p>
      </dgm:t>
    </dgm:pt>
    <dgm:pt modelId="{64A89D07-EA0D-4F20-AC23-9A3B4CCA2CF6}" type="parTrans" cxnId="{96E5C1C7-37FC-43B4-8B8E-D6E13489373B}">
      <dgm:prSet/>
      <dgm:spPr/>
      <dgm:t>
        <a:bodyPr/>
        <a:lstStyle/>
        <a:p>
          <a:endParaRPr lang="en-US"/>
        </a:p>
      </dgm:t>
    </dgm:pt>
    <dgm:pt modelId="{37B603F4-D319-4618-98A5-52A5F37785D5}" type="sibTrans" cxnId="{96E5C1C7-37FC-43B4-8B8E-D6E13489373B}">
      <dgm:prSet/>
      <dgm:spPr/>
      <dgm:t>
        <a:bodyPr/>
        <a:lstStyle/>
        <a:p>
          <a:endParaRPr lang="en-US"/>
        </a:p>
      </dgm:t>
    </dgm:pt>
    <dgm:pt modelId="{0B7E2DDE-5E6A-431B-8A79-024A31746CCD}">
      <dgm:prSet phldrT="[Text]"/>
      <dgm:spPr>
        <a:solidFill>
          <a:srgbClr val="002060"/>
        </a:solidFill>
      </dgm:spPr>
      <dgm:t>
        <a:bodyPr/>
        <a:lstStyle/>
        <a:p>
          <a:r>
            <a:rPr lang="bn-IN" dirty="0" smtClean="0">
              <a:latin typeface="NikoshBAN" panose="02000000000000000000" pitchFamily="2" charset="0"/>
              <a:cs typeface="NikoshBAN" panose="02000000000000000000" pitchFamily="2" charset="0"/>
            </a:rPr>
            <a:t>ক্যাম্প</a:t>
          </a:r>
          <a:endParaRPr lang="en-US" dirty="0">
            <a:latin typeface="NikoshBAN" panose="02000000000000000000" pitchFamily="2" charset="0"/>
            <a:cs typeface="NikoshBAN" panose="02000000000000000000" pitchFamily="2" charset="0"/>
          </a:endParaRPr>
        </a:p>
      </dgm:t>
    </dgm:pt>
    <dgm:pt modelId="{7A6D0E71-C8E9-44DD-B3B5-87E4ACAA23F8}" type="parTrans" cxnId="{077222AD-E37F-4636-843B-FAD9F8958D21}">
      <dgm:prSet/>
      <dgm:spPr/>
      <dgm:t>
        <a:bodyPr/>
        <a:lstStyle/>
        <a:p>
          <a:endParaRPr lang="en-US"/>
        </a:p>
      </dgm:t>
    </dgm:pt>
    <dgm:pt modelId="{A600955E-B085-4B30-9459-4DB8F1138F93}" type="sibTrans" cxnId="{077222AD-E37F-4636-843B-FAD9F8958D21}">
      <dgm:prSet/>
      <dgm:spPr/>
      <dgm:t>
        <a:bodyPr/>
        <a:lstStyle/>
        <a:p>
          <a:endParaRPr lang="en-US"/>
        </a:p>
      </dgm:t>
    </dgm:pt>
    <dgm:pt modelId="{839513A0-77DA-4A67-B847-C7CF611F6E7F}">
      <dgm:prSet phldrT="[Text]" custT="1"/>
      <dgm:spPr>
        <a:solidFill>
          <a:srgbClr val="FFC000"/>
        </a:solidFill>
      </dgm:spPr>
      <dgm:t>
        <a:bodyPr/>
        <a:lstStyle/>
        <a:p>
          <a:r>
            <a:rPr lang="bn-IN" sz="3600" dirty="0" smtClean="0">
              <a:latin typeface="NikoshBAN" panose="02000000000000000000" pitchFamily="2" charset="0"/>
              <a:cs typeface="NikoshBAN" panose="02000000000000000000" pitchFamily="2" charset="0"/>
            </a:rPr>
            <a:t>দুঃসাহসী</a:t>
          </a:r>
          <a:endParaRPr lang="en-US" sz="3600" dirty="0">
            <a:latin typeface="NikoshBAN" panose="02000000000000000000" pitchFamily="2" charset="0"/>
            <a:cs typeface="NikoshBAN" panose="02000000000000000000" pitchFamily="2" charset="0"/>
          </a:endParaRPr>
        </a:p>
      </dgm:t>
    </dgm:pt>
    <dgm:pt modelId="{CA08EB9D-94DF-4FDE-B925-01BE9CC274FA}" type="parTrans" cxnId="{40FB6A92-C3DB-413A-8DFF-4440AB16F28B}">
      <dgm:prSet/>
      <dgm:spPr/>
      <dgm:t>
        <a:bodyPr/>
        <a:lstStyle/>
        <a:p>
          <a:endParaRPr lang="en-US"/>
        </a:p>
      </dgm:t>
    </dgm:pt>
    <dgm:pt modelId="{B289B9B1-8C66-4DC9-8E2C-AE0F4B276F98}" type="sibTrans" cxnId="{40FB6A92-C3DB-413A-8DFF-4440AB16F28B}">
      <dgm:prSet/>
      <dgm:spPr/>
      <dgm:t>
        <a:bodyPr/>
        <a:lstStyle/>
        <a:p>
          <a:endParaRPr lang="en-US"/>
        </a:p>
      </dgm:t>
    </dgm:pt>
    <dgm:pt modelId="{6F80C9AC-200A-43C5-829F-DA466ADCF45A}">
      <dgm:prSet phldrT="[Text]"/>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IN" dirty="0" smtClean="0">
              <a:latin typeface="NikoshBAN" panose="02000000000000000000" pitchFamily="2" charset="0"/>
              <a:cs typeface="NikoshBAN" panose="02000000000000000000" pitchFamily="2" charset="0"/>
            </a:rPr>
            <a:t>মরণপণ</a:t>
          </a:r>
          <a:endParaRPr lang="en-US" dirty="0">
            <a:latin typeface="NikoshBAN" panose="02000000000000000000" pitchFamily="2" charset="0"/>
            <a:cs typeface="NikoshBAN" panose="02000000000000000000" pitchFamily="2" charset="0"/>
          </a:endParaRPr>
        </a:p>
      </dgm:t>
    </dgm:pt>
    <dgm:pt modelId="{C38A5256-31E0-4272-AC62-F668B2F159D4}" type="parTrans" cxnId="{D47D70FF-9BD3-444B-8780-A54D2D849537}">
      <dgm:prSet/>
      <dgm:spPr/>
      <dgm:t>
        <a:bodyPr/>
        <a:lstStyle/>
        <a:p>
          <a:endParaRPr lang="en-US"/>
        </a:p>
      </dgm:t>
    </dgm:pt>
    <dgm:pt modelId="{77F64598-D741-42CE-8A75-A0297A62F2BE}" type="sibTrans" cxnId="{D47D70FF-9BD3-444B-8780-A54D2D849537}">
      <dgm:prSet/>
      <dgm:spPr/>
      <dgm:t>
        <a:bodyPr/>
        <a:lstStyle/>
        <a:p>
          <a:endParaRPr lang="en-US"/>
        </a:p>
      </dgm:t>
    </dgm:pt>
    <dgm:pt modelId="{EE5D0FAA-F7F9-4B08-93B5-578E21BDAD87}">
      <dgm:prSet phldrT="[Text]" custT="1"/>
      <dgm:spPr>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IN" sz="2800" dirty="0" smtClean="0">
              <a:latin typeface="NikoshBAN" panose="02000000000000000000" pitchFamily="2" charset="0"/>
              <a:cs typeface="NikoshBAN" panose="02000000000000000000" pitchFamily="2" charset="0"/>
            </a:rPr>
            <a:t>অসীম </a:t>
          </a:r>
          <a:endParaRPr lang="en-US" sz="2800" dirty="0">
            <a:latin typeface="NikoshBAN" panose="02000000000000000000" pitchFamily="2" charset="0"/>
            <a:cs typeface="NikoshBAN" panose="02000000000000000000" pitchFamily="2" charset="0"/>
          </a:endParaRPr>
        </a:p>
      </dgm:t>
    </dgm:pt>
    <dgm:pt modelId="{FFF1B5A6-D544-4955-820A-FD6991C78143}" type="parTrans" cxnId="{A7A65296-B094-4F29-895E-4ED1A27E0F77}">
      <dgm:prSet/>
      <dgm:spPr/>
      <dgm:t>
        <a:bodyPr/>
        <a:lstStyle/>
        <a:p>
          <a:endParaRPr lang="en-US"/>
        </a:p>
      </dgm:t>
    </dgm:pt>
    <dgm:pt modelId="{DC76215D-0C1C-4E26-99F9-04924D1A7BD5}" type="sibTrans" cxnId="{A7A65296-B094-4F29-895E-4ED1A27E0F77}">
      <dgm:prSet/>
      <dgm:spPr/>
      <dgm:t>
        <a:bodyPr/>
        <a:lstStyle/>
        <a:p>
          <a:endParaRPr lang="en-US"/>
        </a:p>
      </dgm:t>
    </dgm:pt>
    <dgm:pt modelId="{0DC376A7-E438-4EAD-8633-733BE23AB821}">
      <dgm:prSet phldrT="[Text]" phldr="1"/>
      <dgm:spPr/>
      <dgm:t>
        <a:bodyPr/>
        <a:lstStyle/>
        <a:p>
          <a:endParaRPr lang="en-US"/>
        </a:p>
      </dgm:t>
    </dgm:pt>
    <dgm:pt modelId="{E46F1726-55C1-43BB-9B5A-6F076300BEAE}" type="parTrans" cxnId="{09E5601F-75BC-4CA8-B4E6-352C5C2B069C}">
      <dgm:prSet/>
      <dgm:spPr/>
      <dgm:t>
        <a:bodyPr/>
        <a:lstStyle/>
        <a:p>
          <a:endParaRPr lang="en-US"/>
        </a:p>
      </dgm:t>
    </dgm:pt>
    <dgm:pt modelId="{E86FAB98-AD31-44BF-B8DE-284168653D91}" type="sibTrans" cxnId="{09E5601F-75BC-4CA8-B4E6-352C5C2B069C}">
      <dgm:prSet/>
      <dgm:spPr/>
      <dgm:t>
        <a:bodyPr/>
        <a:lstStyle/>
        <a:p>
          <a:endParaRPr lang="en-US"/>
        </a:p>
      </dgm:t>
    </dgm:pt>
    <dgm:pt modelId="{69A39B0E-D001-4734-913F-22A39EA7D1C8}">
      <dgm:prSet phldrT="[Text]" phldr="1"/>
      <dgm:spPr/>
      <dgm:t>
        <a:bodyPr/>
        <a:lstStyle/>
        <a:p>
          <a:endParaRPr lang="en-US"/>
        </a:p>
      </dgm:t>
    </dgm:pt>
    <dgm:pt modelId="{8F02262D-A747-4CE8-AF80-8FAB7E1C3E01}" type="parTrans" cxnId="{B6810BCC-9BF3-421C-8749-F02A1FD6F01D}">
      <dgm:prSet/>
      <dgm:spPr/>
      <dgm:t>
        <a:bodyPr/>
        <a:lstStyle/>
        <a:p>
          <a:endParaRPr lang="en-US"/>
        </a:p>
      </dgm:t>
    </dgm:pt>
    <dgm:pt modelId="{D908F874-09A2-4C3B-848A-BAECFFD7B573}" type="sibTrans" cxnId="{B6810BCC-9BF3-421C-8749-F02A1FD6F01D}">
      <dgm:prSet/>
      <dgm:spPr/>
      <dgm:t>
        <a:bodyPr/>
        <a:lstStyle/>
        <a:p>
          <a:endParaRPr lang="en-US"/>
        </a:p>
      </dgm:t>
    </dgm:pt>
    <dgm:pt modelId="{9D5B348F-6C55-4190-9D20-EBC1B01DDC7A}">
      <dgm:prSet phldrT="[Text]" phldr="1"/>
      <dgm:spPr/>
      <dgm:t>
        <a:bodyPr/>
        <a:lstStyle/>
        <a:p>
          <a:endParaRPr lang="en-US"/>
        </a:p>
      </dgm:t>
    </dgm:pt>
    <dgm:pt modelId="{C7B072CC-DE65-4BDA-B99E-98317917BB23}" type="parTrans" cxnId="{792E6C5E-6069-4E36-85D1-5574727A161D}">
      <dgm:prSet/>
      <dgm:spPr/>
      <dgm:t>
        <a:bodyPr/>
        <a:lstStyle/>
        <a:p>
          <a:endParaRPr lang="en-US"/>
        </a:p>
      </dgm:t>
    </dgm:pt>
    <dgm:pt modelId="{E40FC2DC-ADFA-4B59-B418-6CA937780FF8}" type="sibTrans" cxnId="{792E6C5E-6069-4E36-85D1-5574727A161D}">
      <dgm:prSet/>
      <dgm:spPr/>
      <dgm:t>
        <a:bodyPr/>
        <a:lstStyle/>
        <a:p>
          <a:endParaRPr lang="en-US"/>
        </a:p>
      </dgm:t>
    </dgm:pt>
    <dgm:pt modelId="{8148AD13-ED67-4079-A1A4-5E33202294EF}">
      <dgm:prSet phldrT="[Text]" phldr="1"/>
      <dgm:spPr/>
      <dgm:t>
        <a:bodyPr/>
        <a:lstStyle/>
        <a:p>
          <a:endParaRPr lang="en-US"/>
        </a:p>
      </dgm:t>
    </dgm:pt>
    <dgm:pt modelId="{DA1D518B-7C69-47D0-9DE4-528B87D4AAA1}" type="parTrans" cxnId="{FDAC4E19-5BD0-41E6-99D3-0B21CF98665A}">
      <dgm:prSet/>
      <dgm:spPr/>
      <dgm:t>
        <a:bodyPr/>
        <a:lstStyle/>
        <a:p>
          <a:endParaRPr lang="en-US"/>
        </a:p>
      </dgm:t>
    </dgm:pt>
    <dgm:pt modelId="{6B0ACD59-50AA-45C6-990C-80054E8B8BA6}" type="sibTrans" cxnId="{FDAC4E19-5BD0-41E6-99D3-0B21CF98665A}">
      <dgm:prSet/>
      <dgm:spPr/>
      <dgm:t>
        <a:bodyPr/>
        <a:lstStyle/>
        <a:p>
          <a:endParaRPr lang="en-US"/>
        </a:p>
      </dgm:t>
    </dgm:pt>
    <dgm:pt modelId="{9C50A1E9-79AD-4AC9-87E3-07636149F93B}">
      <dgm:prSet phldrT="[Text]" phldr="1"/>
      <dgm:spPr/>
      <dgm:t>
        <a:bodyPr/>
        <a:lstStyle/>
        <a:p>
          <a:endParaRPr lang="en-US"/>
        </a:p>
      </dgm:t>
    </dgm:pt>
    <dgm:pt modelId="{B1CBFDA2-0C0F-4DE5-90F9-4858640FF65A}" type="parTrans" cxnId="{13203EF0-EB67-4170-A3C3-43FC21507561}">
      <dgm:prSet/>
      <dgm:spPr/>
      <dgm:t>
        <a:bodyPr/>
        <a:lstStyle/>
        <a:p>
          <a:endParaRPr lang="en-US"/>
        </a:p>
      </dgm:t>
    </dgm:pt>
    <dgm:pt modelId="{9FFB5C2B-B43A-4E9B-A2D2-EBF00A2F95BF}" type="sibTrans" cxnId="{13203EF0-EB67-4170-A3C3-43FC21507561}">
      <dgm:prSet/>
      <dgm:spPr/>
      <dgm:t>
        <a:bodyPr/>
        <a:lstStyle/>
        <a:p>
          <a:endParaRPr lang="en-US"/>
        </a:p>
      </dgm:t>
    </dgm:pt>
    <dgm:pt modelId="{59EEB844-0DAF-4955-AC0A-42D6F8C3CD7E}">
      <dgm:prSet phldrT="[Text]" phldr="1"/>
      <dgm:spPr/>
      <dgm:t>
        <a:bodyPr/>
        <a:lstStyle/>
        <a:p>
          <a:endParaRPr lang="en-US"/>
        </a:p>
      </dgm:t>
    </dgm:pt>
    <dgm:pt modelId="{6C84ADE4-9834-420A-BA8F-0F08068943D8}" type="parTrans" cxnId="{0DFBAC6F-5124-49C5-A069-C5EB987603C7}">
      <dgm:prSet/>
      <dgm:spPr/>
      <dgm:t>
        <a:bodyPr/>
        <a:lstStyle/>
        <a:p>
          <a:endParaRPr lang="en-US"/>
        </a:p>
      </dgm:t>
    </dgm:pt>
    <dgm:pt modelId="{31BD1547-0A6A-4185-A039-85A18847F315}" type="sibTrans" cxnId="{0DFBAC6F-5124-49C5-A069-C5EB987603C7}">
      <dgm:prSet/>
      <dgm:spPr/>
      <dgm:t>
        <a:bodyPr/>
        <a:lstStyle/>
        <a:p>
          <a:endParaRPr lang="en-US"/>
        </a:p>
      </dgm:t>
    </dgm:pt>
    <dgm:pt modelId="{C66FAC6D-18E4-462A-9E14-D8A6F2563F0F}">
      <dgm:prSet phldrT="[Text]" phldr="1"/>
      <dgm:spPr/>
      <dgm:t>
        <a:bodyPr/>
        <a:lstStyle/>
        <a:p>
          <a:endParaRPr lang="en-US"/>
        </a:p>
      </dgm:t>
    </dgm:pt>
    <dgm:pt modelId="{F1FE2757-0DA9-421D-BF0E-5D3F761B57F1}" type="parTrans" cxnId="{2262DD44-F012-4D3D-8BA4-DB006161E0F3}">
      <dgm:prSet/>
      <dgm:spPr/>
      <dgm:t>
        <a:bodyPr/>
        <a:lstStyle/>
        <a:p>
          <a:endParaRPr lang="en-US"/>
        </a:p>
      </dgm:t>
    </dgm:pt>
    <dgm:pt modelId="{C9D8F059-9446-4D4E-ACB5-DBFFF3731FA6}" type="sibTrans" cxnId="{2262DD44-F012-4D3D-8BA4-DB006161E0F3}">
      <dgm:prSet/>
      <dgm:spPr/>
      <dgm:t>
        <a:bodyPr/>
        <a:lstStyle/>
        <a:p>
          <a:endParaRPr lang="en-US"/>
        </a:p>
      </dgm:t>
    </dgm:pt>
    <dgm:pt modelId="{D3A77998-16DB-46E6-A896-261BA7D653D6}">
      <dgm:prSet phldrT="[Text]" custT="1"/>
      <dgm:spPr>
        <a:solidFill>
          <a:srgbClr val="00B0F0"/>
        </a:solidFill>
      </dgm:spPr>
      <dgm:t>
        <a:bodyPr/>
        <a:lstStyle/>
        <a:p>
          <a:r>
            <a:rPr lang="bn-IN" sz="3200" dirty="0" smtClean="0">
              <a:latin typeface="NikoshBAN" panose="02000000000000000000" pitchFamily="2" charset="0"/>
              <a:cs typeface="NikoshBAN" panose="02000000000000000000" pitchFamily="2" charset="0"/>
            </a:rPr>
            <a:t>ক্ষিপ্রতা</a:t>
          </a:r>
          <a:endParaRPr lang="en-US" sz="3200" dirty="0">
            <a:latin typeface="NikoshBAN" panose="02000000000000000000" pitchFamily="2" charset="0"/>
            <a:cs typeface="NikoshBAN" panose="02000000000000000000" pitchFamily="2" charset="0"/>
          </a:endParaRPr>
        </a:p>
      </dgm:t>
    </dgm:pt>
    <dgm:pt modelId="{0B4E4EC9-B775-4379-B9AA-F046B6D5FD5C}" type="parTrans" cxnId="{BBC1BFA0-E302-45AE-B2F1-CEB6EC61CD7A}">
      <dgm:prSet/>
      <dgm:spPr/>
      <dgm:t>
        <a:bodyPr/>
        <a:lstStyle/>
        <a:p>
          <a:endParaRPr lang="en-US"/>
        </a:p>
      </dgm:t>
    </dgm:pt>
    <dgm:pt modelId="{26E098B8-EFEC-4B05-BDF2-243476AE4F39}" type="sibTrans" cxnId="{BBC1BFA0-E302-45AE-B2F1-CEB6EC61CD7A}">
      <dgm:prSet/>
      <dgm:spPr/>
      <dgm:t>
        <a:bodyPr/>
        <a:lstStyle/>
        <a:p>
          <a:endParaRPr lang="en-US"/>
        </a:p>
      </dgm:t>
    </dgm:pt>
    <dgm:pt modelId="{A5DBAC4E-A504-4786-9AEA-6FBEE4127F68}">
      <dgm:prSet phldrT="[Text]" custT="1"/>
      <dgm:spPr>
        <a:solidFill>
          <a:srgbClr val="00B050"/>
        </a:solidFill>
      </dgm:spPr>
      <dgm:t>
        <a:bodyPr/>
        <a:lstStyle/>
        <a:p>
          <a:r>
            <a:rPr lang="bn-IN" sz="3200" dirty="0" smtClean="0">
              <a:latin typeface="NikoshBAN" panose="02000000000000000000" pitchFamily="2" charset="0"/>
              <a:cs typeface="NikoshBAN" panose="02000000000000000000" pitchFamily="2" charset="0"/>
            </a:rPr>
            <a:t>সুরক্ষিত</a:t>
          </a:r>
          <a:endParaRPr lang="en-US" sz="3200" dirty="0">
            <a:latin typeface="NikoshBAN" panose="02000000000000000000" pitchFamily="2" charset="0"/>
            <a:cs typeface="NikoshBAN" panose="02000000000000000000" pitchFamily="2" charset="0"/>
          </a:endParaRPr>
        </a:p>
      </dgm:t>
    </dgm:pt>
    <dgm:pt modelId="{AF201B72-1D7F-4616-86F7-CCE1A1BA6B79}" type="parTrans" cxnId="{34C85121-44DA-4D26-8E4E-8B6D2E49BD52}">
      <dgm:prSet/>
      <dgm:spPr/>
      <dgm:t>
        <a:bodyPr/>
        <a:lstStyle/>
        <a:p>
          <a:endParaRPr lang="en-US"/>
        </a:p>
      </dgm:t>
    </dgm:pt>
    <dgm:pt modelId="{DEABE961-FFD4-4966-85E4-7AE392F93C7B}" type="sibTrans" cxnId="{34C85121-44DA-4D26-8E4E-8B6D2E49BD52}">
      <dgm:prSet/>
      <dgm:spPr/>
      <dgm:t>
        <a:bodyPr/>
        <a:lstStyle/>
        <a:p>
          <a:endParaRPr lang="en-US"/>
        </a:p>
      </dgm:t>
    </dgm:pt>
    <dgm:pt modelId="{2B788EE9-3C68-4D45-ABB3-38A878C21061}" type="pres">
      <dgm:prSet presAssocID="{37A96F80-E9DB-4925-A35D-0BD0D4E01D3B}" presName="Name0" presStyleCnt="0">
        <dgm:presLayoutVars>
          <dgm:chMax val="1"/>
          <dgm:dir/>
          <dgm:animLvl val="ctr"/>
          <dgm:resizeHandles val="exact"/>
        </dgm:presLayoutVars>
      </dgm:prSet>
      <dgm:spPr/>
      <dgm:t>
        <a:bodyPr/>
        <a:lstStyle/>
        <a:p>
          <a:endParaRPr lang="en-US"/>
        </a:p>
      </dgm:t>
    </dgm:pt>
    <dgm:pt modelId="{0974871E-C68D-4C18-AFCF-339A399CE2D1}" type="pres">
      <dgm:prSet presAssocID="{5C66F003-1936-4924-B63B-9B828EE14D39}" presName="centerShape" presStyleLbl="node0" presStyleIdx="0" presStyleCnt="1"/>
      <dgm:spPr/>
      <dgm:t>
        <a:bodyPr/>
        <a:lstStyle/>
        <a:p>
          <a:endParaRPr lang="en-US"/>
        </a:p>
      </dgm:t>
    </dgm:pt>
    <dgm:pt modelId="{B3A4DF23-4A50-4480-94FD-4F9124340DF4}" type="pres">
      <dgm:prSet presAssocID="{64A89D07-EA0D-4F20-AC23-9A3B4CCA2CF6}" presName="parTrans" presStyleLbl="sibTrans2D1" presStyleIdx="0" presStyleCnt="7"/>
      <dgm:spPr/>
      <dgm:t>
        <a:bodyPr/>
        <a:lstStyle/>
        <a:p>
          <a:endParaRPr lang="en-US"/>
        </a:p>
      </dgm:t>
    </dgm:pt>
    <dgm:pt modelId="{68EE88DE-B145-47C6-9DA7-36B28D020B4A}" type="pres">
      <dgm:prSet presAssocID="{64A89D07-EA0D-4F20-AC23-9A3B4CCA2CF6}" presName="connectorText" presStyleLbl="sibTrans2D1" presStyleIdx="0" presStyleCnt="7"/>
      <dgm:spPr/>
      <dgm:t>
        <a:bodyPr/>
        <a:lstStyle/>
        <a:p>
          <a:endParaRPr lang="en-US"/>
        </a:p>
      </dgm:t>
    </dgm:pt>
    <dgm:pt modelId="{66C47997-EAB3-4E34-889D-31E7F71E21FB}" type="pres">
      <dgm:prSet presAssocID="{FD339C93-80F5-427F-A9EE-614D1094DBD3}" presName="node" presStyleLbl="node1" presStyleIdx="0" presStyleCnt="7">
        <dgm:presLayoutVars>
          <dgm:bulletEnabled val="1"/>
        </dgm:presLayoutVars>
      </dgm:prSet>
      <dgm:spPr/>
      <dgm:t>
        <a:bodyPr/>
        <a:lstStyle/>
        <a:p>
          <a:endParaRPr lang="en-US"/>
        </a:p>
      </dgm:t>
    </dgm:pt>
    <dgm:pt modelId="{6F5CCAF1-4065-4AA3-A7C7-0A383DB1C4A2}" type="pres">
      <dgm:prSet presAssocID="{7A6D0E71-C8E9-44DD-B3B5-87E4ACAA23F8}" presName="parTrans" presStyleLbl="sibTrans2D1" presStyleIdx="1" presStyleCnt="7"/>
      <dgm:spPr/>
      <dgm:t>
        <a:bodyPr/>
        <a:lstStyle/>
        <a:p>
          <a:endParaRPr lang="en-US"/>
        </a:p>
      </dgm:t>
    </dgm:pt>
    <dgm:pt modelId="{9BA04CD9-8767-4361-A9E7-2D81B747FC7F}" type="pres">
      <dgm:prSet presAssocID="{7A6D0E71-C8E9-44DD-B3B5-87E4ACAA23F8}" presName="connectorText" presStyleLbl="sibTrans2D1" presStyleIdx="1" presStyleCnt="7"/>
      <dgm:spPr/>
      <dgm:t>
        <a:bodyPr/>
        <a:lstStyle/>
        <a:p>
          <a:endParaRPr lang="en-US"/>
        </a:p>
      </dgm:t>
    </dgm:pt>
    <dgm:pt modelId="{B743F7C3-3D87-4B3C-9D2D-13DBF5789E9C}" type="pres">
      <dgm:prSet presAssocID="{0B7E2DDE-5E6A-431B-8A79-024A31746CCD}" presName="node" presStyleLbl="node1" presStyleIdx="1" presStyleCnt="7">
        <dgm:presLayoutVars>
          <dgm:bulletEnabled val="1"/>
        </dgm:presLayoutVars>
      </dgm:prSet>
      <dgm:spPr/>
      <dgm:t>
        <a:bodyPr/>
        <a:lstStyle/>
        <a:p>
          <a:endParaRPr lang="en-US"/>
        </a:p>
      </dgm:t>
    </dgm:pt>
    <dgm:pt modelId="{F7F5C061-01DB-4022-A57D-1A5038068A5A}" type="pres">
      <dgm:prSet presAssocID="{0B4E4EC9-B775-4379-B9AA-F046B6D5FD5C}" presName="parTrans" presStyleLbl="sibTrans2D1" presStyleIdx="2" presStyleCnt="7"/>
      <dgm:spPr/>
      <dgm:t>
        <a:bodyPr/>
        <a:lstStyle/>
        <a:p>
          <a:endParaRPr lang="en-US"/>
        </a:p>
      </dgm:t>
    </dgm:pt>
    <dgm:pt modelId="{331D857D-A367-4484-B618-A602C43FB5A7}" type="pres">
      <dgm:prSet presAssocID="{0B4E4EC9-B775-4379-B9AA-F046B6D5FD5C}" presName="connectorText" presStyleLbl="sibTrans2D1" presStyleIdx="2" presStyleCnt="7"/>
      <dgm:spPr/>
      <dgm:t>
        <a:bodyPr/>
        <a:lstStyle/>
        <a:p>
          <a:endParaRPr lang="en-US"/>
        </a:p>
      </dgm:t>
    </dgm:pt>
    <dgm:pt modelId="{0809FB95-80E6-4AE4-8A7C-28E23C59683E}" type="pres">
      <dgm:prSet presAssocID="{D3A77998-16DB-46E6-A896-261BA7D653D6}" presName="node" presStyleLbl="node1" presStyleIdx="2" presStyleCnt="7">
        <dgm:presLayoutVars>
          <dgm:bulletEnabled val="1"/>
        </dgm:presLayoutVars>
      </dgm:prSet>
      <dgm:spPr/>
      <dgm:t>
        <a:bodyPr/>
        <a:lstStyle/>
        <a:p>
          <a:endParaRPr lang="en-US"/>
        </a:p>
      </dgm:t>
    </dgm:pt>
    <dgm:pt modelId="{40D0E904-DCD6-4DE3-A6C1-F823BDD6B1C6}" type="pres">
      <dgm:prSet presAssocID="{AF201B72-1D7F-4616-86F7-CCE1A1BA6B79}" presName="parTrans" presStyleLbl="sibTrans2D1" presStyleIdx="3" presStyleCnt="7"/>
      <dgm:spPr/>
      <dgm:t>
        <a:bodyPr/>
        <a:lstStyle/>
        <a:p>
          <a:endParaRPr lang="en-US"/>
        </a:p>
      </dgm:t>
    </dgm:pt>
    <dgm:pt modelId="{9100C301-BD71-4CF1-A89B-B8A393D64B40}" type="pres">
      <dgm:prSet presAssocID="{AF201B72-1D7F-4616-86F7-CCE1A1BA6B79}" presName="connectorText" presStyleLbl="sibTrans2D1" presStyleIdx="3" presStyleCnt="7"/>
      <dgm:spPr/>
      <dgm:t>
        <a:bodyPr/>
        <a:lstStyle/>
        <a:p>
          <a:endParaRPr lang="en-US"/>
        </a:p>
      </dgm:t>
    </dgm:pt>
    <dgm:pt modelId="{C64D3153-0501-4E8B-B40E-51F29E679F36}" type="pres">
      <dgm:prSet presAssocID="{A5DBAC4E-A504-4786-9AEA-6FBEE4127F68}" presName="node" presStyleLbl="node1" presStyleIdx="3" presStyleCnt="7">
        <dgm:presLayoutVars>
          <dgm:bulletEnabled val="1"/>
        </dgm:presLayoutVars>
      </dgm:prSet>
      <dgm:spPr/>
      <dgm:t>
        <a:bodyPr/>
        <a:lstStyle/>
        <a:p>
          <a:endParaRPr lang="en-US"/>
        </a:p>
      </dgm:t>
    </dgm:pt>
    <dgm:pt modelId="{3EC776B1-722C-4350-8446-6B40963FBA0A}" type="pres">
      <dgm:prSet presAssocID="{CA08EB9D-94DF-4FDE-B925-01BE9CC274FA}" presName="parTrans" presStyleLbl="sibTrans2D1" presStyleIdx="4" presStyleCnt="7"/>
      <dgm:spPr/>
      <dgm:t>
        <a:bodyPr/>
        <a:lstStyle/>
        <a:p>
          <a:endParaRPr lang="en-US"/>
        </a:p>
      </dgm:t>
    </dgm:pt>
    <dgm:pt modelId="{E1EEBEE7-F199-46F6-83E1-A51ACF0197A4}" type="pres">
      <dgm:prSet presAssocID="{CA08EB9D-94DF-4FDE-B925-01BE9CC274FA}" presName="connectorText" presStyleLbl="sibTrans2D1" presStyleIdx="4" presStyleCnt="7"/>
      <dgm:spPr/>
      <dgm:t>
        <a:bodyPr/>
        <a:lstStyle/>
        <a:p>
          <a:endParaRPr lang="en-US"/>
        </a:p>
      </dgm:t>
    </dgm:pt>
    <dgm:pt modelId="{9075B923-12FA-4AE3-BF0A-97E983972228}" type="pres">
      <dgm:prSet presAssocID="{839513A0-77DA-4A67-B847-C7CF611F6E7F}" presName="node" presStyleLbl="node1" presStyleIdx="4" presStyleCnt="7">
        <dgm:presLayoutVars>
          <dgm:bulletEnabled val="1"/>
        </dgm:presLayoutVars>
      </dgm:prSet>
      <dgm:spPr/>
      <dgm:t>
        <a:bodyPr/>
        <a:lstStyle/>
        <a:p>
          <a:endParaRPr lang="en-US"/>
        </a:p>
      </dgm:t>
    </dgm:pt>
    <dgm:pt modelId="{FEC32F63-D303-4911-AEED-4332C4CEA2AC}" type="pres">
      <dgm:prSet presAssocID="{C38A5256-31E0-4272-AC62-F668B2F159D4}" presName="parTrans" presStyleLbl="sibTrans2D1" presStyleIdx="5" presStyleCnt="7"/>
      <dgm:spPr/>
      <dgm:t>
        <a:bodyPr/>
        <a:lstStyle/>
        <a:p>
          <a:endParaRPr lang="en-US"/>
        </a:p>
      </dgm:t>
    </dgm:pt>
    <dgm:pt modelId="{E3A318C6-0FE4-408D-BDD7-91016CBB81D0}" type="pres">
      <dgm:prSet presAssocID="{C38A5256-31E0-4272-AC62-F668B2F159D4}" presName="connectorText" presStyleLbl="sibTrans2D1" presStyleIdx="5" presStyleCnt="7"/>
      <dgm:spPr/>
      <dgm:t>
        <a:bodyPr/>
        <a:lstStyle/>
        <a:p>
          <a:endParaRPr lang="en-US"/>
        </a:p>
      </dgm:t>
    </dgm:pt>
    <dgm:pt modelId="{97E76BF0-4C62-474C-B9DF-B20A5DC3DA4C}" type="pres">
      <dgm:prSet presAssocID="{6F80C9AC-200A-43C5-829F-DA466ADCF45A}" presName="node" presStyleLbl="node1" presStyleIdx="5" presStyleCnt="7" custRadScaleRad="98278" custRadScaleInc="953">
        <dgm:presLayoutVars>
          <dgm:bulletEnabled val="1"/>
        </dgm:presLayoutVars>
      </dgm:prSet>
      <dgm:spPr/>
      <dgm:t>
        <a:bodyPr/>
        <a:lstStyle/>
        <a:p>
          <a:endParaRPr lang="en-US"/>
        </a:p>
      </dgm:t>
    </dgm:pt>
    <dgm:pt modelId="{7BC5B0EF-9FC7-4B3F-A6F7-B968A29D325C}" type="pres">
      <dgm:prSet presAssocID="{FFF1B5A6-D544-4955-820A-FD6991C78143}" presName="parTrans" presStyleLbl="sibTrans2D1" presStyleIdx="6" presStyleCnt="7"/>
      <dgm:spPr/>
      <dgm:t>
        <a:bodyPr/>
        <a:lstStyle/>
        <a:p>
          <a:endParaRPr lang="en-US"/>
        </a:p>
      </dgm:t>
    </dgm:pt>
    <dgm:pt modelId="{3BB58D9E-BA88-47D0-9C34-2F668C25A858}" type="pres">
      <dgm:prSet presAssocID="{FFF1B5A6-D544-4955-820A-FD6991C78143}" presName="connectorText" presStyleLbl="sibTrans2D1" presStyleIdx="6" presStyleCnt="7"/>
      <dgm:spPr/>
      <dgm:t>
        <a:bodyPr/>
        <a:lstStyle/>
        <a:p>
          <a:endParaRPr lang="en-US"/>
        </a:p>
      </dgm:t>
    </dgm:pt>
    <dgm:pt modelId="{1965BB35-B325-48B6-954A-300B3F2B70D5}" type="pres">
      <dgm:prSet presAssocID="{EE5D0FAA-F7F9-4B08-93B5-578E21BDAD87}" presName="node" presStyleLbl="node1" presStyleIdx="6" presStyleCnt="7">
        <dgm:presLayoutVars>
          <dgm:bulletEnabled val="1"/>
        </dgm:presLayoutVars>
      </dgm:prSet>
      <dgm:spPr/>
      <dgm:t>
        <a:bodyPr/>
        <a:lstStyle/>
        <a:p>
          <a:endParaRPr lang="en-US"/>
        </a:p>
      </dgm:t>
    </dgm:pt>
  </dgm:ptLst>
  <dgm:cxnLst>
    <dgm:cxn modelId="{40FB6A92-C3DB-413A-8DFF-4440AB16F28B}" srcId="{5C66F003-1936-4924-B63B-9B828EE14D39}" destId="{839513A0-77DA-4A67-B847-C7CF611F6E7F}" srcOrd="4" destOrd="0" parTransId="{CA08EB9D-94DF-4FDE-B925-01BE9CC274FA}" sibTransId="{B289B9B1-8C66-4DC9-8E2C-AE0F4B276F98}"/>
    <dgm:cxn modelId="{42E4B80C-BEDD-4021-BECB-5102EBFD975E}" type="presOf" srcId="{EE5D0FAA-F7F9-4B08-93B5-578E21BDAD87}" destId="{1965BB35-B325-48B6-954A-300B3F2B70D5}" srcOrd="0" destOrd="0" presId="urn:microsoft.com/office/officeart/2005/8/layout/radial5"/>
    <dgm:cxn modelId="{FEB0E8C1-8EDD-443F-B890-87AD94632EDD}" type="presOf" srcId="{CA08EB9D-94DF-4FDE-B925-01BE9CC274FA}" destId="{3EC776B1-722C-4350-8446-6B40963FBA0A}" srcOrd="0" destOrd="0" presId="urn:microsoft.com/office/officeart/2005/8/layout/radial5"/>
    <dgm:cxn modelId="{397A67DB-16C6-4C6F-ABE4-53BB344325F9}" type="presOf" srcId="{64A89D07-EA0D-4F20-AC23-9A3B4CCA2CF6}" destId="{68EE88DE-B145-47C6-9DA7-36B28D020B4A}" srcOrd="1" destOrd="0" presId="urn:microsoft.com/office/officeart/2005/8/layout/radial5"/>
    <dgm:cxn modelId="{A7A65296-B094-4F29-895E-4ED1A27E0F77}" srcId="{5C66F003-1936-4924-B63B-9B828EE14D39}" destId="{EE5D0FAA-F7F9-4B08-93B5-578E21BDAD87}" srcOrd="6" destOrd="0" parTransId="{FFF1B5A6-D544-4955-820A-FD6991C78143}" sibTransId="{DC76215D-0C1C-4E26-99F9-04924D1A7BD5}"/>
    <dgm:cxn modelId="{7701EA12-9FC1-4D60-B9A9-764864282823}" type="presOf" srcId="{0B7E2DDE-5E6A-431B-8A79-024A31746CCD}" destId="{B743F7C3-3D87-4B3C-9D2D-13DBF5789E9C}" srcOrd="0" destOrd="0" presId="urn:microsoft.com/office/officeart/2005/8/layout/radial5"/>
    <dgm:cxn modelId="{8CE0A0FA-D394-4423-A671-BA09776E555F}" type="presOf" srcId="{CA08EB9D-94DF-4FDE-B925-01BE9CC274FA}" destId="{E1EEBEE7-F199-46F6-83E1-A51ACF0197A4}" srcOrd="1" destOrd="0" presId="urn:microsoft.com/office/officeart/2005/8/layout/radial5"/>
    <dgm:cxn modelId="{D7E88B79-35D3-472F-A5CD-793D292FB832}" type="presOf" srcId="{839513A0-77DA-4A67-B847-C7CF611F6E7F}" destId="{9075B923-12FA-4AE3-BF0A-97E983972228}" srcOrd="0" destOrd="0" presId="urn:microsoft.com/office/officeart/2005/8/layout/radial5"/>
    <dgm:cxn modelId="{821AAC40-31F7-4D7B-95BD-7432A35D077D}" type="presOf" srcId="{7A6D0E71-C8E9-44DD-B3B5-87E4ACAA23F8}" destId="{6F5CCAF1-4065-4AA3-A7C7-0A383DB1C4A2}" srcOrd="0" destOrd="0" presId="urn:microsoft.com/office/officeart/2005/8/layout/radial5"/>
    <dgm:cxn modelId="{8B975547-F01F-4E48-810E-66C43D36FCF9}" type="presOf" srcId="{0B4E4EC9-B775-4379-B9AA-F046B6D5FD5C}" destId="{331D857D-A367-4484-B618-A602C43FB5A7}" srcOrd="1" destOrd="0" presId="urn:microsoft.com/office/officeart/2005/8/layout/radial5"/>
    <dgm:cxn modelId="{34C85121-44DA-4D26-8E4E-8B6D2E49BD52}" srcId="{5C66F003-1936-4924-B63B-9B828EE14D39}" destId="{A5DBAC4E-A504-4786-9AEA-6FBEE4127F68}" srcOrd="3" destOrd="0" parTransId="{AF201B72-1D7F-4616-86F7-CCE1A1BA6B79}" sibTransId="{DEABE961-FFD4-4966-85E4-7AE392F93C7B}"/>
    <dgm:cxn modelId="{08B09631-A037-4501-9574-941DBE26894D}" type="presOf" srcId="{AF201B72-1D7F-4616-86F7-CCE1A1BA6B79}" destId="{9100C301-BD71-4CF1-A89B-B8A393D64B40}" srcOrd="1" destOrd="0" presId="urn:microsoft.com/office/officeart/2005/8/layout/radial5"/>
    <dgm:cxn modelId="{55478CEA-0CC9-468C-A75C-F2F4680BA5D8}" type="presOf" srcId="{FD339C93-80F5-427F-A9EE-614D1094DBD3}" destId="{66C47997-EAB3-4E34-889D-31E7F71E21FB}" srcOrd="0" destOrd="0" presId="urn:microsoft.com/office/officeart/2005/8/layout/radial5"/>
    <dgm:cxn modelId="{792E6C5E-6069-4E36-85D1-5574727A161D}" srcId="{37A96F80-E9DB-4925-A35D-0BD0D4E01D3B}" destId="{9D5B348F-6C55-4190-9D20-EBC1B01DDC7A}" srcOrd="4" destOrd="0" parTransId="{C7B072CC-DE65-4BDA-B99E-98317917BB23}" sibTransId="{E40FC2DC-ADFA-4B59-B418-6CA937780FF8}"/>
    <dgm:cxn modelId="{FDAC4E19-5BD0-41E6-99D3-0B21CF98665A}" srcId="{37A96F80-E9DB-4925-A35D-0BD0D4E01D3B}" destId="{8148AD13-ED67-4079-A1A4-5E33202294EF}" srcOrd="5" destOrd="0" parTransId="{DA1D518B-7C69-47D0-9DE4-528B87D4AAA1}" sibTransId="{6B0ACD59-50AA-45C6-990C-80054E8B8BA6}"/>
    <dgm:cxn modelId="{077222AD-E37F-4636-843B-FAD9F8958D21}" srcId="{5C66F003-1936-4924-B63B-9B828EE14D39}" destId="{0B7E2DDE-5E6A-431B-8A79-024A31746CCD}" srcOrd="1" destOrd="0" parTransId="{7A6D0E71-C8E9-44DD-B3B5-87E4ACAA23F8}" sibTransId="{A600955E-B085-4B30-9459-4DB8F1138F93}"/>
    <dgm:cxn modelId="{02C0ED5C-467C-492D-8124-C9AD3317E42B}" type="presOf" srcId="{C38A5256-31E0-4272-AC62-F668B2F159D4}" destId="{E3A318C6-0FE4-408D-BDD7-91016CBB81D0}" srcOrd="1" destOrd="0" presId="urn:microsoft.com/office/officeart/2005/8/layout/radial5"/>
    <dgm:cxn modelId="{09E5601F-75BC-4CA8-B4E6-352C5C2B069C}" srcId="{37A96F80-E9DB-4925-A35D-0BD0D4E01D3B}" destId="{0DC376A7-E438-4EAD-8633-733BE23AB821}" srcOrd="2" destOrd="0" parTransId="{E46F1726-55C1-43BB-9B5A-6F076300BEAE}" sibTransId="{E86FAB98-AD31-44BF-B8DE-284168653D91}"/>
    <dgm:cxn modelId="{D412349B-8222-4F9E-91CB-E14BBF018E35}" type="presOf" srcId="{64A89D07-EA0D-4F20-AC23-9A3B4CCA2CF6}" destId="{B3A4DF23-4A50-4480-94FD-4F9124340DF4}" srcOrd="0" destOrd="0" presId="urn:microsoft.com/office/officeart/2005/8/layout/radial5"/>
    <dgm:cxn modelId="{1A4768AC-7C1C-4335-92DD-0BD0B1CCC5B2}" type="presOf" srcId="{6F80C9AC-200A-43C5-829F-DA466ADCF45A}" destId="{97E76BF0-4C62-474C-B9DF-B20A5DC3DA4C}" srcOrd="0" destOrd="0" presId="urn:microsoft.com/office/officeart/2005/8/layout/radial5"/>
    <dgm:cxn modelId="{B6810BCC-9BF3-421C-8749-F02A1FD6F01D}" srcId="{37A96F80-E9DB-4925-A35D-0BD0D4E01D3B}" destId="{69A39B0E-D001-4734-913F-22A39EA7D1C8}" srcOrd="3" destOrd="0" parTransId="{8F02262D-A747-4CE8-AF80-8FAB7E1C3E01}" sibTransId="{D908F874-09A2-4C3B-848A-BAECFFD7B573}"/>
    <dgm:cxn modelId="{E1A4983F-E29A-4B43-9EAB-61D011427855}" type="presOf" srcId="{AF201B72-1D7F-4616-86F7-CCE1A1BA6B79}" destId="{40D0E904-DCD6-4DE3-A6C1-F823BDD6B1C6}" srcOrd="0" destOrd="0" presId="urn:microsoft.com/office/officeart/2005/8/layout/radial5"/>
    <dgm:cxn modelId="{2262DD44-F012-4D3D-8BA4-DB006161E0F3}" srcId="{37A96F80-E9DB-4925-A35D-0BD0D4E01D3B}" destId="{C66FAC6D-18E4-462A-9E14-D8A6F2563F0F}" srcOrd="7" destOrd="0" parTransId="{F1FE2757-0DA9-421D-BF0E-5D3F761B57F1}" sibTransId="{C9D8F059-9446-4D4E-ACB5-DBFFF3731FA6}"/>
    <dgm:cxn modelId="{D8B433C8-778D-40B4-9C75-CA80529CB3BC}" type="presOf" srcId="{D3A77998-16DB-46E6-A896-261BA7D653D6}" destId="{0809FB95-80E6-4AE4-8A7C-28E23C59683E}" srcOrd="0" destOrd="0" presId="urn:microsoft.com/office/officeart/2005/8/layout/radial5"/>
    <dgm:cxn modelId="{1B6D7CD6-FFFB-4AC7-9FF6-C89033F9EEAD}" type="presOf" srcId="{0B4E4EC9-B775-4379-B9AA-F046B6D5FD5C}" destId="{F7F5C061-01DB-4022-A57D-1A5038068A5A}" srcOrd="0" destOrd="0" presId="urn:microsoft.com/office/officeart/2005/8/layout/radial5"/>
    <dgm:cxn modelId="{FEDE09AF-9B55-41F1-B45B-F861838BC14F}" srcId="{37A96F80-E9DB-4925-A35D-0BD0D4E01D3B}" destId="{5C66F003-1936-4924-B63B-9B828EE14D39}" srcOrd="0" destOrd="0" parTransId="{E1393607-DB5F-4261-BC28-5A6F733A146E}" sibTransId="{337CFD95-F45B-4CBD-830D-CD10721A7F05}"/>
    <dgm:cxn modelId="{13203EF0-EB67-4170-A3C3-43FC21507561}" srcId="{37A96F80-E9DB-4925-A35D-0BD0D4E01D3B}" destId="{9C50A1E9-79AD-4AC9-87E3-07636149F93B}" srcOrd="1" destOrd="0" parTransId="{B1CBFDA2-0C0F-4DE5-90F9-4858640FF65A}" sibTransId="{9FFB5C2B-B43A-4E9B-A2D2-EBF00A2F95BF}"/>
    <dgm:cxn modelId="{7B611BCC-A569-4C09-8BC5-8EBE19701827}" type="presOf" srcId="{FFF1B5A6-D544-4955-820A-FD6991C78143}" destId="{7BC5B0EF-9FC7-4B3F-A6F7-B968A29D325C}" srcOrd="0" destOrd="0" presId="urn:microsoft.com/office/officeart/2005/8/layout/radial5"/>
    <dgm:cxn modelId="{4D70CEF4-A5FA-48BD-9DCC-DE69DD79AC50}" type="presOf" srcId="{37A96F80-E9DB-4925-A35D-0BD0D4E01D3B}" destId="{2B788EE9-3C68-4D45-ABB3-38A878C21061}" srcOrd="0" destOrd="0" presId="urn:microsoft.com/office/officeart/2005/8/layout/radial5"/>
    <dgm:cxn modelId="{BBC1BFA0-E302-45AE-B2F1-CEB6EC61CD7A}" srcId="{5C66F003-1936-4924-B63B-9B828EE14D39}" destId="{D3A77998-16DB-46E6-A896-261BA7D653D6}" srcOrd="2" destOrd="0" parTransId="{0B4E4EC9-B775-4379-B9AA-F046B6D5FD5C}" sibTransId="{26E098B8-EFEC-4B05-BDF2-243476AE4F39}"/>
    <dgm:cxn modelId="{D47D70FF-9BD3-444B-8780-A54D2D849537}" srcId="{5C66F003-1936-4924-B63B-9B828EE14D39}" destId="{6F80C9AC-200A-43C5-829F-DA466ADCF45A}" srcOrd="5" destOrd="0" parTransId="{C38A5256-31E0-4272-AC62-F668B2F159D4}" sibTransId="{77F64598-D741-42CE-8A75-A0297A62F2BE}"/>
    <dgm:cxn modelId="{96E5C1C7-37FC-43B4-8B8E-D6E13489373B}" srcId="{5C66F003-1936-4924-B63B-9B828EE14D39}" destId="{FD339C93-80F5-427F-A9EE-614D1094DBD3}" srcOrd="0" destOrd="0" parTransId="{64A89D07-EA0D-4F20-AC23-9A3B4CCA2CF6}" sibTransId="{37B603F4-D319-4618-98A5-52A5F37785D5}"/>
    <dgm:cxn modelId="{8078E90B-3CCA-4959-9DC6-BFC28FBAB7BE}" type="presOf" srcId="{5C66F003-1936-4924-B63B-9B828EE14D39}" destId="{0974871E-C68D-4C18-AFCF-339A399CE2D1}" srcOrd="0" destOrd="0" presId="urn:microsoft.com/office/officeart/2005/8/layout/radial5"/>
    <dgm:cxn modelId="{C6CC03C1-A82B-49D7-98E4-C8182A04F44E}" type="presOf" srcId="{C38A5256-31E0-4272-AC62-F668B2F159D4}" destId="{FEC32F63-D303-4911-AEED-4332C4CEA2AC}" srcOrd="0" destOrd="0" presId="urn:microsoft.com/office/officeart/2005/8/layout/radial5"/>
    <dgm:cxn modelId="{26E5DA9B-7EE8-4541-85A5-EFC0843F5BE4}" type="presOf" srcId="{FFF1B5A6-D544-4955-820A-FD6991C78143}" destId="{3BB58D9E-BA88-47D0-9C34-2F668C25A858}" srcOrd="1" destOrd="0" presId="urn:microsoft.com/office/officeart/2005/8/layout/radial5"/>
    <dgm:cxn modelId="{0DFBAC6F-5124-49C5-A069-C5EB987603C7}" srcId="{37A96F80-E9DB-4925-A35D-0BD0D4E01D3B}" destId="{59EEB844-0DAF-4955-AC0A-42D6F8C3CD7E}" srcOrd="6" destOrd="0" parTransId="{6C84ADE4-9834-420A-BA8F-0F08068943D8}" sibTransId="{31BD1547-0A6A-4185-A039-85A18847F315}"/>
    <dgm:cxn modelId="{47879D9A-72D1-436F-A33C-27A079772305}" type="presOf" srcId="{A5DBAC4E-A504-4786-9AEA-6FBEE4127F68}" destId="{C64D3153-0501-4E8B-B40E-51F29E679F36}" srcOrd="0" destOrd="0" presId="urn:microsoft.com/office/officeart/2005/8/layout/radial5"/>
    <dgm:cxn modelId="{6327D8BB-0ACE-4984-A0B7-A90A15EBEE39}" type="presOf" srcId="{7A6D0E71-C8E9-44DD-B3B5-87E4ACAA23F8}" destId="{9BA04CD9-8767-4361-A9E7-2D81B747FC7F}" srcOrd="1" destOrd="0" presId="urn:microsoft.com/office/officeart/2005/8/layout/radial5"/>
    <dgm:cxn modelId="{397E6D1C-25D5-4945-ADF4-34A350BC3AE0}" type="presParOf" srcId="{2B788EE9-3C68-4D45-ABB3-38A878C21061}" destId="{0974871E-C68D-4C18-AFCF-339A399CE2D1}" srcOrd="0" destOrd="0" presId="urn:microsoft.com/office/officeart/2005/8/layout/radial5"/>
    <dgm:cxn modelId="{C3F53032-AD32-4FF6-A05E-D33AF3E2597F}" type="presParOf" srcId="{2B788EE9-3C68-4D45-ABB3-38A878C21061}" destId="{B3A4DF23-4A50-4480-94FD-4F9124340DF4}" srcOrd="1" destOrd="0" presId="urn:microsoft.com/office/officeart/2005/8/layout/radial5"/>
    <dgm:cxn modelId="{BDEA58A7-C59C-43B3-B029-233084F10200}" type="presParOf" srcId="{B3A4DF23-4A50-4480-94FD-4F9124340DF4}" destId="{68EE88DE-B145-47C6-9DA7-36B28D020B4A}" srcOrd="0" destOrd="0" presId="urn:microsoft.com/office/officeart/2005/8/layout/radial5"/>
    <dgm:cxn modelId="{002AA623-1417-49E2-A208-C11F45B1CE1C}" type="presParOf" srcId="{2B788EE9-3C68-4D45-ABB3-38A878C21061}" destId="{66C47997-EAB3-4E34-889D-31E7F71E21FB}" srcOrd="2" destOrd="0" presId="urn:microsoft.com/office/officeart/2005/8/layout/radial5"/>
    <dgm:cxn modelId="{271D0036-B2E0-4D72-A1B2-3C224C71B243}" type="presParOf" srcId="{2B788EE9-3C68-4D45-ABB3-38A878C21061}" destId="{6F5CCAF1-4065-4AA3-A7C7-0A383DB1C4A2}" srcOrd="3" destOrd="0" presId="urn:microsoft.com/office/officeart/2005/8/layout/radial5"/>
    <dgm:cxn modelId="{302A5C76-27E1-45DA-ADA3-87A380C43B24}" type="presParOf" srcId="{6F5CCAF1-4065-4AA3-A7C7-0A383DB1C4A2}" destId="{9BA04CD9-8767-4361-A9E7-2D81B747FC7F}" srcOrd="0" destOrd="0" presId="urn:microsoft.com/office/officeart/2005/8/layout/radial5"/>
    <dgm:cxn modelId="{199CC81E-8A71-4D33-8379-60434769BF07}" type="presParOf" srcId="{2B788EE9-3C68-4D45-ABB3-38A878C21061}" destId="{B743F7C3-3D87-4B3C-9D2D-13DBF5789E9C}" srcOrd="4" destOrd="0" presId="urn:microsoft.com/office/officeart/2005/8/layout/radial5"/>
    <dgm:cxn modelId="{07D9291B-E32F-4033-838F-C2F460764459}" type="presParOf" srcId="{2B788EE9-3C68-4D45-ABB3-38A878C21061}" destId="{F7F5C061-01DB-4022-A57D-1A5038068A5A}" srcOrd="5" destOrd="0" presId="urn:microsoft.com/office/officeart/2005/8/layout/radial5"/>
    <dgm:cxn modelId="{B6D5C22B-9286-4F7E-B790-6038D3A3DF27}" type="presParOf" srcId="{F7F5C061-01DB-4022-A57D-1A5038068A5A}" destId="{331D857D-A367-4484-B618-A602C43FB5A7}" srcOrd="0" destOrd="0" presId="urn:microsoft.com/office/officeart/2005/8/layout/radial5"/>
    <dgm:cxn modelId="{0D519C54-224B-4C02-9BD6-217689990F17}" type="presParOf" srcId="{2B788EE9-3C68-4D45-ABB3-38A878C21061}" destId="{0809FB95-80E6-4AE4-8A7C-28E23C59683E}" srcOrd="6" destOrd="0" presId="urn:microsoft.com/office/officeart/2005/8/layout/radial5"/>
    <dgm:cxn modelId="{147E8255-71E3-404A-91D8-3BF2A77A162C}" type="presParOf" srcId="{2B788EE9-3C68-4D45-ABB3-38A878C21061}" destId="{40D0E904-DCD6-4DE3-A6C1-F823BDD6B1C6}" srcOrd="7" destOrd="0" presId="urn:microsoft.com/office/officeart/2005/8/layout/radial5"/>
    <dgm:cxn modelId="{6C206244-55F1-45CA-847C-D7B8EBCB437A}" type="presParOf" srcId="{40D0E904-DCD6-4DE3-A6C1-F823BDD6B1C6}" destId="{9100C301-BD71-4CF1-A89B-B8A393D64B40}" srcOrd="0" destOrd="0" presId="urn:microsoft.com/office/officeart/2005/8/layout/radial5"/>
    <dgm:cxn modelId="{B5B95C5B-D959-4047-B3A1-2C99B147D756}" type="presParOf" srcId="{2B788EE9-3C68-4D45-ABB3-38A878C21061}" destId="{C64D3153-0501-4E8B-B40E-51F29E679F36}" srcOrd="8" destOrd="0" presId="urn:microsoft.com/office/officeart/2005/8/layout/radial5"/>
    <dgm:cxn modelId="{284BF67B-036A-42E2-B8A0-A2400697D095}" type="presParOf" srcId="{2B788EE9-3C68-4D45-ABB3-38A878C21061}" destId="{3EC776B1-722C-4350-8446-6B40963FBA0A}" srcOrd="9" destOrd="0" presId="urn:microsoft.com/office/officeart/2005/8/layout/radial5"/>
    <dgm:cxn modelId="{298BD332-7429-41F7-9159-EB2F862ADDFB}" type="presParOf" srcId="{3EC776B1-722C-4350-8446-6B40963FBA0A}" destId="{E1EEBEE7-F199-46F6-83E1-A51ACF0197A4}" srcOrd="0" destOrd="0" presId="urn:microsoft.com/office/officeart/2005/8/layout/radial5"/>
    <dgm:cxn modelId="{B1E50217-3D57-4028-BF39-0837BBD09657}" type="presParOf" srcId="{2B788EE9-3C68-4D45-ABB3-38A878C21061}" destId="{9075B923-12FA-4AE3-BF0A-97E983972228}" srcOrd="10" destOrd="0" presId="urn:microsoft.com/office/officeart/2005/8/layout/radial5"/>
    <dgm:cxn modelId="{BEA40CF8-7CCA-4163-806A-D5EAC590FF11}" type="presParOf" srcId="{2B788EE9-3C68-4D45-ABB3-38A878C21061}" destId="{FEC32F63-D303-4911-AEED-4332C4CEA2AC}" srcOrd="11" destOrd="0" presId="urn:microsoft.com/office/officeart/2005/8/layout/radial5"/>
    <dgm:cxn modelId="{D959560C-4BE7-4415-A2F7-FD35157391D4}" type="presParOf" srcId="{FEC32F63-D303-4911-AEED-4332C4CEA2AC}" destId="{E3A318C6-0FE4-408D-BDD7-91016CBB81D0}" srcOrd="0" destOrd="0" presId="urn:microsoft.com/office/officeart/2005/8/layout/radial5"/>
    <dgm:cxn modelId="{4B7A1863-A055-45B2-B470-66236C879821}" type="presParOf" srcId="{2B788EE9-3C68-4D45-ABB3-38A878C21061}" destId="{97E76BF0-4C62-474C-B9DF-B20A5DC3DA4C}" srcOrd="12" destOrd="0" presId="urn:microsoft.com/office/officeart/2005/8/layout/radial5"/>
    <dgm:cxn modelId="{F6F1F1D7-9DDE-46A7-909C-0DCB0D69824E}" type="presParOf" srcId="{2B788EE9-3C68-4D45-ABB3-38A878C21061}" destId="{7BC5B0EF-9FC7-4B3F-A6F7-B968A29D325C}" srcOrd="13" destOrd="0" presId="urn:microsoft.com/office/officeart/2005/8/layout/radial5"/>
    <dgm:cxn modelId="{17C8C8E6-D8E7-4236-9BC0-33B0488976A9}" type="presParOf" srcId="{7BC5B0EF-9FC7-4B3F-A6F7-B968A29D325C}" destId="{3BB58D9E-BA88-47D0-9C34-2F668C25A858}" srcOrd="0" destOrd="0" presId="urn:microsoft.com/office/officeart/2005/8/layout/radial5"/>
    <dgm:cxn modelId="{96B781A5-B63B-4CD4-93DF-DA6C14766DB7}" type="presParOf" srcId="{2B788EE9-3C68-4D45-ABB3-38A878C21061}" destId="{1965BB35-B325-48B6-954A-300B3F2B70D5}" srcOrd="14"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A96F80-E9DB-4925-A35D-0BD0D4E01D3B}"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5C66F003-1936-4924-B63B-9B828EE14D39}">
      <dgm:prSet phldrT="[Text]" custT="1"/>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IN" sz="4000" dirty="0" smtClean="0">
              <a:latin typeface="NikoshBAN" panose="02000000000000000000" pitchFamily="2" charset="0"/>
              <a:cs typeface="NikoshBAN" panose="02000000000000000000" pitchFamily="2" charset="0"/>
            </a:rPr>
            <a:t>৭জন বীরশ্রেষ্ঠ</a:t>
          </a:r>
          <a:endParaRPr lang="en-US" sz="4000" dirty="0">
            <a:latin typeface="NikoshBAN" panose="02000000000000000000" pitchFamily="2" charset="0"/>
            <a:cs typeface="NikoshBAN" panose="02000000000000000000" pitchFamily="2" charset="0"/>
          </a:endParaRPr>
        </a:p>
      </dgm:t>
    </dgm:pt>
    <dgm:pt modelId="{E1393607-DB5F-4261-BC28-5A6F733A146E}" type="parTrans" cxnId="{FEDE09AF-9B55-41F1-B45B-F861838BC14F}">
      <dgm:prSet/>
      <dgm:spPr/>
      <dgm:t>
        <a:bodyPr/>
        <a:lstStyle/>
        <a:p>
          <a:endParaRPr lang="en-US"/>
        </a:p>
      </dgm:t>
    </dgm:pt>
    <dgm:pt modelId="{337CFD95-F45B-4CBD-830D-CD10721A7F05}" type="sibTrans" cxnId="{FEDE09AF-9B55-41F1-B45B-F861838BC14F}">
      <dgm:prSet/>
      <dgm:spPr/>
      <dgm:t>
        <a:bodyPr/>
        <a:lstStyle/>
        <a:p>
          <a:endParaRPr lang="en-US"/>
        </a:p>
      </dgm:t>
    </dgm:pt>
    <dgm:pt modelId="{FD339C93-80F5-427F-A9EE-614D1094DBD3}">
      <dgm:prSet phldrT="[Text]" custT="1"/>
      <dgm:spPr>
        <a:solidFill>
          <a:srgbClr val="7030A0"/>
        </a:solidFill>
      </dgm:spPr>
      <dgm:t>
        <a:bodyPr/>
        <a:lstStyle/>
        <a:p>
          <a:r>
            <a:rPr lang="bn-IN" sz="4000" dirty="0" smtClean="0">
              <a:latin typeface="NikoshBAN" panose="02000000000000000000" pitchFamily="2" charset="0"/>
              <a:cs typeface="NikoshBAN" panose="02000000000000000000" pitchFamily="2" charset="0"/>
            </a:rPr>
            <a:t>ম</a:t>
          </a:r>
          <a:r>
            <a:rPr lang="en-US" sz="4000" dirty="0" smtClean="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স্তফা কামাল</a:t>
          </a:r>
          <a:endParaRPr lang="en-US" sz="4000" dirty="0">
            <a:latin typeface="NikoshBAN" panose="02000000000000000000" pitchFamily="2" charset="0"/>
            <a:cs typeface="NikoshBAN" panose="02000000000000000000" pitchFamily="2" charset="0"/>
          </a:endParaRPr>
        </a:p>
      </dgm:t>
    </dgm:pt>
    <dgm:pt modelId="{64A89D07-EA0D-4F20-AC23-9A3B4CCA2CF6}" type="parTrans" cxnId="{96E5C1C7-37FC-43B4-8B8E-D6E13489373B}">
      <dgm:prSet/>
      <dgm:spPr/>
      <dgm:t>
        <a:bodyPr/>
        <a:lstStyle/>
        <a:p>
          <a:endParaRPr lang="en-US"/>
        </a:p>
      </dgm:t>
    </dgm:pt>
    <dgm:pt modelId="{37B603F4-D319-4618-98A5-52A5F37785D5}" type="sibTrans" cxnId="{96E5C1C7-37FC-43B4-8B8E-D6E13489373B}">
      <dgm:prSet/>
      <dgm:spPr/>
      <dgm:t>
        <a:bodyPr/>
        <a:lstStyle/>
        <a:p>
          <a:endParaRPr lang="en-US"/>
        </a:p>
      </dgm:t>
    </dgm:pt>
    <dgm:pt modelId="{0B7E2DDE-5E6A-431B-8A79-024A31746CCD}">
      <dgm:prSet phldrT="[Text]"/>
      <dgm:spPr>
        <a:solidFill>
          <a:srgbClr val="002060"/>
        </a:solidFill>
      </dgm:spPr>
      <dgm:t>
        <a:bodyPr/>
        <a:lstStyle/>
        <a:p>
          <a:r>
            <a:rPr lang="bn-IN" dirty="0" smtClean="0">
              <a:latin typeface="NikoshBAN" panose="02000000000000000000" pitchFamily="2" charset="0"/>
              <a:cs typeface="NikoshBAN" panose="02000000000000000000" pitchFamily="2" charset="0"/>
            </a:rPr>
            <a:t>হামিদুর রহমান</a:t>
          </a:r>
          <a:endParaRPr lang="en-US" dirty="0">
            <a:latin typeface="NikoshBAN" panose="02000000000000000000" pitchFamily="2" charset="0"/>
            <a:cs typeface="NikoshBAN" panose="02000000000000000000" pitchFamily="2" charset="0"/>
          </a:endParaRPr>
        </a:p>
      </dgm:t>
    </dgm:pt>
    <dgm:pt modelId="{7A6D0E71-C8E9-44DD-B3B5-87E4ACAA23F8}" type="parTrans" cxnId="{077222AD-E37F-4636-843B-FAD9F8958D21}">
      <dgm:prSet/>
      <dgm:spPr/>
      <dgm:t>
        <a:bodyPr/>
        <a:lstStyle/>
        <a:p>
          <a:endParaRPr lang="en-US"/>
        </a:p>
      </dgm:t>
    </dgm:pt>
    <dgm:pt modelId="{A600955E-B085-4B30-9459-4DB8F1138F93}" type="sibTrans" cxnId="{077222AD-E37F-4636-843B-FAD9F8958D21}">
      <dgm:prSet/>
      <dgm:spPr/>
      <dgm:t>
        <a:bodyPr/>
        <a:lstStyle/>
        <a:p>
          <a:endParaRPr lang="en-US"/>
        </a:p>
      </dgm:t>
    </dgm:pt>
    <dgm:pt modelId="{839513A0-77DA-4A67-B847-C7CF611F6E7F}">
      <dgm:prSet phldrT="[Text]" custT="1"/>
      <dgm:spPr>
        <a:solidFill>
          <a:srgbClr val="FFC000"/>
        </a:solidFill>
      </dgm:spPr>
      <dgm:t>
        <a:bodyPr/>
        <a:lstStyle/>
        <a:p>
          <a:r>
            <a:rPr lang="bn-IN" sz="3600" dirty="0" smtClean="0">
              <a:latin typeface="NikoshBAN" panose="02000000000000000000" pitchFamily="2" charset="0"/>
              <a:cs typeface="NikoshBAN" panose="02000000000000000000" pitchFamily="2" charset="0"/>
            </a:rPr>
            <a:t>মতিউর রহমান</a:t>
          </a:r>
          <a:endParaRPr lang="en-US" sz="3600" dirty="0">
            <a:latin typeface="NikoshBAN" panose="02000000000000000000" pitchFamily="2" charset="0"/>
            <a:cs typeface="NikoshBAN" panose="02000000000000000000" pitchFamily="2" charset="0"/>
          </a:endParaRPr>
        </a:p>
      </dgm:t>
    </dgm:pt>
    <dgm:pt modelId="{CA08EB9D-94DF-4FDE-B925-01BE9CC274FA}" type="parTrans" cxnId="{40FB6A92-C3DB-413A-8DFF-4440AB16F28B}">
      <dgm:prSet/>
      <dgm:spPr/>
      <dgm:t>
        <a:bodyPr/>
        <a:lstStyle/>
        <a:p>
          <a:endParaRPr lang="en-US"/>
        </a:p>
      </dgm:t>
    </dgm:pt>
    <dgm:pt modelId="{B289B9B1-8C66-4DC9-8E2C-AE0F4B276F98}" type="sibTrans" cxnId="{40FB6A92-C3DB-413A-8DFF-4440AB16F28B}">
      <dgm:prSet/>
      <dgm:spPr/>
      <dgm:t>
        <a:bodyPr/>
        <a:lstStyle/>
        <a:p>
          <a:endParaRPr lang="en-US"/>
        </a:p>
      </dgm:t>
    </dgm:pt>
    <dgm:pt modelId="{6F80C9AC-200A-43C5-829F-DA466ADCF45A}">
      <dgm:prSet phldrT="[Text]"/>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IN" dirty="0" smtClean="0">
              <a:latin typeface="NikoshBAN" panose="02000000000000000000" pitchFamily="2" charset="0"/>
              <a:cs typeface="NikoshBAN" panose="02000000000000000000" pitchFamily="2" charset="0"/>
            </a:rPr>
            <a:t>মোহাম্মদ রুহুল আমিন</a:t>
          </a:r>
          <a:endParaRPr lang="en-US" dirty="0">
            <a:latin typeface="NikoshBAN" panose="02000000000000000000" pitchFamily="2" charset="0"/>
            <a:cs typeface="NikoshBAN" panose="02000000000000000000" pitchFamily="2" charset="0"/>
          </a:endParaRPr>
        </a:p>
      </dgm:t>
    </dgm:pt>
    <dgm:pt modelId="{C38A5256-31E0-4272-AC62-F668B2F159D4}" type="parTrans" cxnId="{D47D70FF-9BD3-444B-8780-A54D2D849537}">
      <dgm:prSet/>
      <dgm:spPr/>
      <dgm:t>
        <a:bodyPr/>
        <a:lstStyle/>
        <a:p>
          <a:endParaRPr lang="en-US"/>
        </a:p>
      </dgm:t>
    </dgm:pt>
    <dgm:pt modelId="{77F64598-D741-42CE-8A75-A0297A62F2BE}" type="sibTrans" cxnId="{D47D70FF-9BD3-444B-8780-A54D2D849537}">
      <dgm:prSet/>
      <dgm:spPr/>
      <dgm:t>
        <a:bodyPr/>
        <a:lstStyle/>
        <a:p>
          <a:endParaRPr lang="en-US"/>
        </a:p>
      </dgm:t>
    </dgm:pt>
    <dgm:pt modelId="{EE5D0FAA-F7F9-4B08-93B5-578E21BDAD87}">
      <dgm:prSet phldrT="[Text]" custT="1"/>
      <dgm:spPr>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IN" sz="2800" dirty="0" smtClean="0">
              <a:latin typeface="NikoshBAN" panose="02000000000000000000" pitchFamily="2" charset="0"/>
              <a:cs typeface="NikoshBAN" panose="02000000000000000000" pitchFamily="2" charset="0"/>
            </a:rPr>
            <a:t>মহিউদ্দিন জাহাঙ্গীর </a:t>
          </a:r>
          <a:endParaRPr lang="en-US" sz="2800" dirty="0">
            <a:latin typeface="NikoshBAN" panose="02000000000000000000" pitchFamily="2" charset="0"/>
            <a:cs typeface="NikoshBAN" panose="02000000000000000000" pitchFamily="2" charset="0"/>
          </a:endParaRPr>
        </a:p>
      </dgm:t>
    </dgm:pt>
    <dgm:pt modelId="{FFF1B5A6-D544-4955-820A-FD6991C78143}" type="parTrans" cxnId="{A7A65296-B094-4F29-895E-4ED1A27E0F77}">
      <dgm:prSet/>
      <dgm:spPr/>
      <dgm:t>
        <a:bodyPr/>
        <a:lstStyle/>
        <a:p>
          <a:endParaRPr lang="en-US"/>
        </a:p>
      </dgm:t>
    </dgm:pt>
    <dgm:pt modelId="{DC76215D-0C1C-4E26-99F9-04924D1A7BD5}" type="sibTrans" cxnId="{A7A65296-B094-4F29-895E-4ED1A27E0F77}">
      <dgm:prSet/>
      <dgm:spPr/>
      <dgm:t>
        <a:bodyPr/>
        <a:lstStyle/>
        <a:p>
          <a:endParaRPr lang="en-US"/>
        </a:p>
      </dgm:t>
    </dgm:pt>
    <dgm:pt modelId="{0DC376A7-E438-4EAD-8633-733BE23AB821}">
      <dgm:prSet phldrT="[Text]" phldr="1"/>
      <dgm:spPr/>
      <dgm:t>
        <a:bodyPr/>
        <a:lstStyle/>
        <a:p>
          <a:endParaRPr lang="en-US"/>
        </a:p>
      </dgm:t>
    </dgm:pt>
    <dgm:pt modelId="{E46F1726-55C1-43BB-9B5A-6F076300BEAE}" type="parTrans" cxnId="{09E5601F-75BC-4CA8-B4E6-352C5C2B069C}">
      <dgm:prSet/>
      <dgm:spPr/>
      <dgm:t>
        <a:bodyPr/>
        <a:lstStyle/>
        <a:p>
          <a:endParaRPr lang="en-US"/>
        </a:p>
      </dgm:t>
    </dgm:pt>
    <dgm:pt modelId="{E86FAB98-AD31-44BF-B8DE-284168653D91}" type="sibTrans" cxnId="{09E5601F-75BC-4CA8-B4E6-352C5C2B069C}">
      <dgm:prSet/>
      <dgm:spPr/>
      <dgm:t>
        <a:bodyPr/>
        <a:lstStyle/>
        <a:p>
          <a:endParaRPr lang="en-US"/>
        </a:p>
      </dgm:t>
    </dgm:pt>
    <dgm:pt modelId="{69A39B0E-D001-4734-913F-22A39EA7D1C8}">
      <dgm:prSet phldrT="[Text]" phldr="1"/>
      <dgm:spPr/>
      <dgm:t>
        <a:bodyPr/>
        <a:lstStyle/>
        <a:p>
          <a:endParaRPr lang="en-US"/>
        </a:p>
      </dgm:t>
    </dgm:pt>
    <dgm:pt modelId="{8F02262D-A747-4CE8-AF80-8FAB7E1C3E01}" type="parTrans" cxnId="{B6810BCC-9BF3-421C-8749-F02A1FD6F01D}">
      <dgm:prSet/>
      <dgm:spPr/>
      <dgm:t>
        <a:bodyPr/>
        <a:lstStyle/>
        <a:p>
          <a:endParaRPr lang="en-US"/>
        </a:p>
      </dgm:t>
    </dgm:pt>
    <dgm:pt modelId="{D908F874-09A2-4C3B-848A-BAECFFD7B573}" type="sibTrans" cxnId="{B6810BCC-9BF3-421C-8749-F02A1FD6F01D}">
      <dgm:prSet/>
      <dgm:spPr/>
      <dgm:t>
        <a:bodyPr/>
        <a:lstStyle/>
        <a:p>
          <a:endParaRPr lang="en-US"/>
        </a:p>
      </dgm:t>
    </dgm:pt>
    <dgm:pt modelId="{9D5B348F-6C55-4190-9D20-EBC1B01DDC7A}">
      <dgm:prSet phldrT="[Text]" phldr="1"/>
      <dgm:spPr/>
      <dgm:t>
        <a:bodyPr/>
        <a:lstStyle/>
        <a:p>
          <a:endParaRPr lang="en-US"/>
        </a:p>
      </dgm:t>
    </dgm:pt>
    <dgm:pt modelId="{C7B072CC-DE65-4BDA-B99E-98317917BB23}" type="parTrans" cxnId="{792E6C5E-6069-4E36-85D1-5574727A161D}">
      <dgm:prSet/>
      <dgm:spPr/>
      <dgm:t>
        <a:bodyPr/>
        <a:lstStyle/>
        <a:p>
          <a:endParaRPr lang="en-US"/>
        </a:p>
      </dgm:t>
    </dgm:pt>
    <dgm:pt modelId="{E40FC2DC-ADFA-4B59-B418-6CA937780FF8}" type="sibTrans" cxnId="{792E6C5E-6069-4E36-85D1-5574727A161D}">
      <dgm:prSet/>
      <dgm:spPr/>
      <dgm:t>
        <a:bodyPr/>
        <a:lstStyle/>
        <a:p>
          <a:endParaRPr lang="en-US"/>
        </a:p>
      </dgm:t>
    </dgm:pt>
    <dgm:pt modelId="{8148AD13-ED67-4079-A1A4-5E33202294EF}">
      <dgm:prSet phldrT="[Text]" phldr="1"/>
      <dgm:spPr/>
      <dgm:t>
        <a:bodyPr/>
        <a:lstStyle/>
        <a:p>
          <a:endParaRPr lang="en-US"/>
        </a:p>
      </dgm:t>
    </dgm:pt>
    <dgm:pt modelId="{DA1D518B-7C69-47D0-9DE4-528B87D4AAA1}" type="parTrans" cxnId="{FDAC4E19-5BD0-41E6-99D3-0B21CF98665A}">
      <dgm:prSet/>
      <dgm:spPr/>
      <dgm:t>
        <a:bodyPr/>
        <a:lstStyle/>
        <a:p>
          <a:endParaRPr lang="en-US"/>
        </a:p>
      </dgm:t>
    </dgm:pt>
    <dgm:pt modelId="{6B0ACD59-50AA-45C6-990C-80054E8B8BA6}" type="sibTrans" cxnId="{FDAC4E19-5BD0-41E6-99D3-0B21CF98665A}">
      <dgm:prSet/>
      <dgm:spPr/>
      <dgm:t>
        <a:bodyPr/>
        <a:lstStyle/>
        <a:p>
          <a:endParaRPr lang="en-US"/>
        </a:p>
      </dgm:t>
    </dgm:pt>
    <dgm:pt modelId="{9C50A1E9-79AD-4AC9-87E3-07636149F93B}">
      <dgm:prSet phldrT="[Text]" phldr="1"/>
      <dgm:spPr/>
      <dgm:t>
        <a:bodyPr/>
        <a:lstStyle/>
        <a:p>
          <a:endParaRPr lang="en-US"/>
        </a:p>
      </dgm:t>
    </dgm:pt>
    <dgm:pt modelId="{B1CBFDA2-0C0F-4DE5-90F9-4858640FF65A}" type="parTrans" cxnId="{13203EF0-EB67-4170-A3C3-43FC21507561}">
      <dgm:prSet/>
      <dgm:spPr/>
      <dgm:t>
        <a:bodyPr/>
        <a:lstStyle/>
        <a:p>
          <a:endParaRPr lang="en-US"/>
        </a:p>
      </dgm:t>
    </dgm:pt>
    <dgm:pt modelId="{9FFB5C2B-B43A-4E9B-A2D2-EBF00A2F95BF}" type="sibTrans" cxnId="{13203EF0-EB67-4170-A3C3-43FC21507561}">
      <dgm:prSet/>
      <dgm:spPr/>
      <dgm:t>
        <a:bodyPr/>
        <a:lstStyle/>
        <a:p>
          <a:endParaRPr lang="en-US"/>
        </a:p>
      </dgm:t>
    </dgm:pt>
    <dgm:pt modelId="{59EEB844-0DAF-4955-AC0A-42D6F8C3CD7E}">
      <dgm:prSet phldrT="[Text]" phldr="1"/>
      <dgm:spPr/>
      <dgm:t>
        <a:bodyPr/>
        <a:lstStyle/>
        <a:p>
          <a:endParaRPr lang="en-US"/>
        </a:p>
      </dgm:t>
    </dgm:pt>
    <dgm:pt modelId="{6C84ADE4-9834-420A-BA8F-0F08068943D8}" type="parTrans" cxnId="{0DFBAC6F-5124-49C5-A069-C5EB987603C7}">
      <dgm:prSet/>
      <dgm:spPr/>
      <dgm:t>
        <a:bodyPr/>
        <a:lstStyle/>
        <a:p>
          <a:endParaRPr lang="en-US"/>
        </a:p>
      </dgm:t>
    </dgm:pt>
    <dgm:pt modelId="{31BD1547-0A6A-4185-A039-85A18847F315}" type="sibTrans" cxnId="{0DFBAC6F-5124-49C5-A069-C5EB987603C7}">
      <dgm:prSet/>
      <dgm:spPr/>
      <dgm:t>
        <a:bodyPr/>
        <a:lstStyle/>
        <a:p>
          <a:endParaRPr lang="en-US"/>
        </a:p>
      </dgm:t>
    </dgm:pt>
    <dgm:pt modelId="{C66FAC6D-18E4-462A-9E14-D8A6F2563F0F}">
      <dgm:prSet phldrT="[Text]" phldr="1"/>
      <dgm:spPr/>
      <dgm:t>
        <a:bodyPr/>
        <a:lstStyle/>
        <a:p>
          <a:endParaRPr lang="en-US"/>
        </a:p>
      </dgm:t>
    </dgm:pt>
    <dgm:pt modelId="{F1FE2757-0DA9-421D-BF0E-5D3F761B57F1}" type="parTrans" cxnId="{2262DD44-F012-4D3D-8BA4-DB006161E0F3}">
      <dgm:prSet/>
      <dgm:spPr/>
      <dgm:t>
        <a:bodyPr/>
        <a:lstStyle/>
        <a:p>
          <a:endParaRPr lang="en-US"/>
        </a:p>
      </dgm:t>
    </dgm:pt>
    <dgm:pt modelId="{C9D8F059-9446-4D4E-ACB5-DBFFF3731FA6}" type="sibTrans" cxnId="{2262DD44-F012-4D3D-8BA4-DB006161E0F3}">
      <dgm:prSet/>
      <dgm:spPr/>
      <dgm:t>
        <a:bodyPr/>
        <a:lstStyle/>
        <a:p>
          <a:endParaRPr lang="en-US"/>
        </a:p>
      </dgm:t>
    </dgm:pt>
    <dgm:pt modelId="{D3A77998-16DB-46E6-A896-261BA7D653D6}">
      <dgm:prSet phldrT="[Text]" custT="1"/>
      <dgm:spPr>
        <a:solidFill>
          <a:srgbClr val="00B0F0"/>
        </a:solidFill>
      </dgm:spPr>
      <dgm:t>
        <a:bodyPr/>
        <a:lstStyle/>
        <a:p>
          <a:r>
            <a:rPr lang="bn-IN" sz="3200" dirty="0" smtClean="0">
              <a:latin typeface="NikoshBAN" panose="02000000000000000000" pitchFamily="2" charset="0"/>
              <a:cs typeface="NikoshBAN" panose="02000000000000000000" pitchFamily="2" charset="0"/>
            </a:rPr>
            <a:t>মুন্সী আবদুর রউফ</a:t>
          </a:r>
          <a:endParaRPr lang="en-US" sz="3200" dirty="0">
            <a:latin typeface="NikoshBAN" panose="02000000000000000000" pitchFamily="2" charset="0"/>
            <a:cs typeface="NikoshBAN" panose="02000000000000000000" pitchFamily="2" charset="0"/>
          </a:endParaRPr>
        </a:p>
      </dgm:t>
    </dgm:pt>
    <dgm:pt modelId="{0B4E4EC9-B775-4379-B9AA-F046B6D5FD5C}" type="parTrans" cxnId="{BBC1BFA0-E302-45AE-B2F1-CEB6EC61CD7A}">
      <dgm:prSet/>
      <dgm:spPr/>
      <dgm:t>
        <a:bodyPr/>
        <a:lstStyle/>
        <a:p>
          <a:endParaRPr lang="en-US"/>
        </a:p>
      </dgm:t>
    </dgm:pt>
    <dgm:pt modelId="{26E098B8-EFEC-4B05-BDF2-243476AE4F39}" type="sibTrans" cxnId="{BBC1BFA0-E302-45AE-B2F1-CEB6EC61CD7A}">
      <dgm:prSet/>
      <dgm:spPr/>
      <dgm:t>
        <a:bodyPr/>
        <a:lstStyle/>
        <a:p>
          <a:endParaRPr lang="en-US"/>
        </a:p>
      </dgm:t>
    </dgm:pt>
    <dgm:pt modelId="{A5DBAC4E-A504-4786-9AEA-6FBEE4127F68}">
      <dgm:prSet phldrT="[Text]" custT="1"/>
      <dgm:spPr>
        <a:solidFill>
          <a:srgbClr val="00B050"/>
        </a:solidFill>
      </dgm:spPr>
      <dgm:t>
        <a:bodyPr/>
        <a:lstStyle/>
        <a:p>
          <a:r>
            <a:rPr lang="bn-IN" sz="3200" dirty="0" smtClean="0">
              <a:latin typeface="NikoshBAN" panose="02000000000000000000" pitchFamily="2" charset="0"/>
              <a:cs typeface="NikoshBAN" panose="02000000000000000000" pitchFamily="2" charset="0"/>
            </a:rPr>
            <a:t>নূর মোহাম্মদ শেখ</a:t>
          </a:r>
          <a:endParaRPr lang="en-US" sz="3200" dirty="0">
            <a:latin typeface="NikoshBAN" panose="02000000000000000000" pitchFamily="2" charset="0"/>
            <a:cs typeface="NikoshBAN" panose="02000000000000000000" pitchFamily="2" charset="0"/>
          </a:endParaRPr>
        </a:p>
      </dgm:t>
    </dgm:pt>
    <dgm:pt modelId="{AF201B72-1D7F-4616-86F7-CCE1A1BA6B79}" type="parTrans" cxnId="{34C85121-44DA-4D26-8E4E-8B6D2E49BD52}">
      <dgm:prSet/>
      <dgm:spPr/>
      <dgm:t>
        <a:bodyPr/>
        <a:lstStyle/>
        <a:p>
          <a:endParaRPr lang="en-US"/>
        </a:p>
      </dgm:t>
    </dgm:pt>
    <dgm:pt modelId="{DEABE961-FFD4-4966-85E4-7AE392F93C7B}" type="sibTrans" cxnId="{34C85121-44DA-4D26-8E4E-8B6D2E49BD52}">
      <dgm:prSet/>
      <dgm:spPr/>
      <dgm:t>
        <a:bodyPr/>
        <a:lstStyle/>
        <a:p>
          <a:endParaRPr lang="en-US"/>
        </a:p>
      </dgm:t>
    </dgm:pt>
    <dgm:pt modelId="{2B788EE9-3C68-4D45-ABB3-38A878C21061}" type="pres">
      <dgm:prSet presAssocID="{37A96F80-E9DB-4925-A35D-0BD0D4E01D3B}" presName="Name0" presStyleCnt="0">
        <dgm:presLayoutVars>
          <dgm:chMax val="1"/>
          <dgm:dir/>
          <dgm:animLvl val="ctr"/>
          <dgm:resizeHandles val="exact"/>
        </dgm:presLayoutVars>
      </dgm:prSet>
      <dgm:spPr/>
      <dgm:t>
        <a:bodyPr/>
        <a:lstStyle/>
        <a:p>
          <a:endParaRPr lang="en-US"/>
        </a:p>
      </dgm:t>
    </dgm:pt>
    <dgm:pt modelId="{0974871E-C68D-4C18-AFCF-339A399CE2D1}" type="pres">
      <dgm:prSet presAssocID="{5C66F003-1936-4924-B63B-9B828EE14D39}" presName="centerShape" presStyleLbl="node0" presStyleIdx="0" presStyleCnt="1" custScaleX="119284" custScaleY="131804"/>
      <dgm:spPr/>
      <dgm:t>
        <a:bodyPr/>
        <a:lstStyle/>
        <a:p>
          <a:endParaRPr lang="en-US"/>
        </a:p>
      </dgm:t>
    </dgm:pt>
    <dgm:pt modelId="{B3A4DF23-4A50-4480-94FD-4F9124340DF4}" type="pres">
      <dgm:prSet presAssocID="{64A89D07-EA0D-4F20-AC23-9A3B4CCA2CF6}" presName="parTrans" presStyleLbl="sibTrans2D1" presStyleIdx="0" presStyleCnt="7"/>
      <dgm:spPr/>
      <dgm:t>
        <a:bodyPr/>
        <a:lstStyle/>
        <a:p>
          <a:endParaRPr lang="en-US"/>
        </a:p>
      </dgm:t>
    </dgm:pt>
    <dgm:pt modelId="{68EE88DE-B145-47C6-9DA7-36B28D020B4A}" type="pres">
      <dgm:prSet presAssocID="{64A89D07-EA0D-4F20-AC23-9A3B4CCA2CF6}" presName="connectorText" presStyleLbl="sibTrans2D1" presStyleIdx="0" presStyleCnt="7"/>
      <dgm:spPr/>
      <dgm:t>
        <a:bodyPr/>
        <a:lstStyle/>
        <a:p>
          <a:endParaRPr lang="en-US"/>
        </a:p>
      </dgm:t>
    </dgm:pt>
    <dgm:pt modelId="{66C47997-EAB3-4E34-889D-31E7F71E21FB}" type="pres">
      <dgm:prSet presAssocID="{FD339C93-80F5-427F-A9EE-614D1094DBD3}" presName="node" presStyleLbl="node1" presStyleIdx="0" presStyleCnt="7" custScaleX="146204" custRadScaleRad="102732" custRadScaleInc="16782">
        <dgm:presLayoutVars>
          <dgm:bulletEnabled val="1"/>
        </dgm:presLayoutVars>
      </dgm:prSet>
      <dgm:spPr/>
      <dgm:t>
        <a:bodyPr/>
        <a:lstStyle/>
        <a:p>
          <a:endParaRPr lang="en-US"/>
        </a:p>
      </dgm:t>
    </dgm:pt>
    <dgm:pt modelId="{6F5CCAF1-4065-4AA3-A7C7-0A383DB1C4A2}" type="pres">
      <dgm:prSet presAssocID="{7A6D0E71-C8E9-44DD-B3B5-87E4ACAA23F8}" presName="parTrans" presStyleLbl="sibTrans2D1" presStyleIdx="1" presStyleCnt="7"/>
      <dgm:spPr/>
      <dgm:t>
        <a:bodyPr/>
        <a:lstStyle/>
        <a:p>
          <a:endParaRPr lang="en-US"/>
        </a:p>
      </dgm:t>
    </dgm:pt>
    <dgm:pt modelId="{9BA04CD9-8767-4361-A9E7-2D81B747FC7F}" type="pres">
      <dgm:prSet presAssocID="{7A6D0E71-C8E9-44DD-B3B5-87E4ACAA23F8}" presName="connectorText" presStyleLbl="sibTrans2D1" presStyleIdx="1" presStyleCnt="7"/>
      <dgm:spPr/>
      <dgm:t>
        <a:bodyPr/>
        <a:lstStyle/>
        <a:p>
          <a:endParaRPr lang="en-US"/>
        </a:p>
      </dgm:t>
    </dgm:pt>
    <dgm:pt modelId="{B743F7C3-3D87-4B3C-9D2D-13DBF5789E9C}" type="pres">
      <dgm:prSet presAssocID="{0B7E2DDE-5E6A-431B-8A79-024A31746CCD}" presName="node" presStyleLbl="node1" presStyleIdx="1" presStyleCnt="7">
        <dgm:presLayoutVars>
          <dgm:bulletEnabled val="1"/>
        </dgm:presLayoutVars>
      </dgm:prSet>
      <dgm:spPr/>
      <dgm:t>
        <a:bodyPr/>
        <a:lstStyle/>
        <a:p>
          <a:endParaRPr lang="en-US"/>
        </a:p>
      </dgm:t>
    </dgm:pt>
    <dgm:pt modelId="{F7F5C061-01DB-4022-A57D-1A5038068A5A}" type="pres">
      <dgm:prSet presAssocID="{0B4E4EC9-B775-4379-B9AA-F046B6D5FD5C}" presName="parTrans" presStyleLbl="sibTrans2D1" presStyleIdx="2" presStyleCnt="7"/>
      <dgm:spPr/>
      <dgm:t>
        <a:bodyPr/>
        <a:lstStyle/>
        <a:p>
          <a:endParaRPr lang="en-US"/>
        </a:p>
      </dgm:t>
    </dgm:pt>
    <dgm:pt modelId="{331D857D-A367-4484-B618-A602C43FB5A7}" type="pres">
      <dgm:prSet presAssocID="{0B4E4EC9-B775-4379-B9AA-F046B6D5FD5C}" presName="connectorText" presStyleLbl="sibTrans2D1" presStyleIdx="2" presStyleCnt="7"/>
      <dgm:spPr/>
      <dgm:t>
        <a:bodyPr/>
        <a:lstStyle/>
        <a:p>
          <a:endParaRPr lang="en-US"/>
        </a:p>
      </dgm:t>
    </dgm:pt>
    <dgm:pt modelId="{0809FB95-80E6-4AE4-8A7C-28E23C59683E}" type="pres">
      <dgm:prSet presAssocID="{D3A77998-16DB-46E6-A896-261BA7D653D6}" presName="node" presStyleLbl="node1" presStyleIdx="2" presStyleCnt="7">
        <dgm:presLayoutVars>
          <dgm:bulletEnabled val="1"/>
        </dgm:presLayoutVars>
      </dgm:prSet>
      <dgm:spPr/>
      <dgm:t>
        <a:bodyPr/>
        <a:lstStyle/>
        <a:p>
          <a:endParaRPr lang="en-US"/>
        </a:p>
      </dgm:t>
    </dgm:pt>
    <dgm:pt modelId="{40D0E904-DCD6-4DE3-A6C1-F823BDD6B1C6}" type="pres">
      <dgm:prSet presAssocID="{AF201B72-1D7F-4616-86F7-CCE1A1BA6B79}" presName="parTrans" presStyleLbl="sibTrans2D1" presStyleIdx="3" presStyleCnt="7"/>
      <dgm:spPr/>
      <dgm:t>
        <a:bodyPr/>
        <a:lstStyle/>
        <a:p>
          <a:endParaRPr lang="en-US"/>
        </a:p>
      </dgm:t>
    </dgm:pt>
    <dgm:pt modelId="{9100C301-BD71-4CF1-A89B-B8A393D64B40}" type="pres">
      <dgm:prSet presAssocID="{AF201B72-1D7F-4616-86F7-CCE1A1BA6B79}" presName="connectorText" presStyleLbl="sibTrans2D1" presStyleIdx="3" presStyleCnt="7"/>
      <dgm:spPr/>
      <dgm:t>
        <a:bodyPr/>
        <a:lstStyle/>
        <a:p>
          <a:endParaRPr lang="en-US"/>
        </a:p>
      </dgm:t>
    </dgm:pt>
    <dgm:pt modelId="{C64D3153-0501-4E8B-B40E-51F29E679F36}" type="pres">
      <dgm:prSet presAssocID="{A5DBAC4E-A504-4786-9AEA-6FBEE4127F68}" presName="node" presStyleLbl="node1" presStyleIdx="3" presStyleCnt="7" custScaleX="138102">
        <dgm:presLayoutVars>
          <dgm:bulletEnabled val="1"/>
        </dgm:presLayoutVars>
      </dgm:prSet>
      <dgm:spPr/>
      <dgm:t>
        <a:bodyPr/>
        <a:lstStyle/>
        <a:p>
          <a:endParaRPr lang="en-US"/>
        </a:p>
      </dgm:t>
    </dgm:pt>
    <dgm:pt modelId="{3EC776B1-722C-4350-8446-6B40963FBA0A}" type="pres">
      <dgm:prSet presAssocID="{CA08EB9D-94DF-4FDE-B925-01BE9CC274FA}" presName="parTrans" presStyleLbl="sibTrans2D1" presStyleIdx="4" presStyleCnt="7"/>
      <dgm:spPr/>
      <dgm:t>
        <a:bodyPr/>
        <a:lstStyle/>
        <a:p>
          <a:endParaRPr lang="en-US"/>
        </a:p>
      </dgm:t>
    </dgm:pt>
    <dgm:pt modelId="{E1EEBEE7-F199-46F6-83E1-A51ACF0197A4}" type="pres">
      <dgm:prSet presAssocID="{CA08EB9D-94DF-4FDE-B925-01BE9CC274FA}" presName="connectorText" presStyleLbl="sibTrans2D1" presStyleIdx="4" presStyleCnt="7"/>
      <dgm:spPr/>
      <dgm:t>
        <a:bodyPr/>
        <a:lstStyle/>
        <a:p>
          <a:endParaRPr lang="en-US"/>
        </a:p>
      </dgm:t>
    </dgm:pt>
    <dgm:pt modelId="{9075B923-12FA-4AE3-BF0A-97E983972228}" type="pres">
      <dgm:prSet presAssocID="{839513A0-77DA-4A67-B847-C7CF611F6E7F}" presName="node" presStyleLbl="node1" presStyleIdx="4" presStyleCnt="7" custScaleX="129842">
        <dgm:presLayoutVars>
          <dgm:bulletEnabled val="1"/>
        </dgm:presLayoutVars>
      </dgm:prSet>
      <dgm:spPr/>
      <dgm:t>
        <a:bodyPr/>
        <a:lstStyle/>
        <a:p>
          <a:endParaRPr lang="en-US"/>
        </a:p>
      </dgm:t>
    </dgm:pt>
    <dgm:pt modelId="{FEC32F63-D303-4911-AEED-4332C4CEA2AC}" type="pres">
      <dgm:prSet presAssocID="{C38A5256-31E0-4272-AC62-F668B2F159D4}" presName="parTrans" presStyleLbl="sibTrans2D1" presStyleIdx="5" presStyleCnt="7"/>
      <dgm:spPr/>
      <dgm:t>
        <a:bodyPr/>
        <a:lstStyle/>
        <a:p>
          <a:endParaRPr lang="en-US"/>
        </a:p>
      </dgm:t>
    </dgm:pt>
    <dgm:pt modelId="{E3A318C6-0FE4-408D-BDD7-91016CBB81D0}" type="pres">
      <dgm:prSet presAssocID="{C38A5256-31E0-4272-AC62-F668B2F159D4}" presName="connectorText" presStyleLbl="sibTrans2D1" presStyleIdx="5" presStyleCnt="7"/>
      <dgm:spPr/>
      <dgm:t>
        <a:bodyPr/>
        <a:lstStyle/>
        <a:p>
          <a:endParaRPr lang="en-US"/>
        </a:p>
      </dgm:t>
    </dgm:pt>
    <dgm:pt modelId="{97E76BF0-4C62-474C-B9DF-B20A5DC3DA4C}" type="pres">
      <dgm:prSet presAssocID="{6F80C9AC-200A-43C5-829F-DA466ADCF45A}" presName="node" presStyleLbl="node1" presStyleIdx="5" presStyleCnt="7" custRadScaleRad="98278" custRadScaleInc="953">
        <dgm:presLayoutVars>
          <dgm:bulletEnabled val="1"/>
        </dgm:presLayoutVars>
      </dgm:prSet>
      <dgm:spPr/>
      <dgm:t>
        <a:bodyPr/>
        <a:lstStyle/>
        <a:p>
          <a:endParaRPr lang="en-US"/>
        </a:p>
      </dgm:t>
    </dgm:pt>
    <dgm:pt modelId="{7BC5B0EF-9FC7-4B3F-A6F7-B968A29D325C}" type="pres">
      <dgm:prSet presAssocID="{FFF1B5A6-D544-4955-820A-FD6991C78143}" presName="parTrans" presStyleLbl="sibTrans2D1" presStyleIdx="6" presStyleCnt="7"/>
      <dgm:spPr/>
      <dgm:t>
        <a:bodyPr/>
        <a:lstStyle/>
        <a:p>
          <a:endParaRPr lang="en-US"/>
        </a:p>
      </dgm:t>
    </dgm:pt>
    <dgm:pt modelId="{3BB58D9E-BA88-47D0-9C34-2F668C25A858}" type="pres">
      <dgm:prSet presAssocID="{FFF1B5A6-D544-4955-820A-FD6991C78143}" presName="connectorText" presStyleLbl="sibTrans2D1" presStyleIdx="6" presStyleCnt="7"/>
      <dgm:spPr/>
      <dgm:t>
        <a:bodyPr/>
        <a:lstStyle/>
        <a:p>
          <a:endParaRPr lang="en-US"/>
        </a:p>
      </dgm:t>
    </dgm:pt>
    <dgm:pt modelId="{1965BB35-B325-48B6-954A-300B3F2B70D5}" type="pres">
      <dgm:prSet presAssocID="{EE5D0FAA-F7F9-4B08-93B5-578E21BDAD87}" presName="node" presStyleLbl="node1" presStyleIdx="6" presStyleCnt="7" custScaleX="137743" custScaleY="120145">
        <dgm:presLayoutVars>
          <dgm:bulletEnabled val="1"/>
        </dgm:presLayoutVars>
      </dgm:prSet>
      <dgm:spPr/>
      <dgm:t>
        <a:bodyPr/>
        <a:lstStyle/>
        <a:p>
          <a:endParaRPr lang="en-US"/>
        </a:p>
      </dgm:t>
    </dgm:pt>
  </dgm:ptLst>
  <dgm:cxnLst>
    <dgm:cxn modelId="{F7A06296-20CE-47F1-B89F-2D5665A3F947}" type="presOf" srcId="{CA08EB9D-94DF-4FDE-B925-01BE9CC274FA}" destId="{E1EEBEE7-F199-46F6-83E1-A51ACF0197A4}" srcOrd="1" destOrd="0" presId="urn:microsoft.com/office/officeart/2005/8/layout/radial5"/>
    <dgm:cxn modelId="{C3ACB7BB-1D91-455C-8380-7FB2D1C10820}" type="presOf" srcId="{C38A5256-31E0-4272-AC62-F668B2F159D4}" destId="{FEC32F63-D303-4911-AEED-4332C4CEA2AC}" srcOrd="0" destOrd="0" presId="urn:microsoft.com/office/officeart/2005/8/layout/radial5"/>
    <dgm:cxn modelId="{C9C65783-4281-4353-8FBB-E34027C7DDD8}" type="presOf" srcId="{FD339C93-80F5-427F-A9EE-614D1094DBD3}" destId="{66C47997-EAB3-4E34-889D-31E7F71E21FB}" srcOrd="0" destOrd="0" presId="urn:microsoft.com/office/officeart/2005/8/layout/radial5"/>
    <dgm:cxn modelId="{4549A9A3-1BFE-4817-BC43-74BF0FB5958F}" type="presOf" srcId="{839513A0-77DA-4A67-B847-C7CF611F6E7F}" destId="{9075B923-12FA-4AE3-BF0A-97E983972228}" srcOrd="0" destOrd="0" presId="urn:microsoft.com/office/officeart/2005/8/layout/radial5"/>
    <dgm:cxn modelId="{0F799AAF-F92F-4323-B496-89338A7D68A0}" type="presOf" srcId="{CA08EB9D-94DF-4FDE-B925-01BE9CC274FA}" destId="{3EC776B1-722C-4350-8446-6B40963FBA0A}" srcOrd="0" destOrd="0" presId="urn:microsoft.com/office/officeart/2005/8/layout/radial5"/>
    <dgm:cxn modelId="{40FB6A92-C3DB-413A-8DFF-4440AB16F28B}" srcId="{5C66F003-1936-4924-B63B-9B828EE14D39}" destId="{839513A0-77DA-4A67-B847-C7CF611F6E7F}" srcOrd="4" destOrd="0" parTransId="{CA08EB9D-94DF-4FDE-B925-01BE9CC274FA}" sibTransId="{B289B9B1-8C66-4DC9-8E2C-AE0F4B276F98}"/>
    <dgm:cxn modelId="{A7A65296-B094-4F29-895E-4ED1A27E0F77}" srcId="{5C66F003-1936-4924-B63B-9B828EE14D39}" destId="{EE5D0FAA-F7F9-4B08-93B5-578E21BDAD87}" srcOrd="6" destOrd="0" parTransId="{FFF1B5A6-D544-4955-820A-FD6991C78143}" sibTransId="{DC76215D-0C1C-4E26-99F9-04924D1A7BD5}"/>
    <dgm:cxn modelId="{591DA13B-85D8-4108-BB87-57943ED96D7F}" type="presOf" srcId="{7A6D0E71-C8E9-44DD-B3B5-87E4ACAA23F8}" destId="{6F5CCAF1-4065-4AA3-A7C7-0A383DB1C4A2}" srcOrd="0" destOrd="0" presId="urn:microsoft.com/office/officeart/2005/8/layout/radial5"/>
    <dgm:cxn modelId="{39F69BAD-87FE-4967-8D2F-CA64FD25F90B}" type="presOf" srcId="{AF201B72-1D7F-4616-86F7-CCE1A1BA6B79}" destId="{9100C301-BD71-4CF1-A89B-B8A393D64B40}" srcOrd="1" destOrd="0" presId="urn:microsoft.com/office/officeart/2005/8/layout/radial5"/>
    <dgm:cxn modelId="{3D807A0E-02F4-4F9B-9D10-182C96429FE0}" type="presOf" srcId="{7A6D0E71-C8E9-44DD-B3B5-87E4ACAA23F8}" destId="{9BA04CD9-8767-4361-A9E7-2D81B747FC7F}" srcOrd="1" destOrd="0" presId="urn:microsoft.com/office/officeart/2005/8/layout/radial5"/>
    <dgm:cxn modelId="{E84BF5A4-BB4D-44EC-BA5D-3BCD4E2C567A}" type="presOf" srcId="{6F80C9AC-200A-43C5-829F-DA466ADCF45A}" destId="{97E76BF0-4C62-474C-B9DF-B20A5DC3DA4C}" srcOrd="0" destOrd="0" presId="urn:microsoft.com/office/officeart/2005/8/layout/radial5"/>
    <dgm:cxn modelId="{E3B3997B-2FAE-4DC8-922A-E877833A15F6}" type="presOf" srcId="{C38A5256-31E0-4272-AC62-F668B2F159D4}" destId="{E3A318C6-0FE4-408D-BDD7-91016CBB81D0}" srcOrd="1" destOrd="0" presId="urn:microsoft.com/office/officeart/2005/8/layout/radial5"/>
    <dgm:cxn modelId="{D21D8EBA-1BD9-4B37-A005-BD395567AF11}" type="presOf" srcId="{5C66F003-1936-4924-B63B-9B828EE14D39}" destId="{0974871E-C68D-4C18-AFCF-339A399CE2D1}" srcOrd="0" destOrd="0" presId="urn:microsoft.com/office/officeart/2005/8/layout/radial5"/>
    <dgm:cxn modelId="{34C85121-44DA-4D26-8E4E-8B6D2E49BD52}" srcId="{5C66F003-1936-4924-B63B-9B828EE14D39}" destId="{A5DBAC4E-A504-4786-9AEA-6FBEE4127F68}" srcOrd="3" destOrd="0" parTransId="{AF201B72-1D7F-4616-86F7-CCE1A1BA6B79}" sibTransId="{DEABE961-FFD4-4966-85E4-7AE392F93C7B}"/>
    <dgm:cxn modelId="{2877CE03-10FF-4EA6-B386-88F40EE5D6F1}" type="presOf" srcId="{37A96F80-E9DB-4925-A35D-0BD0D4E01D3B}" destId="{2B788EE9-3C68-4D45-ABB3-38A878C21061}" srcOrd="0" destOrd="0" presId="urn:microsoft.com/office/officeart/2005/8/layout/radial5"/>
    <dgm:cxn modelId="{7705CD43-A205-4151-9D5C-14741300CA24}" type="presOf" srcId="{FFF1B5A6-D544-4955-820A-FD6991C78143}" destId="{3BB58D9E-BA88-47D0-9C34-2F668C25A858}" srcOrd="1" destOrd="0" presId="urn:microsoft.com/office/officeart/2005/8/layout/radial5"/>
    <dgm:cxn modelId="{792E6C5E-6069-4E36-85D1-5574727A161D}" srcId="{37A96F80-E9DB-4925-A35D-0BD0D4E01D3B}" destId="{9D5B348F-6C55-4190-9D20-EBC1B01DDC7A}" srcOrd="4" destOrd="0" parTransId="{C7B072CC-DE65-4BDA-B99E-98317917BB23}" sibTransId="{E40FC2DC-ADFA-4B59-B418-6CA937780FF8}"/>
    <dgm:cxn modelId="{FDAC4E19-5BD0-41E6-99D3-0B21CF98665A}" srcId="{37A96F80-E9DB-4925-A35D-0BD0D4E01D3B}" destId="{8148AD13-ED67-4079-A1A4-5E33202294EF}" srcOrd="5" destOrd="0" parTransId="{DA1D518B-7C69-47D0-9DE4-528B87D4AAA1}" sibTransId="{6B0ACD59-50AA-45C6-990C-80054E8B8BA6}"/>
    <dgm:cxn modelId="{6F9D3DA3-243A-40C8-B3C4-A8D6DA522B2F}" type="presOf" srcId="{FFF1B5A6-D544-4955-820A-FD6991C78143}" destId="{7BC5B0EF-9FC7-4B3F-A6F7-B968A29D325C}" srcOrd="0" destOrd="0" presId="urn:microsoft.com/office/officeart/2005/8/layout/radial5"/>
    <dgm:cxn modelId="{077222AD-E37F-4636-843B-FAD9F8958D21}" srcId="{5C66F003-1936-4924-B63B-9B828EE14D39}" destId="{0B7E2DDE-5E6A-431B-8A79-024A31746CCD}" srcOrd="1" destOrd="0" parTransId="{7A6D0E71-C8E9-44DD-B3B5-87E4ACAA23F8}" sibTransId="{A600955E-B085-4B30-9459-4DB8F1138F93}"/>
    <dgm:cxn modelId="{09E5601F-75BC-4CA8-B4E6-352C5C2B069C}" srcId="{37A96F80-E9DB-4925-A35D-0BD0D4E01D3B}" destId="{0DC376A7-E438-4EAD-8633-733BE23AB821}" srcOrd="2" destOrd="0" parTransId="{E46F1726-55C1-43BB-9B5A-6F076300BEAE}" sibTransId="{E86FAB98-AD31-44BF-B8DE-284168653D91}"/>
    <dgm:cxn modelId="{8E1D0E42-8BE1-4CFE-9AE0-C42BD4E29B85}" type="presOf" srcId="{EE5D0FAA-F7F9-4B08-93B5-578E21BDAD87}" destId="{1965BB35-B325-48B6-954A-300B3F2B70D5}" srcOrd="0" destOrd="0" presId="urn:microsoft.com/office/officeart/2005/8/layout/radial5"/>
    <dgm:cxn modelId="{B6810BCC-9BF3-421C-8749-F02A1FD6F01D}" srcId="{37A96F80-E9DB-4925-A35D-0BD0D4E01D3B}" destId="{69A39B0E-D001-4734-913F-22A39EA7D1C8}" srcOrd="3" destOrd="0" parTransId="{8F02262D-A747-4CE8-AF80-8FAB7E1C3E01}" sibTransId="{D908F874-09A2-4C3B-848A-BAECFFD7B573}"/>
    <dgm:cxn modelId="{B0219559-9219-4225-BDFF-2BFA9C7CF06A}" type="presOf" srcId="{0B4E4EC9-B775-4379-B9AA-F046B6D5FD5C}" destId="{331D857D-A367-4484-B618-A602C43FB5A7}" srcOrd="1" destOrd="0" presId="urn:microsoft.com/office/officeart/2005/8/layout/radial5"/>
    <dgm:cxn modelId="{5578EA69-28F9-4048-A182-4B681E3EA47D}" type="presOf" srcId="{AF201B72-1D7F-4616-86F7-CCE1A1BA6B79}" destId="{40D0E904-DCD6-4DE3-A6C1-F823BDD6B1C6}" srcOrd="0" destOrd="0" presId="urn:microsoft.com/office/officeart/2005/8/layout/radial5"/>
    <dgm:cxn modelId="{2262DD44-F012-4D3D-8BA4-DB006161E0F3}" srcId="{37A96F80-E9DB-4925-A35D-0BD0D4E01D3B}" destId="{C66FAC6D-18E4-462A-9E14-D8A6F2563F0F}" srcOrd="7" destOrd="0" parTransId="{F1FE2757-0DA9-421D-BF0E-5D3F761B57F1}" sibTransId="{C9D8F059-9446-4D4E-ACB5-DBFFF3731FA6}"/>
    <dgm:cxn modelId="{FEDE09AF-9B55-41F1-B45B-F861838BC14F}" srcId="{37A96F80-E9DB-4925-A35D-0BD0D4E01D3B}" destId="{5C66F003-1936-4924-B63B-9B828EE14D39}" srcOrd="0" destOrd="0" parTransId="{E1393607-DB5F-4261-BC28-5A6F733A146E}" sibTransId="{337CFD95-F45B-4CBD-830D-CD10721A7F05}"/>
    <dgm:cxn modelId="{508BFC43-4032-4386-954E-129DF3F7FA58}" type="presOf" srcId="{64A89D07-EA0D-4F20-AC23-9A3B4CCA2CF6}" destId="{B3A4DF23-4A50-4480-94FD-4F9124340DF4}" srcOrd="0" destOrd="0" presId="urn:microsoft.com/office/officeart/2005/8/layout/radial5"/>
    <dgm:cxn modelId="{13203EF0-EB67-4170-A3C3-43FC21507561}" srcId="{37A96F80-E9DB-4925-A35D-0BD0D4E01D3B}" destId="{9C50A1E9-79AD-4AC9-87E3-07636149F93B}" srcOrd="1" destOrd="0" parTransId="{B1CBFDA2-0C0F-4DE5-90F9-4858640FF65A}" sibTransId="{9FFB5C2B-B43A-4E9B-A2D2-EBF00A2F95BF}"/>
    <dgm:cxn modelId="{D9CECA25-09E5-4C91-A61A-21CD50969AB9}" type="presOf" srcId="{A5DBAC4E-A504-4786-9AEA-6FBEE4127F68}" destId="{C64D3153-0501-4E8B-B40E-51F29E679F36}" srcOrd="0" destOrd="0" presId="urn:microsoft.com/office/officeart/2005/8/layout/radial5"/>
    <dgm:cxn modelId="{BBC1BFA0-E302-45AE-B2F1-CEB6EC61CD7A}" srcId="{5C66F003-1936-4924-B63B-9B828EE14D39}" destId="{D3A77998-16DB-46E6-A896-261BA7D653D6}" srcOrd="2" destOrd="0" parTransId="{0B4E4EC9-B775-4379-B9AA-F046B6D5FD5C}" sibTransId="{26E098B8-EFEC-4B05-BDF2-243476AE4F39}"/>
    <dgm:cxn modelId="{D4685655-7256-4141-8749-1EA0A398D3FC}" type="presOf" srcId="{0B4E4EC9-B775-4379-B9AA-F046B6D5FD5C}" destId="{F7F5C061-01DB-4022-A57D-1A5038068A5A}" srcOrd="0" destOrd="0" presId="urn:microsoft.com/office/officeart/2005/8/layout/radial5"/>
    <dgm:cxn modelId="{82E41BC0-DB49-4CAF-AC19-762C1772988D}" type="presOf" srcId="{0B7E2DDE-5E6A-431B-8A79-024A31746CCD}" destId="{B743F7C3-3D87-4B3C-9D2D-13DBF5789E9C}" srcOrd="0" destOrd="0" presId="urn:microsoft.com/office/officeart/2005/8/layout/radial5"/>
    <dgm:cxn modelId="{D47D70FF-9BD3-444B-8780-A54D2D849537}" srcId="{5C66F003-1936-4924-B63B-9B828EE14D39}" destId="{6F80C9AC-200A-43C5-829F-DA466ADCF45A}" srcOrd="5" destOrd="0" parTransId="{C38A5256-31E0-4272-AC62-F668B2F159D4}" sibTransId="{77F64598-D741-42CE-8A75-A0297A62F2BE}"/>
    <dgm:cxn modelId="{96E5C1C7-37FC-43B4-8B8E-D6E13489373B}" srcId="{5C66F003-1936-4924-B63B-9B828EE14D39}" destId="{FD339C93-80F5-427F-A9EE-614D1094DBD3}" srcOrd="0" destOrd="0" parTransId="{64A89D07-EA0D-4F20-AC23-9A3B4CCA2CF6}" sibTransId="{37B603F4-D319-4618-98A5-52A5F37785D5}"/>
    <dgm:cxn modelId="{E9850CC0-7F35-4BE1-AE6E-ECF7EB7408B4}" type="presOf" srcId="{D3A77998-16DB-46E6-A896-261BA7D653D6}" destId="{0809FB95-80E6-4AE4-8A7C-28E23C59683E}" srcOrd="0" destOrd="0" presId="urn:microsoft.com/office/officeart/2005/8/layout/radial5"/>
    <dgm:cxn modelId="{0DFBAC6F-5124-49C5-A069-C5EB987603C7}" srcId="{37A96F80-E9DB-4925-A35D-0BD0D4E01D3B}" destId="{59EEB844-0DAF-4955-AC0A-42D6F8C3CD7E}" srcOrd="6" destOrd="0" parTransId="{6C84ADE4-9834-420A-BA8F-0F08068943D8}" sibTransId="{31BD1547-0A6A-4185-A039-85A18847F315}"/>
    <dgm:cxn modelId="{FCBA6784-D0FA-462E-82B0-DCE35F19F459}" type="presOf" srcId="{64A89D07-EA0D-4F20-AC23-9A3B4CCA2CF6}" destId="{68EE88DE-B145-47C6-9DA7-36B28D020B4A}" srcOrd="1" destOrd="0" presId="urn:microsoft.com/office/officeart/2005/8/layout/radial5"/>
    <dgm:cxn modelId="{23D2040F-504C-4C92-B5AB-B6E28C7DFE60}" type="presParOf" srcId="{2B788EE9-3C68-4D45-ABB3-38A878C21061}" destId="{0974871E-C68D-4C18-AFCF-339A399CE2D1}" srcOrd="0" destOrd="0" presId="urn:microsoft.com/office/officeart/2005/8/layout/radial5"/>
    <dgm:cxn modelId="{9FA325C9-B893-4C43-9064-D12C31D09C73}" type="presParOf" srcId="{2B788EE9-3C68-4D45-ABB3-38A878C21061}" destId="{B3A4DF23-4A50-4480-94FD-4F9124340DF4}" srcOrd="1" destOrd="0" presId="urn:microsoft.com/office/officeart/2005/8/layout/radial5"/>
    <dgm:cxn modelId="{702E858E-6DA2-44F5-8F08-11253EA65053}" type="presParOf" srcId="{B3A4DF23-4A50-4480-94FD-4F9124340DF4}" destId="{68EE88DE-B145-47C6-9DA7-36B28D020B4A}" srcOrd="0" destOrd="0" presId="urn:microsoft.com/office/officeart/2005/8/layout/radial5"/>
    <dgm:cxn modelId="{D46429E3-C36A-42D3-853F-0645FE00C1F5}" type="presParOf" srcId="{2B788EE9-3C68-4D45-ABB3-38A878C21061}" destId="{66C47997-EAB3-4E34-889D-31E7F71E21FB}" srcOrd="2" destOrd="0" presId="urn:microsoft.com/office/officeart/2005/8/layout/radial5"/>
    <dgm:cxn modelId="{C2EC85FF-FBA3-4F9D-8A19-A3A87B43A0A6}" type="presParOf" srcId="{2B788EE9-3C68-4D45-ABB3-38A878C21061}" destId="{6F5CCAF1-4065-4AA3-A7C7-0A383DB1C4A2}" srcOrd="3" destOrd="0" presId="urn:microsoft.com/office/officeart/2005/8/layout/radial5"/>
    <dgm:cxn modelId="{08CABDF3-51D0-4A94-8B9B-22C9615EBF11}" type="presParOf" srcId="{6F5CCAF1-4065-4AA3-A7C7-0A383DB1C4A2}" destId="{9BA04CD9-8767-4361-A9E7-2D81B747FC7F}" srcOrd="0" destOrd="0" presId="urn:microsoft.com/office/officeart/2005/8/layout/radial5"/>
    <dgm:cxn modelId="{AD09FAA6-013B-4997-9020-F1605754814B}" type="presParOf" srcId="{2B788EE9-3C68-4D45-ABB3-38A878C21061}" destId="{B743F7C3-3D87-4B3C-9D2D-13DBF5789E9C}" srcOrd="4" destOrd="0" presId="urn:microsoft.com/office/officeart/2005/8/layout/radial5"/>
    <dgm:cxn modelId="{7177BAA8-CCF0-41D6-BA3D-6268CA2ED224}" type="presParOf" srcId="{2B788EE9-3C68-4D45-ABB3-38A878C21061}" destId="{F7F5C061-01DB-4022-A57D-1A5038068A5A}" srcOrd="5" destOrd="0" presId="urn:microsoft.com/office/officeart/2005/8/layout/radial5"/>
    <dgm:cxn modelId="{6E6C8EF4-1D6A-4358-A6C5-8DFC768CF18F}" type="presParOf" srcId="{F7F5C061-01DB-4022-A57D-1A5038068A5A}" destId="{331D857D-A367-4484-B618-A602C43FB5A7}" srcOrd="0" destOrd="0" presId="urn:microsoft.com/office/officeart/2005/8/layout/radial5"/>
    <dgm:cxn modelId="{93759860-4097-4183-A94D-99C0D35D3550}" type="presParOf" srcId="{2B788EE9-3C68-4D45-ABB3-38A878C21061}" destId="{0809FB95-80E6-4AE4-8A7C-28E23C59683E}" srcOrd="6" destOrd="0" presId="urn:microsoft.com/office/officeart/2005/8/layout/radial5"/>
    <dgm:cxn modelId="{7AA3917D-FDB5-49A3-BA67-F6D25FC00B03}" type="presParOf" srcId="{2B788EE9-3C68-4D45-ABB3-38A878C21061}" destId="{40D0E904-DCD6-4DE3-A6C1-F823BDD6B1C6}" srcOrd="7" destOrd="0" presId="urn:microsoft.com/office/officeart/2005/8/layout/radial5"/>
    <dgm:cxn modelId="{625B8BA0-C7B4-477A-AD03-721DAF8040C3}" type="presParOf" srcId="{40D0E904-DCD6-4DE3-A6C1-F823BDD6B1C6}" destId="{9100C301-BD71-4CF1-A89B-B8A393D64B40}" srcOrd="0" destOrd="0" presId="urn:microsoft.com/office/officeart/2005/8/layout/radial5"/>
    <dgm:cxn modelId="{FF42FFC4-399A-45F8-A527-A70D5CB8FBA0}" type="presParOf" srcId="{2B788EE9-3C68-4D45-ABB3-38A878C21061}" destId="{C64D3153-0501-4E8B-B40E-51F29E679F36}" srcOrd="8" destOrd="0" presId="urn:microsoft.com/office/officeart/2005/8/layout/radial5"/>
    <dgm:cxn modelId="{5A421659-364B-4588-96BC-64959F6BF288}" type="presParOf" srcId="{2B788EE9-3C68-4D45-ABB3-38A878C21061}" destId="{3EC776B1-722C-4350-8446-6B40963FBA0A}" srcOrd="9" destOrd="0" presId="urn:microsoft.com/office/officeart/2005/8/layout/radial5"/>
    <dgm:cxn modelId="{22296D86-CF65-4D2C-848F-95C693637B6F}" type="presParOf" srcId="{3EC776B1-722C-4350-8446-6B40963FBA0A}" destId="{E1EEBEE7-F199-46F6-83E1-A51ACF0197A4}" srcOrd="0" destOrd="0" presId="urn:microsoft.com/office/officeart/2005/8/layout/radial5"/>
    <dgm:cxn modelId="{BDEC33D7-F506-4A02-AC72-70DAD146234A}" type="presParOf" srcId="{2B788EE9-3C68-4D45-ABB3-38A878C21061}" destId="{9075B923-12FA-4AE3-BF0A-97E983972228}" srcOrd="10" destOrd="0" presId="urn:microsoft.com/office/officeart/2005/8/layout/radial5"/>
    <dgm:cxn modelId="{5DE651A6-33D3-4A3F-990D-ABD14B2C7F7B}" type="presParOf" srcId="{2B788EE9-3C68-4D45-ABB3-38A878C21061}" destId="{FEC32F63-D303-4911-AEED-4332C4CEA2AC}" srcOrd="11" destOrd="0" presId="urn:microsoft.com/office/officeart/2005/8/layout/radial5"/>
    <dgm:cxn modelId="{71F0A26B-674F-4096-B7C1-AE422665A394}" type="presParOf" srcId="{FEC32F63-D303-4911-AEED-4332C4CEA2AC}" destId="{E3A318C6-0FE4-408D-BDD7-91016CBB81D0}" srcOrd="0" destOrd="0" presId="urn:microsoft.com/office/officeart/2005/8/layout/radial5"/>
    <dgm:cxn modelId="{B22CE0C8-E9C0-40A7-A6AD-21A2F52B7CF3}" type="presParOf" srcId="{2B788EE9-3C68-4D45-ABB3-38A878C21061}" destId="{97E76BF0-4C62-474C-B9DF-B20A5DC3DA4C}" srcOrd="12" destOrd="0" presId="urn:microsoft.com/office/officeart/2005/8/layout/radial5"/>
    <dgm:cxn modelId="{385CD8B8-C61C-4D08-BE57-4179221BBCC7}" type="presParOf" srcId="{2B788EE9-3C68-4D45-ABB3-38A878C21061}" destId="{7BC5B0EF-9FC7-4B3F-A6F7-B968A29D325C}" srcOrd="13" destOrd="0" presId="urn:microsoft.com/office/officeart/2005/8/layout/radial5"/>
    <dgm:cxn modelId="{22628D67-197F-40EA-BCC4-0D0395826396}" type="presParOf" srcId="{7BC5B0EF-9FC7-4B3F-A6F7-B968A29D325C}" destId="{3BB58D9E-BA88-47D0-9C34-2F668C25A858}" srcOrd="0" destOrd="0" presId="urn:microsoft.com/office/officeart/2005/8/layout/radial5"/>
    <dgm:cxn modelId="{F426B291-CBA7-4A61-8C9F-6DFBE1831B2F}" type="presParOf" srcId="{2B788EE9-3C68-4D45-ABB3-38A878C21061}" destId="{1965BB35-B325-48B6-954A-300B3F2B70D5}" srcOrd="14"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4871E-C68D-4C18-AFCF-339A399CE2D1}">
      <dsp:nvSpPr>
        <dsp:cNvPr id="0" name=""/>
        <dsp:cNvSpPr/>
      </dsp:nvSpPr>
      <dsp:spPr>
        <a:xfrm>
          <a:off x="3203812" y="2086142"/>
          <a:ext cx="1603861" cy="1603861"/>
        </a:xfrm>
        <a:prstGeom prst="ellipse">
          <a:avLst/>
        </a:prstGeom>
        <a:solidFill>
          <a:srgbClr val="FF0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bn-IN" sz="4000" kern="1200" dirty="0" smtClean="0">
              <a:latin typeface="NikoshBAN" panose="02000000000000000000" pitchFamily="2" charset="0"/>
              <a:cs typeface="NikoshBAN" panose="02000000000000000000" pitchFamily="2" charset="0"/>
            </a:rPr>
            <a:t>নতুন শব্দ</a:t>
          </a:r>
          <a:endParaRPr lang="en-US" sz="4000" kern="1200" dirty="0">
            <a:latin typeface="NikoshBAN" panose="02000000000000000000" pitchFamily="2" charset="0"/>
            <a:cs typeface="NikoshBAN" panose="02000000000000000000" pitchFamily="2" charset="0"/>
          </a:endParaRPr>
        </a:p>
      </dsp:txBody>
      <dsp:txXfrm>
        <a:off x="3438692" y="2321022"/>
        <a:ext cx="1134101" cy="1134101"/>
      </dsp:txXfrm>
    </dsp:sp>
    <dsp:sp modelId="{B3A4DF23-4A50-4480-94FD-4F9124340DF4}">
      <dsp:nvSpPr>
        <dsp:cNvPr id="0" name=""/>
        <dsp:cNvSpPr/>
      </dsp:nvSpPr>
      <dsp:spPr>
        <a:xfrm rot="16200000">
          <a:off x="3836209" y="1503207"/>
          <a:ext cx="339067" cy="5453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3887069" y="1663130"/>
        <a:ext cx="237347" cy="327187"/>
      </dsp:txXfrm>
    </dsp:sp>
    <dsp:sp modelId="{66C47997-EAB3-4E34-889D-31E7F71E21FB}">
      <dsp:nvSpPr>
        <dsp:cNvPr id="0" name=""/>
        <dsp:cNvSpPr/>
      </dsp:nvSpPr>
      <dsp:spPr>
        <a:xfrm>
          <a:off x="3284005" y="2917"/>
          <a:ext cx="1443475" cy="1443475"/>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bn-IN" sz="4000" kern="1200" dirty="0" smtClean="0">
              <a:latin typeface="NikoshBAN" panose="02000000000000000000" pitchFamily="2" charset="0"/>
              <a:cs typeface="NikoshBAN" panose="02000000000000000000" pitchFamily="2" charset="0"/>
            </a:rPr>
            <a:t>মুক্তিযোদ্ধা</a:t>
          </a:r>
          <a:endParaRPr lang="en-US" sz="4000" kern="1200" dirty="0">
            <a:latin typeface="NikoshBAN" panose="02000000000000000000" pitchFamily="2" charset="0"/>
            <a:cs typeface="NikoshBAN" panose="02000000000000000000" pitchFamily="2" charset="0"/>
          </a:endParaRPr>
        </a:p>
      </dsp:txBody>
      <dsp:txXfrm>
        <a:off x="3495397" y="214309"/>
        <a:ext cx="1020691" cy="1020691"/>
      </dsp:txXfrm>
    </dsp:sp>
    <dsp:sp modelId="{6F5CCAF1-4065-4AA3-A7C7-0A383DB1C4A2}">
      <dsp:nvSpPr>
        <dsp:cNvPr id="0" name=""/>
        <dsp:cNvSpPr/>
      </dsp:nvSpPr>
      <dsp:spPr>
        <a:xfrm rot="19285714">
          <a:off x="4705769" y="1921965"/>
          <a:ext cx="339067" cy="5453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4716865" y="2062739"/>
        <a:ext cx="237347" cy="327187"/>
      </dsp:txXfrm>
    </dsp:sp>
    <dsp:sp modelId="{B743F7C3-3D87-4B3C-9D2D-13DBF5789E9C}">
      <dsp:nvSpPr>
        <dsp:cNvPr id="0" name=""/>
        <dsp:cNvSpPr/>
      </dsp:nvSpPr>
      <dsp:spPr>
        <a:xfrm>
          <a:off x="4975433" y="817466"/>
          <a:ext cx="1443475" cy="1443475"/>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bn-IN" sz="3100" kern="1200" dirty="0" smtClean="0">
              <a:latin typeface="NikoshBAN" panose="02000000000000000000" pitchFamily="2" charset="0"/>
              <a:cs typeface="NikoshBAN" panose="02000000000000000000" pitchFamily="2" charset="0"/>
            </a:rPr>
            <a:t>ক্যাম্প</a:t>
          </a:r>
          <a:endParaRPr lang="en-US" sz="3100" kern="1200" dirty="0">
            <a:latin typeface="NikoshBAN" panose="02000000000000000000" pitchFamily="2" charset="0"/>
            <a:cs typeface="NikoshBAN" panose="02000000000000000000" pitchFamily="2" charset="0"/>
          </a:endParaRPr>
        </a:p>
      </dsp:txBody>
      <dsp:txXfrm>
        <a:off x="5186825" y="1028858"/>
        <a:ext cx="1020691" cy="1020691"/>
      </dsp:txXfrm>
    </dsp:sp>
    <dsp:sp modelId="{F7F5C061-01DB-4022-A57D-1A5038068A5A}">
      <dsp:nvSpPr>
        <dsp:cNvPr id="0" name=""/>
        <dsp:cNvSpPr/>
      </dsp:nvSpPr>
      <dsp:spPr>
        <a:xfrm rot="771429">
          <a:off x="4920533" y="2862906"/>
          <a:ext cx="339067" cy="5453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4921808" y="2960652"/>
        <a:ext cx="237347" cy="327187"/>
      </dsp:txXfrm>
    </dsp:sp>
    <dsp:sp modelId="{0809FB95-80E6-4AE4-8A7C-28E23C59683E}">
      <dsp:nvSpPr>
        <dsp:cNvPr id="0" name=""/>
        <dsp:cNvSpPr/>
      </dsp:nvSpPr>
      <dsp:spPr>
        <a:xfrm>
          <a:off x="5393181" y="2647741"/>
          <a:ext cx="1443475" cy="1443475"/>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anose="02000000000000000000" pitchFamily="2" charset="0"/>
              <a:cs typeface="NikoshBAN" panose="02000000000000000000" pitchFamily="2" charset="0"/>
            </a:rPr>
            <a:t>ক্ষিপ্রতা</a:t>
          </a:r>
          <a:endParaRPr lang="en-US" sz="3200" kern="1200" dirty="0">
            <a:latin typeface="NikoshBAN" panose="02000000000000000000" pitchFamily="2" charset="0"/>
            <a:cs typeface="NikoshBAN" panose="02000000000000000000" pitchFamily="2" charset="0"/>
          </a:endParaRPr>
        </a:p>
      </dsp:txBody>
      <dsp:txXfrm>
        <a:off x="5604573" y="2859133"/>
        <a:ext cx="1020691" cy="1020691"/>
      </dsp:txXfrm>
    </dsp:sp>
    <dsp:sp modelId="{40D0E904-DCD6-4DE3-A6C1-F823BDD6B1C6}">
      <dsp:nvSpPr>
        <dsp:cNvPr id="0" name=""/>
        <dsp:cNvSpPr/>
      </dsp:nvSpPr>
      <dsp:spPr>
        <a:xfrm rot="3857143">
          <a:off x="4318779" y="3617482"/>
          <a:ext cx="339067" cy="5453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4347572" y="3680722"/>
        <a:ext cx="237347" cy="327187"/>
      </dsp:txXfrm>
    </dsp:sp>
    <dsp:sp modelId="{C64D3153-0501-4E8B-B40E-51F29E679F36}">
      <dsp:nvSpPr>
        <dsp:cNvPr id="0" name=""/>
        <dsp:cNvSpPr/>
      </dsp:nvSpPr>
      <dsp:spPr>
        <a:xfrm>
          <a:off x="4222676" y="4115507"/>
          <a:ext cx="1443475" cy="1443475"/>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anose="02000000000000000000" pitchFamily="2" charset="0"/>
              <a:cs typeface="NikoshBAN" panose="02000000000000000000" pitchFamily="2" charset="0"/>
            </a:rPr>
            <a:t>সুরক্ষিত</a:t>
          </a:r>
          <a:endParaRPr lang="en-US" sz="3200" kern="1200" dirty="0">
            <a:latin typeface="NikoshBAN" panose="02000000000000000000" pitchFamily="2" charset="0"/>
            <a:cs typeface="NikoshBAN" panose="02000000000000000000" pitchFamily="2" charset="0"/>
          </a:endParaRPr>
        </a:p>
      </dsp:txBody>
      <dsp:txXfrm>
        <a:off x="4434068" y="4326899"/>
        <a:ext cx="1020691" cy="1020691"/>
      </dsp:txXfrm>
    </dsp:sp>
    <dsp:sp modelId="{3EC776B1-722C-4350-8446-6B40963FBA0A}">
      <dsp:nvSpPr>
        <dsp:cNvPr id="0" name=""/>
        <dsp:cNvSpPr/>
      </dsp:nvSpPr>
      <dsp:spPr>
        <a:xfrm rot="6942857">
          <a:off x="3353639" y="3617482"/>
          <a:ext cx="339067" cy="5453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3426566" y="3680722"/>
        <a:ext cx="237347" cy="327187"/>
      </dsp:txXfrm>
    </dsp:sp>
    <dsp:sp modelId="{9075B923-12FA-4AE3-BF0A-97E983972228}">
      <dsp:nvSpPr>
        <dsp:cNvPr id="0" name=""/>
        <dsp:cNvSpPr/>
      </dsp:nvSpPr>
      <dsp:spPr>
        <a:xfrm>
          <a:off x="2345333" y="4115507"/>
          <a:ext cx="1443475" cy="1443475"/>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bn-IN" sz="3600" kern="1200" dirty="0" smtClean="0">
              <a:latin typeface="NikoshBAN" panose="02000000000000000000" pitchFamily="2" charset="0"/>
              <a:cs typeface="NikoshBAN" panose="02000000000000000000" pitchFamily="2" charset="0"/>
            </a:rPr>
            <a:t>দুঃসাহসী</a:t>
          </a:r>
          <a:endParaRPr lang="en-US" sz="3600" kern="1200" dirty="0">
            <a:latin typeface="NikoshBAN" panose="02000000000000000000" pitchFamily="2" charset="0"/>
            <a:cs typeface="NikoshBAN" panose="02000000000000000000" pitchFamily="2" charset="0"/>
          </a:endParaRPr>
        </a:p>
      </dsp:txBody>
      <dsp:txXfrm>
        <a:off x="2556725" y="4326899"/>
        <a:ext cx="1020691" cy="1020691"/>
      </dsp:txXfrm>
    </dsp:sp>
    <dsp:sp modelId="{FEC32F63-D303-4911-AEED-4332C4CEA2AC}">
      <dsp:nvSpPr>
        <dsp:cNvPr id="0" name=""/>
        <dsp:cNvSpPr/>
      </dsp:nvSpPr>
      <dsp:spPr>
        <a:xfrm rot="10043275">
          <a:off x="2778341" y="2854321"/>
          <a:ext cx="319322" cy="5453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2872982" y="2952925"/>
        <a:ext cx="223525" cy="327187"/>
      </dsp:txXfrm>
    </dsp:sp>
    <dsp:sp modelId="{97E76BF0-4C62-474C-B9DF-B20A5DC3DA4C}">
      <dsp:nvSpPr>
        <dsp:cNvPr id="0" name=""/>
        <dsp:cNvSpPr/>
      </dsp:nvSpPr>
      <dsp:spPr>
        <a:xfrm>
          <a:off x="1209144" y="2630581"/>
          <a:ext cx="1443475" cy="1443475"/>
        </a:xfrm>
        <a:prstGeom prst="ellipse">
          <a:avLst/>
        </a:prstGeom>
        <a:solidFill>
          <a:srgbClr val="0070C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bn-IN" sz="3100" kern="1200" dirty="0" smtClean="0">
              <a:latin typeface="NikoshBAN" panose="02000000000000000000" pitchFamily="2" charset="0"/>
              <a:cs typeface="NikoshBAN" panose="02000000000000000000" pitchFamily="2" charset="0"/>
            </a:rPr>
            <a:t>মরণপণ</a:t>
          </a:r>
          <a:endParaRPr lang="en-US" sz="3100" kern="1200" dirty="0">
            <a:latin typeface="NikoshBAN" panose="02000000000000000000" pitchFamily="2" charset="0"/>
            <a:cs typeface="NikoshBAN" panose="02000000000000000000" pitchFamily="2" charset="0"/>
          </a:endParaRPr>
        </a:p>
      </dsp:txBody>
      <dsp:txXfrm>
        <a:off x="1420536" y="2841973"/>
        <a:ext cx="1020691" cy="1020691"/>
      </dsp:txXfrm>
    </dsp:sp>
    <dsp:sp modelId="{7BC5B0EF-9FC7-4B3F-A6F7-B968A29D325C}">
      <dsp:nvSpPr>
        <dsp:cNvPr id="0" name=""/>
        <dsp:cNvSpPr/>
      </dsp:nvSpPr>
      <dsp:spPr>
        <a:xfrm rot="13114286">
          <a:off x="2966649" y="1921965"/>
          <a:ext cx="339067" cy="5453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3057273" y="2062739"/>
        <a:ext cx="237347" cy="327187"/>
      </dsp:txXfrm>
    </dsp:sp>
    <dsp:sp modelId="{1965BB35-B325-48B6-954A-300B3F2B70D5}">
      <dsp:nvSpPr>
        <dsp:cNvPr id="0" name=""/>
        <dsp:cNvSpPr/>
      </dsp:nvSpPr>
      <dsp:spPr>
        <a:xfrm>
          <a:off x="1592576" y="817466"/>
          <a:ext cx="1443475" cy="1443475"/>
        </a:xfrm>
        <a:prstGeom prst="ellipse">
          <a:avLst/>
        </a:prstGeom>
        <a:solidFill>
          <a:schemeClr val="tx1"/>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kern="1200" dirty="0" smtClean="0">
              <a:latin typeface="NikoshBAN" panose="02000000000000000000" pitchFamily="2" charset="0"/>
              <a:cs typeface="NikoshBAN" panose="02000000000000000000" pitchFamily="2" charset="0"/>
            </a:rPr>
            <a:t>অসীম </a:t>
          </a:r>
          <a:endParaRPr lang="en-US" sz="2800" kern="1200" dirty="0">
            <a:latin typeface="NikoshBAN" panose="02000000000000000000" pitchFamily="2" charset="0"/>
            <a:cs typeface="NikoshBAN" panose="02000000000000000000" pitchFamily="2" charset="0"/>
          </a:endParaRPr>
        </a:p>
      </dsp:txBody>
      <dsp:txXfrm>
        <a:off x="1803968" y="1028858"/>
        <a:ext cx="1020691" cy="1020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4871E-C68D-4C18-AFCF-339A399CE2D1}">
      <dsp:nvSpPr>
        <dsp:cNvPr id="0" name=""/>
        <dsp:cNvSpPr/>
      </dsp:nvSpPr>
      <dsp:spPr>
        <a:xfrm>
          <a:off x="3413737" y="1912687"/>
          <a:ext cx="1521014" cy="1680659"/>
        </a:xfrm>
        <a:prstGeom prst="ellipse">
          <a:avLst/>
        </a:prstGeom>
        <a:solidFill>
          <a:srgbClr val="FF0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bn-IN" sz="4000" kern="1200" dirty="0" smtClean="0">
              <a:latin typeface="NikoshBAN" panose="02000000000000000000" pitchFamily="2" charset="0"/>
              <a:cs typeface="NikoshBAN" panose="02000000000000000000" pitchFamily="2" charset="0"/>
            </a:rPr>
            <a:t>৭জন বীরশ্রেষ্ঠ</a:t>
          </a:r>
          <a:endParaRPr lang="en-US" sz="4000" kern="1200" dirty="0">
            <a:latin typeface="NikoshBAN" panose="02000000000000000000" pitchFamily="2" charset="0"/>
            <a:cs typeface="NikoshBAN" panose="02000000000000000000" pitchFamily="2" charset="0"/>
          </a:endParaRPr>
        </a:p>
      </dsp:txBody>
      <dsp:txXfrm>
        <a:off x="3636484" y="2158814"/>
        <a:ext cx="1075520" cy="1188405"/>
      </dsp:txXfrm>
    </dsp:sp>
    <dsp:sp modelId="{B3A4DF23-4A50-4480-94FD-4F9124340DF4}">
      <dsp:nvSpPr>
        <dsp:cNvPr id="0" name=""/>
        <dsp:cNvSpPr/>
      </dsp:nvSpPr>
      <dsp:spPr>
        <a:xfrm rot="16464807">
          <a:off x="4115352" y="1393521"/>
          <a:ext cx="287526" cy="5197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4155162" y="1540470"/>
        <a:ext cx="201268" cy="311846"/>
      </dsp:txXfrm>
    </dsp:sp>
    <dsp:sp modelId="{66C47997-EAB3-4E34-889D-31E7F71E21FB}">
      <dsp:nvSpPr>
        <dsp:cNvPr id="0" name=""/>
        <dsp:cNvSpPr/>
      </dsp:nvSpPr>
      <dsp:spPr>
        <a:xfrm>
          <a:off x="3327906" y="0"/>
          <a:ext cx="2011458" cy="1375788"/>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bn-IN" sz="4000" kern="1200" dirty="0" smtClean="0">
              <a:latin typeface="NikoshBAN" panose="02000000000000000000" pitchFamily="2" charset="0"/>
              <a:cs typeface="NikoshBAN" panose="02000000000000000000" pitchFamily="2" charset="0"/>
            </a:rPr>
            <a:t>ম</a:t>
          </a:r>
          <a:r>
            <a:rPr lang="en-US" sz="4000" kern="1200" dirty="0" smtClean="0">
              <a:latin typeface="NikoshBAN" panose="02000000000000000000" pitchFamily="2" charset="0"/>
              <a:cs typeface="NikoshBAN" panose="02000000000000000000" pitchFamily="2" charset="0"/>
            </a:rPr>
            <a:t>ো</a:t>
          </a:r>
          <a:r>
            <a:rPr lang="bn-IN" sz="4000" kern="1200" dirty="0" smtClean="0">
              <a:latin typeface="NikoshBAN" panose="02000000000000000000" pitchFamily="2" charset="0"/>
              <a:cs typeface="NikoshBAN" panose="02000000000000000000" pitchFamily="2" charset="0"/>
            </a:rPr>
            <a:t>স্তফা কামাল</a:t>
          </a:r>
          <a:endParaRPr lang="en-US" sz="4000" kern="1200" dirty="0">
            <a:latin typeface="NikoshBAN" panose="02000000000000000000" pitchFamily="2" charset="0"/>
            <a:cs typeface="NikoshBAN" panose="02000000000000000000" pitchFamily="2" charset="0"/>
          </a:endParaRPr>
        </a:p>
      </dsp:txBody>
      <dsp:txXfrm>
        <a:off x="3622477" y="201479"/>
        <a:ext cx="1422316" cy="972830"/>
      </dsp:txXfrm>
    </dsp:sp>
    <dsp:sp modelId="{6F5CCAF1-4065-4AA3-A7C7-0A383DB1C4A2}">
      <dsp:nvSpPr>
        <dsp:cNvPr id="0" name=""/>
        <dsp:cNvSpPr/>
      </dsp:nvSpPr>
      <dsp:spPr>
        <a:xfrm rot="19285714">
          <a:off x="4857749" y="1824384"/>
          <a:ext cx="310191" cy="5197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4867900" y="1957342"/>
        <a:ext cx="217134" cy="311846"/>
      </dsp:txXfrm>
    </dsp:sp>
    <dsp:sp modelId="{B743F7C3-3D87-4B3C-9D2D-13DBF5789E9C}">
      <dsp:nvSpPr>
        <dsp:cNvPr id="0" name=""/>
        <dsp:cNvSpPr/>
      </dsp:nvSpPr>
      <dsp:spPr>
        <a:xfrm>
          <a:off x="5098422" y="779539"/>
          <a:ext cx="1375788" cy="1375788"/>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bn-IN" sz="2200" kern="1200" dirty="0" smtClean="0">
              <a:latin typeface="NikoshBAN" panose="02000000000000000000" pitchFamily="2" charset="0"/>
              <a:cs typeface="NikoshBAN" panose="02000000000000000000" pitchFamily="2" charset="0"/>
            </a:rPr>
            <a:t>হামিদুর রহমান</a:t>
          </a:r>
          <a:endParaRPr lang="en-US" sz="2200" kern="1200" dirty="0">
            <a:latin typeface="NikoshBAN" panose="02000000000000000000" pitchFamily="2" charset="0"/>
            <a:cs typeface="NikoshBAN" panose="02000000000000000000" pitchFamily="2" charset="0"/>
          </a:endParaRPr>
        </a:p>
      </dsp:txBody>
      <dsp:txXfrm>
        <a:off x="5299901" y="981018"/>
        <a:ext cx="972830" cy="972830"/>
      </dsp:txXfrm>
    </dsp:sp>
    <dsp:sp modelId="{F7F5C061-01DB-4022-A57D-1A5038068A5A}">
      <dsp:nvSpPr>
        <dsp:cNvPr id="0" name=""/>
        <dsp:cNvSpPr/>
      </dsp:nvSpPr>
      <dsp:spPr>
        <a:xfrm rot="771429">
          <a:off x="5045828" y="2728980"/>
          <a:ext cx="323345" cy="5197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047044" y="2822135"/>
        <a:ext cx="226342" cy="311846"/>
      </dsp:txXfrm>
    </dsp:sp>
    <dsp:sp modelId="{0809FB95-80E6-4AE4-8A7C-28E23C59683E}">
      <dsp:nvSpPr>
        <dsp:cNvPr id="0" name=""/>
        <dsp:cNvSpPr/>
      </dsp:nvSpPr>
      <dsp:spPr>
        <a:xfrm>
          <a:off x="5496570" y="2523942"/>
          <a:ext cx="1375788" cy="1375788"/>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anose="02000000000000000000" pitchFamily="2" charset="0"/>
              <a:cs typeface="NikoshBAN" panose="02000000000000000000" pitchFamily="2" charset="0"/>
            </a:rPr>
            <a:t>মুন্সী আবদুর রউফ</a:t>
          </a:r>
          <a:endParaRPr lang="en-US" sz="3200" kern="1200" dirty="0">
            <a:latin typeface="NikoshBAN" panose="02000000000000000000" pitchFamily="2" charset="0"/>
            <a:cs typeface="NikoshBAN" panose="02000000000000000000" pitchFamily="2" charset="0"/>
          </a:endParaRPr>
        </a:p>
      </dsp:txBody>
      <dsp:txXfrm>
        <a:off x="5698049" y="2725421"/>
        <a:ext cx="972830" cy="972830"/>
      </dsp:txXfrm>
    </dsp:sp>
    <dsp:sp modelId="{40D0E904-DCD6-4DE3-A6C1-F823BDD6B1C6}">
      <dsp:nvSpPr>
        <dsp:cNvPr id="0" name=""/>
        <dsp:cNvSpPr/>
      </dsp:nvSpPr>
      <dsp:spPr>
        <a:xfrm rot="3857143">
          <a:off x="4503252" y="3461164"/>
          <a:ext cx="274330" cy="5197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4526547" y="3528038"/>
        <a:ext cx="192031" cy="311846"/>
      </dsp:txXfrm>
    </dsp:sp>
    <dsp:sp modelId="{C64D3153-0501-4E8B-B40E-51F29E679F36}">
      <dsp:nvSpPr>
        <dsp:cNvPr id="0" name=""/>
        <dsp:cNvSpPr/>
      </dsp:nvSpPr>
      <dsp:spPr>
        <a:xfrm>
          <a:off x="4118881" y="3922845"/>
          <a:ext cx="1899991" cy="1375788"/>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anose="02000000000000000000" pitchFamily="2" charset="0"/>
              <a:cs typeface="NikoshBAN" panose="02000000000000000000" pitchFamily="2" charset="0"/>
            </a:rPr>
            <a:t>নূর মোহাম্মদ শেখ</a:t>
          </a:r>
          <a:endParaRPr lang="en-US" sz="3200" kern="1200" dirty="0">
            <a:latin typeface="NikoshBAN" panose="02000000000000000000" pitchFamily="2" charset="0"/>
            <a:cs typeface="NikoshBAN" panose="02000000000000000000" pitchFamily="2" charset="0"/>
          </a:endParaRPr>
        </a:p>
      </dsp:txBody>
      <dsp:txXfrm>
        <a:off x="4397128" y="4124324"/>
        <a:ext cx="1343497" cy="972830"/>
      </dsp:txXfrm>
    </dsp:sp>
    <dsp:sp modelId="{3EC776B1-722C-4350-8446-6B40963FBA0A}">
      <dsp:nvSpPr>
        <dsp:cNvPr id="0" name=""/>
        <dsp:cNvSpPr/>
      </dsp:nvSpPr>
      <dsp:spPr>
        <a:xfrm rot="6942857">
          <a:off x="3568492" y="3463383"/>
          <a:ext cx="277021" cy="5197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3628074" y="3529893"/>
        <a:ext cx="193915" cy="311846"/>
      </dsp:txXfrm>
    </dsp:sp>
    <dsp:sp modelId="{9075B923-12FA-4AE3-BF0A-97E983972228}">
      <dsp:nvSpPr>
        <dsp:cNvPr id="0" name=""/>
        <dsp:cNvSpPr/>
      </dsp:nvSpPr>
      <dsp:spPr>
        <a:xfrm>
          <a:off x="2386437" y="3922845"/>
          <a:ext cx="1786351" cy="137578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bn-IN" sz="3600" kern="1200" dirty="0" smtClean="0">
              <a:latin typeface="NikoshBAN" panose="02000000000000000000" pitchFamily="2" charset="0"/>
              <a:cs typeface="NikoshBAN" panose="02000000000000000000" pitchFamily="2" charset="0"/>
            </a:rPr>
            <a:t>মতিউর রহমান</a:t>
          </a:r>
          <a:endParaRPr lang="en-US" sz="3600" kern="1200" dirty="0">
            <a:latin typeface="NikoshBAN" panose="02000000000000000000" pitchFamily="2" charset="0"/>
            <a:cs typeface="NikoshBAN" panose="02000000000000000000" pitchFamily="2" charset="0"/>
          </a:endParaRPr>
        </a:p>
      </dsp:txBody>
      <dsp:txXfrm>
        <a:off x="2648042" y="4124324"/>
        <a:ext cx="1263141" cy="972830"/>
      </dsp:txXfrm>
    </dsp:sp>
    <dsp:sp modelId="{FEC32F63-D303-4911-AEED-4332C4CEA2AC}">
      <dsp:nvSpPr>
        <dsp:cNvPr id="0" name=""/>
        <dsp:cNvSpPr/>
      </dsp:nvSpPr>
      <dsp:spPr>
        <a:xfrm rot="10043275">
          <a:off x="3004561" y="2720784"/>
          <a:ext cx="304594" cy="5197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3094837" y="2814756"/>
        <a:ext cx="213216" cy="311846"/>
      </dsp:txXfrm>
    </dsp:sp>
    <dsp:sp modelId="{97E76BF0-4C62-474C-B9DF-B20A5DC3DA4C}">
      <dsp:nvSpPr>
        <dsp:cNvPr id="0" name=""/>
        <dsp:cNvSpPr/>
      </dsp:nvSpPr>
      <dsp:spPr>
        <a:xfrm>
          <a:off x="1508835" y="2507588"/>
          <a:ext cx="1375788" cy="1375788"/>
        </a:xfrm>
        <a:prstGeom prst="ellipse">
          <a:avLst/>
        </a:prstGeom>
        <a:solidFill>
          <a:srgbClr val="0070C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bn-IN" sz="2200" kern="1200" dirty="0" smtClean="0">
              <a:latin typeface="NikoshBAN" panose="02000000000000000000" pitchFamily="2" charset="0"/>
              <a:cs typeface="NikoshBAN" panose="02000000000000000000" pitchFamily="2" charset="0"/>
            </a:rPr>
            <a:t>মোহাম্মদ রুহুল আমিন</a:t>
          </a:r>
          <a:endParaRPr lang="en-US" sz="2200" kern="1200" dirty="0">
            <a:latin typeface="NikoshBAN" panose="02000000000000000000" pitchFamily="2" charset="0"/>
            <a:cs typeface="NikoshBAN" panose="02000000000000000000" pitchFamily="2" charset="0"/>
          </a:endParaRPr>
        </a:p>
      </dsp:txBody>
      <dsp:txXfrm>
        <a:off x="1710314" y="2709067"/>
        <a:ext cx="972830" cy="972830"/>
      </dsp:txXfrm>
    </dsp:sp>
    <dsp:sp modelId="{7BC5B0EF-9FC7-4B3F-A6F7-B968A29D325C}">
      <dsp:nvSpPr>
        <dsp:cNvPr id="0" name=""/>
        <dsp:cNvSpPr/>
      </dsp:nvSpPr>
      <dsp:spPr>
        <a:xfrm rot="13114286">
          <a:off x="3313604" y="1886843"/>
          <a:ext cx="200721" cy="5197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3367251" y="2009563"/>
        <a:ext cx="140505" cy="311846"/>
      </dsp:txXfrm>
    </dsp:sp>
    <dsp:sp modelId="{1965BB35-B325-48B6-954A-300B3F2B70D5}">
      <dsp:nvSpPr>
        <dsp:cNvPr id="0" name=""/>
        <dsp:cNvSpPr/>
      </dsp:nvSpPr>
      <dsp:spPr>
        <a:xfrm>
          <a:off x="1614647" y="640962"/>
          <a:ext cx="1895052" cy="1652941"/>
        </a:xfrm>
        <a:prstGeom prst="ellipse">
          <a:avLst/>
        </a:prstGeom>
        <a:solidFill>
          <a:schemeClr val="tx1"/>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kern="1200" dirty="0" smtClean="0">
              <a:latin typeface="NikoshBAN" panose="02000000000000000000" pitchFamily="2" charset="0"/>
              <a:cs typeface="NikoshBAN" panose="02000000000000000000" pitchFamily="2" charset="0"/>
            </a:rPr>
            <a:t>মহিউদ্দিন জাহাঙ্গীর </a:t>
          </a:r>
          <a:endParaRPr lang="en-US" sz="2800" kern="1200" dirty="0">
            <a:latin typeface="NikoshBAN" panose="02000000000000000000" pitchFamily="2" charset="0"/>
            <a:cs typeface="NikoshBAN" panose="02000000000000000000" pitchFamily="2" charset="0"/>
          </a:endParaRPr>
        </a:p>
      </dsp:txBody>
      <dsp:txXfrm>
        <a:off x="1892171" y="883030"/>
        <a:ext cx="1340004" cy="116880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D67C42-6AC2-4BCB-8A12-6819FFB97783}" type="datetimeFigureOut">
              <a:rPr lang="en-US" smtClean="0"/>
              <a:t>25-Feb-21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9D42C-9880-4FF7-B920-19B9FB5B151E}" type="slidenum">
              <a:rPr lang="en-US" smtClean="0"/>
              <a:t>‹#›</a:t>
            </a:fld>
            <a:endParaRPr lang="en-US"/>
          </a:p>
        </p:txBody>
      </p:sp>
    </p:spTree>
    <p:extLst>
      <p:ext uri="{BB962C8B-B14F-4D97-AF65-F5344CB8AC3E}">
        <p14:creationId xmlns:p14="http://schemas.microsoft.com/office/powerpoint/2010/main" val="127499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67C42-6AC2-4BCB-8A12-6819FFB97783}" type="datetimeFigureOut">
              <a:rPr lang="en-US" smtClean="0"/>
              <a:t>25-Feb-21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9D42C-9880-4FF7-B920-19B9FB5B151E}" type="slidenum">
              <a:rPr lang="en-US" smtClean="0"/>
              <a:t>‹#›</a:t>
            </a:fld>
            <a:endParaRPr lang="en-US"/>
          </a:p>
        </p:txBody>
      </p:sp>
    </p:spTree>
    <p:extLst>
      <p:ext uri="{BB962C8B-B14F-4D97-AF65-F5344CB8AC3E}">
        <p14:creationId xmlns:p14="http://schemas.microsoft.com/office/powerpoint/2010/main" val="280661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67C42-6AC2-4BCB-8A12-6819FFB97783}" type="datetimeFigureOut">
              <a:rPr lang="en-US" smtClean="0"/>
              <a:t>25-Feb-21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9D42C-9880-4FF7-B920-19B9FB5B151E}" type="slidenum">
              <a:rPr lang="en-US" smtClean="0"/>
              <a:t>‹#›</a:t>
            </a:fld>
            <a:endParaRPr lang="en-US"/>
          </a:p>
        </p:txBody>
      </p:sp>
    </p:spTree>
    <p:extLst>
      <p:ext uri="{BB962C8B-B14F-4D97-AF65-F5344CB8AC3E}">
        <p14:creationId xmlns:p14="http://schemas.microsoft.com/office/powerpoint/2010/main" val="1071814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67C42-6AC2-4BCB-8A12-6819FFB97783}" type="datetimeFigureOut">
              <a:rPr lang="en-US" smtClean="0"/>
              <a:t>25-Feb-21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9D42C-9880-4FF7-B920-19B9FB5B151E}" type="slidenum">
              <a:rPr lang="en-US" smtClean="0"/>
              <a:t>‹#›</a:t>
            </a:fld>
            <a:endParaRPr lang="en-US"/>
          </a:p>
        </p:txBody>
      </p:sp>
    </p:spTree>
    <p:extLst>
      <p:ext uri="{BB962C8B-B14F-4D97-AF65-F5344CB8AC3E}">
        <p14:creationId xmlns:p14="http://schemas.microsoft.com/office/powerpoint/2010/main" val="170146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D67C42-6AC2-4BCB-8A12-6819FFB97783}" type="datetimeFigureOut">
              <a:rPr lang="en-US" smtClean="0"/>
              <a:t>25-Feb-21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9D42C-9880-4FF7-B920-19B9FB5B151E}" type="slidenum">
              <a:rPr lang="en-US" smtClean="0"/>
              <a:t>‹#›</a:t>
            </a:fld>
            <a:endParaRPr lang="en-US"/>
          </a:p>
        </p:txBody>
      </p:sp>
    </p:spTree>
    <p:extLst>
      <p:ext uri="{BB962C8B-B14F-4D97-AF65-F5344CB8AC3E}">
        <p14:creationId xmlns:p14="http://schemas.microsoft.com/office/powerpoint/2010/main" val="297698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D67C42-6AC2-4BCB-8A12-6819FFB97783}" type="datetimeFigureOut">
              <a:rPr lang="en-US" smtClean="0"/>
              <a:t>25-Feb-21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9D42C-9880-4FF7-B920-19B9FB5B151E}" type="slidenum">
              <a:rPr lang="en-US" smtClean="0"/>
              <a:t>‹#›</a:t>
            </a:fld>
            <a:endParaRPr lang="en-US"/>
          </a:p>
        </p:txBody>
      </p:sp>
    </p:spTree>
    <p:extLst>
      <p:ext uri="{BB962C8B-B14F-4D97-AF65-F5344CB8AC3E}">
        <p14:creationId xmlns:p14="http://schemas.microsoft.com/office/powerpoint/2010/main" val="106016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D67C42-6AC2-4BCB-8A12-6819FFB97783}" type="datetimeFigureOut">
              <a:rPr lang="en-US" smtClean="0"/>
              <a:t>25-Feb-21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39D42C-9880-4FF7-B920-19B9FB5B151E}" type="slidenum">
              <a:rPr lang="en-US" smtClean="0"/>
              <a:t>‹#›</a:t>
            </a:fld>
            <a:endParaRPr lang="en-US"/>
          </a:p>
        </p:txBody>
      </p:sp>
    </p:spTree>
    <p:extLst>
      <p:ext uri="{BB962C8B-B14F-4D97-AF65-F5344CB8AC3E}">
        <p14:creationId xmlns:p14="http://schemas.microsoft.com/office/powerpoint/2010/main" val="177026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D67C42-6AC2-4BCB-8A12-6819FFB97783}" type="datetimeFigureOut">
              <a:rPr lang="en-US" smtClean="0"/>
              <a:t>25-Feb-21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39D42C-9880-4FF7-B920-19B9FB5B151E}" type="slidenum">
              <a:rPr lang="en-US" smtClean="0"/>
              <a:t>‹#›</a:t>
            </a:fld>
            <a:endParaRPr lang="en-US"/>
          </a:p>
        </p:txBody>
      </p:sp>
    </p:spTree>
    <p:extLst>
      <p:ext uri="{BB962C8B-B14F-4D97-AF65-F5344CB8AC3E}">
        <p14:creationId xmlns:p14="http://schemas.microsoft.com/office/powerpoint/2010/main" val="87079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67C42-6AC2-4BCB-8A12-6819FFB97783}" type="datetimeFigureOut">
              <a:rPr lang="en-US" smtClean="0"/>
              <a:t>25-Feb-21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39D42C-9880-4FF7-B920-19B9FB5B151E}" type="slidenum">
              <a:rPr lang="en-US" smtClean="0"/>
              <a:t>‹#›</a:t>
            </a:fld>
            <a:endParaRPr lang="en-US"/>
          </a:p>
        </p:txBody>
      </p:sp>
    </p:spTree>
    <p:extLst>
      <p:ext uri="{BB962C8B-B14F-4D97-AF65-F5344CB8AC3E}">
        <p14:creationId xmlns:p14="http://schemas.microsoft.com/office/powerpoint/2010/main" val="160149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D67C42-6AC2-4BCB-8A12-6819FFB97783}" type="datetimeFigureOut">
              <a:rPr lang="en-US" smtClean="0"/>
              <a:t>25-Feb-21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9D42C-9880-4FF7-B920-19B9FB5B151E}" type="slidenum">
              <a:rPr lang="en-US" smtClean="0"/>
              <a:t>‹#›</a:t>
            </a:fld>
            <a:endParaRPr lang="en-US"/>
          </a:p>
        </p:txBody>
      </p:sp>
    </p:spTree>
    <p:extLst>
      <p:ext uri="{BB962C8B-B14F-4D97-AF65-F5344CB8AC3E}">
        <p14:creationId xmlns:p14="http://schemas.microsoft.com/office/powerpoint/2010/main" val="283230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D67C42-6AC2-4BCB-8A12-6819FFB97783}" type="datetimeFigureOut">
              <a:rPr lang="en-US" smtClean="0"/>
              <a:t>25-Feb-21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9D42C-9880-4FF7-B920-19B9FB5B151E}" type="slidenum">
              <a:rPr lang="en-US" smtClean="0"/>
              <a:t>‹#›</a:t>
            </a:fld>
            <a:endParaRPr lang="en-US"/>
          </a:p>
        </p:txBody>
      </p:sp>
    </p:spTree>
    <p:extLst>
      <p:ext uri="{BB962C8B-B14F-4D97-AF65-F5344CB8AC3E}">
        <p14:creationId xmlns:p14="http://schemas.microsoft.com/office/powerpoint/2010/main" val="3305509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67C42-6AC2-4BCB-8A12-6819FFB97783}" type="datetimeFigureOut">
              <a:rPr lang="en-US" smtClean="0"/>
              <a:t>25-Feb-21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9D42C-9880-4FF7-B920-19B9FB5B151E}" type="slidenum">
              <a:rPr lang="en-US" smtClean="0"/>
              <a:t>‹#›</a:t>
            </a:fld>
            <a:endParaRPr lang="en-US"/>
          </a:p>
        </p:txBody>
      </p:sp>
    </p:spTree>
    <p:extLst>
      <p:ext uri="{BB962C8B-B14F-4D97-AF65-F5344CB8AC3E}">
        <p14:creationId xmlns:p14="http://schemas.microsoft.com/office/powerpoint/2010/main" val="1822395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image" Target="../media/image2.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jpe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134224" y="67113"/>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166" y="838900"/>
            <a:ext cx="1035808" cy="582240"/>
          </a:xfrm>
          <a:prstGeom prst="rect">
            <a:avLst/>
          </a:prstGeom>
        </p:spPr>
      </p:pic>
      <p:sp>
        <p:nvSpPr>
          <p:cNvPr id="4" name="Half Frame 3"/>
          <p:cNvSpPr/>
          <p:nvPr/>
        </p:nvSpPr>
        <p:spPr>
          <a:xfrm rot="7835234">
            <a:off x="-1930618" y="1500186"/>
            <a:ext cx="3823525" cy="3982664"/>
          </a:xfrm>
          <a:prstGeom prst="halfFrame">
            <a:avLst>
              <a:gd name="adj1" fmla="val 5058"/>
              <a:gd name="adj2" fmla="val 466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7835234">
            <a:off x="-1463700" y="1422988"/>
            <a:ext cx="3823525" cy="3982664"/>
          </a:xfrm>
          <a:prstGeom prst="halfFrame">
            <a:avLst>
              <a:gd name="adj1" fmla="val 5058"/>
              <a:gd name="adj2" fmla="val 466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7835234">
            <a:off x="-996783" y="1461588"/>
            <a:ext cx="3823525" cy="3982664"/>
          </a:xfrm>
          <a:prstGeom prst="halfFrame">
            <a:avLst>
              <a:gd name="adj1" fmla="val 5058"/>
              <a:gd name="adj2" fmla="val 466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7830124" y="838900"/>
            <a:ext cx="2525086" cy="5150840"/>
          </a:xfrm>
          <a:prstGeom prst="frame">
            <a:avLst>
              <a:gd name="adj1" fmla="val 5211"/>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olded Corner 8"/>
          <p:cNvSpPr/>
          <p:nvPr/>
        </p:nvSpPr>
        <p:spPr>
          <a:xfrm>
            <a:off x="8483078" y="1284123"/>
            <a:ext cx="1073792" cy="973123"/>
          </a:xfrm>
          <a:prstGeom prst="foldedCorner">
            <a:avLst>
              <a:gd name="adj" fmla="val 29467"/>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FF0000"/>
                </a:solidFill>
                <a:latin typeface="NikoshBAN" panose="02000000000000000000" pitchFamily="2" charset="0"/>
                <a:cs typeface="NikoshBAN" panose="02000000000000000000" pitchFamily="2" charset="0"/>
              </a:rPr>
              <a:t>স্বা</a:t>
            </a:r>
            <a:endParaRPr lang="en-US" sz="4800" dirty="0">
              <a:solidFill>
                <a:srgbClr val="FF0000"/>
              </a:solidFill>
              <a:latin typeface="NikoshBAN" panose="02000000000000000000" pitchFamily="2" charset="0"/>
              <a:cs typeface="NikoshBAN" panose="02000000000000000000" pitchFamily="2" charset="0"/>
            </a:endParaRPr>
          </a:p>
        </p:txBody>
      </p:sp>
      <p:sp>
        <p:nvSpPr>
          <p:cNvPr id="10" name="Folded Corner 9"/>
          <p:cNvSpPr/>
          <p:nvPr/>
        </p:nvSpPr>
        <p:spPr>
          <a:xfrm>
            <a:off x="8483078" y="2373389"/>
            <a:ext cx="1073792" cy="973123"/>
          </a:xfrm>
          <a:prstGeom prst="foldedCorner">
            <a:avLst>
              <a:gd name="adj" fmla="val 29467"/>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lumMod val="95000"/>
                    <a:lumOff val="5000"/>
                  </a:schemeClr>
                </a:solidFill>
                <a:latin typeface="NikoshBAN" panose="02000000000000000000" pitchFamily="2" charset="0"/>
                <a:cs typeface="NikoshBAN" panose="02000000000000000000" pitchFamily="2" charset="0"/>
              </a:rPr>
              <a:t>গ</a:t>
            </a:r>
          </a:p>
        </p:txBody>
      </p:sp>
      <p:sp>
        <p:nvSpPr>
          <p:cNvPr id="11" name="Folded Corner 10"/>
          <p:cNvSpPr/>
          <p:nvPr/>
        </p:nvSpPr>
        <p:spPr>
          <a:xfrm>
            <a:off x="8483078" y="3496115"/>
            <a:ext cx="1073792" cy="973123"/>
          </a:xfrm>
          <a:prstGeom prst="foldedCorner">
            <a:avLst>
              <a:gd name="adj" fmla="val 29467"/>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FF00"/>
                </a:solidFill>
                <a:latin typeface="NikoshBAN" panose="02000000000000000000" pitchFamily="2" charset="0"/>
                <a:cs typeface="NikoshBAN" panose="02000000000000000000" pitchFamily="2" charset="0"/>
              </a:rPr>
              <a:t>ত</a:t>
            </a:r>
          </a:p>
        </p:txBody>
      </p:sp>
      <p:sp>
        <p:nvSpPr>
          <p:cNvPr id="12" name="Folded Corner 11"/>
          <p:cNvSpPr/>
          <p:nvPr/>
        </p:nvSpPr>
        <p:spPr>
          <a:xfrm>
            <a:off x="8463492" y="4618841"/>
            <a:ext cx="1073792" cy="973123"/>
          </a:xfrm>
          <a:prstGeom prst="foldedCorner">
            <a:avLst>
              <a:gd name="adj" fmla="val 29467"/>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accent6">
                    <a:lumMod val="50000"/>
                  </a:schemeClr>
                </a:solidFill>
                <a:latin typeface="NikoshBAN" panose="02000000000000000000" pitchFamily="2" charset="0"/>
                <a:cs typeface="NikoshBAN" panose="02000000000000000000" pitchFamily="2" charset="0"/>
              </a:rPr>
              <a:t>ম</a:t>
            </a:r>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3964" y="2017459"/>
            <a:ext cx="2887068" cy="308794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3872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0 0 L 0.25 0 E" pathEditMode="relative" ptsTypes="">
                                      <p:cBhvr>
                                        <p:cTn id="10" dur="2000" fill="hold"/>
                                        <p:tgtEl>
                                          <p:spTgt spid="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0 0 L 0.25 0 E" pathEditMode="relative" ptsTypes="">
                                      <p:cBhvr>
                                        <p:cTn id="14" dur="2000" fill="hold"/>
                                        <p:tgtEl>
                                          <p:spTgt spid="6"/>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fltVal val="0"/>
                                          </p:val>
                                        </p:tav>
                                        <p:tav tm="100000">
                                          <p:val>
                                            <p:strVal val="#ppt_h"/>
                                          </p:val>
                                        </p:tav>
                                      </p:tavLst>
                                    </p:anim>
                                    <p:anim calcmode="lin" valueType="num">
                                      <p:cBhvr>
                                        <p:cTn id="42" dur="1000" fill="hold"/>
                                        <p:tgtEl>
                                          <p:spTgt spid="11"/>
                                        </p:tgtEl>
                                        <p:attrNameLst>
                                          <p:attrName>style.rotation</p:attrName>
                                        </p:attrNameLst>
                                      </p:cBhvr>
                                      <p:tavLst>
                                        <p:tav tm="0">
                                          <p:val>
                                            <p:fltVal val="90"/>
                                          </p:val>
                                        </p:tav>
                                        <p:tav tm="100000">
                                          <p:val>
                                            <p:fltVal val="0"/>
                                          </p:val>
                                        </p:tav>
                                      </p:tavLst>
                                    </p:anim>
                                    <p:animEffect transition="in" filter="fade">
                                      <p:cBhvr>
                                        <p:cTn id="43" dur="1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90"/>
                                          </p:val>
                                        </p:tav>
                                        <p:tav tm="100000">
                                          <p:val>
                                            <p:fltVal val="0"/>
                                          </p:val>
                                        </p:tav>
                                      </p:tavLst>
                                    </p:anim>
                                    <p:animEffect transition="in" filter="fade">
                                      <p:cBhvr>
                                        <p:cTn id="5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109057" y="0"/>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618" y="693141"/>
            <a:ext cx="1035808" cy="582240"/>
          </a:xfrm>
          <a:prstGeom prst="rect">
            <a:avLst/>
          </a:prstGeom>
        </p:spPr>
      </p:pic>
      <p:sp>
        <p:nvSpPr>
          <p:cNvPr id="4" name="Title 1"/>
          <p:cNvSpPr txBox="1">
            <a:spLocks/>
          </p:cNvSpPr>
          <p:nvPr/>
        </p:nvSpPr>
        <p:spPr>
          <a:xfrm>
            <a:off x="1327617" y="5209563"/>
            <a:ext cx="9200565" cy="914400"/>
          </a:xfrm>
          <a:prstGeom prst="rect">
            <a:avLst/>
          </a:prstGeom>
          <a:solidFill>
            <a:srgbClr val="92D050"/>
          </a:solidFill>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prstTxWarp prst="textPlain">
              <a:avLst/>
            </a:prstTxWarp>
            <a:normAutofit fontScale="30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3600"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a:p>
            <a:r>
              <a:rPr lang="bn-IN" sz="6700"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হানাদার পাকিস্তানি সেনাবাহিনীকে যেভাবেই হোক পরাজিত করতে হবে। শত্রুমুক্ত করতে হবে এই প্রিয় বাংলাদেশকে।</a:t>
            </a:r>
            <a:r>
              <a:rPr lang="bn-IN" sz="67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বাংলাদেশ অর্জন করবে স্বাধীনতা।</a:t>
            </a:r>
            <a:endParaRPr lang="en-US" sz="6700" dirty="0" smtClean="0">
              <a:ln w="0"/>
              <a:solidFill>
                <a:schemeClr val="tx1"/>
              </a:solidFill>
              <a:effectLst>
                <a:outerShdw blurRad="38100" dist="19050" dir="2700000" algn="tl" rotWithShape="0">
                  <a:schemeClr val="dk1">
                    <a:alpha val="40000"/>
                  </a:schemeClr>
                </a:outerShdw>
              </a:effectLst>
            </a:endParaRPr>
          </a:p>
          <a:p>
            <a:r>
              <a:rPr lang="bn-IN" sz="3600"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endParaRPr lang="en-US" sz="3600" dirty="0">
              <a:ln w="12700">
                <a:solidFill>
                  <a:schemeClr val="accent3">
                    <a:lumMod val="50000"/>
                  </a:schemeClr>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pic>
        <p:nvPicPr>
          <p:cNvPr id="5"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1986" y="805343"/>
            <a:ext cx="6852190" cy="40650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511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109057" y="83891"/>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618" y="693141"/>
            <a:ext cx="1035808" cy="582240"/>
          </a:xfrm>
          <a:prstGeom prst="rect">
            <a:avLst/>
          </a:prstGeom>
        </p:spPr>
      </p:pic>
      <p:sp>
        <p:nvSpPr>
          <p:cNvPr id="4" name="Title 1"/>
          <p:cNvSpPr txBox="1">
            <a:spLocks/>
          </p:cNvSpPr>
          <p:nvPr/>
        </p:nvSpPr>
        <p:spPr>
          <a:xfrm>
            <a:off x="1348512" y="4826670"/>
            <a:ext cx="9508958" cy="1325563"/>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4000" b="1" dirty="0" smtClean="0">
                <a:solidFill>
                  <a:schemeClr val="bg1"/>
                </a:solidFill>
                <a:latin typeface="NikoshBAN" panose="02000000000000000000" pitchFamily="2" charset="0"/>
                <a:cs typeface="NikoshBAN" panose="02000000000000000000" pitchFamily="2" charset="0"/>
              </a:rPr>
              <a:t>জাতি-ধর্ম-বর্ণ নির্বিশেষে সব পেশার মানুষ যোগ দিচ্ছেন মুক্তিযুদ্ধে।এঁরা সবাই মুক্তিযোদ্ধা, গঠিত হয়েছে মুক্তিবাহিনী।</a:t>
            </a:r>
            <a:endParaRPr lang="en-US" sz="4000" b="1" dirty="0">
              <a:solidFill>
                <a:schemeClr val="bg1"/>
              </a:solidFill>
              <a:latin typeface="NikoshBAN" panose="02000000000000000000" pitchFamily="2" charset="0"/>
              <a:cs typeface="NikoshBAN" panose="02000000000000000000" pitchFamily="2" charset="0"/>
            </a:endParaRPr>
          </a:p>
        </p:txBody>
      </p:sp>
      <p:pic>
        <p:nvPicPr>
          <p:cNvPr id="5" name="Content Placeholder 6"/>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2768311" y="981513"/>
            <a:ext cx="7793428" cy="3582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6940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142613" y="104863"/>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618" y="693141"/>
            <a:ext cx="1035808" cy="582240"/>
          </a:xfrm>
          <a:prstGeom prst="rect">
            <a:avLst/>
          </a:prstGeom>
        </p:spPr>
      </p:pic>
      <p:sp>
        <p:nvSpPr>
          <p:cNvPr id="4" name="Title 1"/>
          <p:cNvSpPr txBox="1">
            <a:spLocks/>
          </p:cNvSpPr>
          <p:nvPr/>
        </p:nvSpPr>
        <p:spPr>
          <a:xfrm>
            <a:off x="1545732" y="5394121"/>
            <a:ext cx="8395222" cy="796954"/>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smtClean="0">
              <a:solidFill>
                <a:schemeClr val="bg1"/>
              </a:solidFill>
              <a:latin typeface="NikoshBAN" panose="02000000000000000000" pitchFamily="2" charset="0"/>
              <a:cs typeface="NikoshBAN" panose="02000000000000000000" pitchFamily="2" charset="0"/>
            </a:endParaRPr>
          </a:p>
          <a:p>
            <a:r>
              <a:rPr lang="bn-IN" sz="4700" dirty="0" smtClean="0">
                <a:solidFill>
                  <a:schemeClr val="bg1"/>
                </a:solidFill>
                <a:latin typeface="NikoshBAN" panose="02000000000000000000" pitchFamily="2" charset="0"/>
                <a:cs typeface="NikoshBAN" panose="02000000000000000000" pitchFamily="2" charset="0"/>
              </a:rPr>
              <a:t>এদের সবাই জীবন বাজি রেখে যুদ্ধ করেছেন।</a:t>
            </a:r>
            <a:r>
              <a:rPr lang="bn-IN" sz="4700" dirty="0">
                <a:solidFill>
                  <a:schemeClr val="bg1"/>
                </a:solidFill>
                <a:latin typeface="NikoshBAN" panose="02000000000000000000" pitchFamily="2" charset="0"/>
                <a:cs typeface="NikoshBAN" panose="02000000000000000000" pitchFamily="2" charset="0"/>
              </a:rPr>
              <a:t>তাঁদের অনেকেই শহিদ হয়েছেন।</a:t>
            </a:r>
            <a:endParaRPr lang="en-US" sz="4700" dirty="0">
              <a:solidFill>
                <a:schemeClr val="bg1"/>
              </a:solidFill>
            </a:endParaRPr>
          </a:p>
          <a:p>
            <a:endParaRPr lang="en-US" dirty="0">
              <a:solidFill>
                <a:schemeClr val="bg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5420" y="1104856"/>
            <a:ext cx="7441035" cy="4045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829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67112" y="104863"/>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618" y="693141"/>
            <a:ext cx="1035808" cy="582240"/>
          </a:xfrm>
          <a:prstGeom prst="rect">
            <a:avLst/>
          </a:prstGeom>
        </p:spPr>
      </p:pic>
      <p:sp>
        <p:nvSpPr>
          <p:cNvPr id="4" name="Title 1"/>
          <p:cNvSpPr txBox="1">
            <a:spLocks/>
          </p:cNvSpPr>
          <p:nvPr/>
        </p:nvSpPr>
        <p:spPr>
          <a:xfrm>
            <a:off x="837930" y="4941116"/>
            <a:ext cx="10176815" cy="1216404"/>
          </a:xfrm>
          <a:prstGeom prst="rect">
            <a:avLst/>
          </a:prstGeom>
          <a:solidFill>
            <a:srgbClr val="00B050"/>
          </a:solidFill>
          <a:scene3d>
            <a:camera prst="orthographicFront"/>
            <a:lightRig rig="threePt" dir="t"/>
          </a:scene3d>
          <a:sp3d>
            <a:bevelT w="165100" prst="coolSlant"/>
          </a:sp3d>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4000" dirty="0" smtClean="0">
                <a:solidFill>
                  <a:schemeClr val="bg1"/>
                </a:solidFill>
                <a:latin typeface="NikoshBAN" panose="02000000000000000000" pitchFamily="2" charset="0"/>
                <a:cs typeface="NikoshBAN" panose="02000000000000000000" pitchFamily="2" charset="0"/>
              </a:rPr>
              <a:t>এদের মধ্যে সাত জনকে অসীম সাহসিকতার জন্য রাষ্ট্র </a:t>
            </a:r>
            <a:r>
              <a:rPr lang="bn-IN" sz="4000" dirty="0" smtClean="0">
                <a:solidFill>
                  <a:srgbClr val="FF0000"/>
                </a:solidFill>
                <a:latin typeface="NikoshBAN" panose="02000000000000000000" pitchFamily="2" charset="0"/>
                <a:cs typeface="NikoshBAN" panose="02000000000000000000" pitchFamily="2" charset="0"/>
              </a:rPr>
              <a:t>“বীরশ্রেষ্ঠ” </a:t>
            </a:r>
            <a:r>
              <a:rPr lang="bn-IN" sz="4000" dirty="0" smtClean="0">
                <a:solidFill>
                  <a:schemeClr val="bg1"/>
                </a:solidFill>
                <a:latin typeface="NikoshBAN" panose="02000000000000000000" pitchFamily="2" charset="0"/>
                <a:cs typeface="NikoshBAN" panose="02000000000000000000" pitchFamily="2" charset="0"/>
              </a:rPr>
              <a:t>উপাধিতে ভূষিত </a:t>
            </a:r>
            <a:r>
              <a:rPr lang="bn-IN" sz="4000" b="1" dirty="0" smtClean="0">
                <a:solidFill>
                  <a:schemeClr val="bg1"/>
                </a:solidFill>
                <a:latin typeface="NikoshBAN" panose="02000000000000000000" pitchFamily="2" charset="0"/>
                <a:cs typeface="NikoshBAN" panose="02000000000000000000" pitchFamily="2" charset="0"/>
              </a:rPr>
              <a:t>করে</a:t>
            </a:r>
            <a:r>
              <a:rPr lang="bn-IN" sz="4000" dirty="0" smtClean="0">
                <a:solidFill>
                  <a:schemeClr val="bg1"/>
                </a:solidFill>
                <a:latin typeface="NikoshBAN" panose="02000000000000000000" pitchFamily="2" charset="0"/>
                <a:cs typeface="NikoshBAN" panose="02000000000000000000" pitchFamily="2" charset="0"/>
              </a:rPr>
              <a:t>।</a:t>
            </a:r>
            <a:endParaRPr lang="en-US" sz="4000" dirty="0">
              <a:solidFill>
                <a:schemeClr val="bg1"/>
              </a:solidFill>
              <a:latin typeface="NikoshBAN" panose="02000000000000000000" pitchFamily="2" charset="0"/>
              <a:cs typeface="NikoshBAN" panose="02000000000000000000" pitchFamily="2" charset="0"/>
            </a:endParaRPr>
          </a:p>
        </p:txBody>
      </p:sp>
      <p:pic>
        <p:nvPicPr>
          <p:cNvPr id="5" name="Picture 2" descr="C:\Users\Raj\Desktop\purnima 3\prattay 9.jpg"/>
          <p:cNvPicPr>
            <a:picLocks noChangeAspect="1" noChangeArrowheads="1"/>
          </p:cNvPicPr>
          <p:nvPr/>
        </p:nvPicPr>
        <p:blipFill rotWithShape="1">
          <a:blip r:embed="rId4"/>
          <a:srcRect t="16232" b="16926"/>
          <a:stretch/>
        </p:blipFill>
        <p:spPr bwMode="auto">
          <a:xfrm>
            <a:off x="2780502" y="989901"/>
            <a:ext cx="6561087" cy="37247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822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nodeType="clickEffect">
                                  <p:stCondLst>
                                    <p:cond delay="0"/>
                                  </p:stCondLst>
                                  <p:childTnLst>
                                    <p:animEffect transition="out" filter="diamond(in)">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142613" y="75501"/>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618" y="693141"/>
            <a:ext cx="1035808" cy="582240"/>
          </a:xfrm>
          <a:prstGeom prst="rect">
            <a:avLst/>
          </a:prstGeom>
        </p:spPr>
      </p:pic>
      <p:sp>
        <p:nvSpPr>
          <p:cNvPr id="4" name="Title 1"/>
          <p:cNvSpPr txBox="1">
            <a:spLocks/>
          </p:cNvSpPr>
          <p:nvPr/>
        </p:nvSpPr>
        <p:spPr>
          <a:xfrm>
            <a:off x="860938" y="5117284"/>
            <a:ext cx="10128639" cy="102790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3600" dirty="0" smtClean="0">
                <a:latin typeface="NikoshBAN" panose="02000000000000000000" pitchFamily="2" charset="0"/>
                <a:cs typeface="NikoshBAN" panose="02000000000000000000" pitchFamily="2" charset="0"/>
              </a:rPr>
              <a:t>এই বীরশ্রেষ্ঠরা </a:t>
            </a:r>
            <a:r>
              <a:rPr lang="bn-IN" sz="3200" dirty="0" smtClean="0">
                <a:solidFill>
                  <a:schemeClr val="tx1">
                    <a:lumMod val="75000"/>
                    <a:lumOff val="25000"/>
                  </a:schemeClr>
                </a:solidFill>
                <a:latin typeface="NikoshBAN" panose="02000000000000000000" pitchFamily="2" charset="0"/>
                <a:cs typeface="NikoshBAN" panose="02000000000000000000" pitchFamily="2" charset="0"/>
              </a:rPr>
              <a:t>হলেন-</a:t>
            </a:r>
            <a:r>
              <a:rPr lang="bn-IN" sz="3200" b="1" dirty="0">
                <a:solidFill>
                  <a:schemeClr val="tx1">
                    <a:lumMod val="75000"/>
                    <a:lumOff val="25000"/>
                  </a:schemeClr>
                </a:solidFill>
                <a:latin typeface="NikoshBAN" panose="02000000000000000000" pitchFamily="2" charset="0"/>
                <a:cs typeface="NikoshBAN" panose="02000000000000000000" pitchFamily="2" charset="0"/>
              </a:rPr>
              <a:t>মহিউদ্দিন </a:t>
            </a:r>
            <a:r>
              <a:rPr lang="bn-IN" sz="3200" b="1" dirty="0" smtClean="0">
                <a:solidFill>
                  <a:schemeClr val="tx1">
                    <a:lumMod val="75000"/>
                    <a:lumOff val="25000"/>
                  </a:schemeClr>
                </a:solidFill>
                <a:latin typeface="NikoshBAN" panose="02000000000000000000" pitchFamily="2" charset="0"/>
                <a:cs typeface="NikoshBAN" panose="02000000000000000000" pitchFamily="2" charset="0"/>
              </a:rPr>
              <a:t>জাহাঙ্গীর</a:t>
            </a:r>
            <a:r>
              <a:rPr lang="en-US" sz="3200" b="1" dirty="0" smtClean="0">
                <a:solidFill>
                  <a:schemeClr val="tx1">
                    <a:lumMod val="75000"/>
                    <a:lumOff val="25000"/>
                  </a:schemeClr>
                </a:solidFill>
                <a:latin typeface="NikoshBAN" panose="02000000000000000000" pitchFamily="2" charset="0"/>
                <a:cs typeface="NikoshBAN" panose="02000000000000000000" pitchFamily="2" charset="0"/>
              </a:rPr>
              <a:t>,</a:t>
            </a:r>
            <a:r>
              <a:rPr lang="bn-IN" sz="3200" b="1" dirty="0">
                <a:solidFill>
                  <a:schemeClr val="tx1">
                    <a:lumMod val="75000"/>
                    <a:lumOff val="25000"/>
                  </a:schemeClr>
                </a:solidFill>
                <a:latin typeface="NikoshBAN" panose="02000000000000000000" pitchFamily="2" charset="0"/>
                <a:cs typeface="NikoshBAN" panose="02000000000000000000" pitchFamily="2" charset="0"/>
              </a:rPr>
              <a:t> মোস্তফা </a:t>
            </a:r>
            <a:r>
              <a:rPr lang="bn-IN" sz="3200" b="1" dirty="0" smtClean="0">
                <a:solidFill>
                  <a:schemeClr val="tx1">
                    <a:lumMod val="75000"/>
                    <a:lumOff val="25000"/>
                  </a:schemeClr>
                </a:solidFill>
                <a:latin typeface="NikoshBAN" panose="02000000000000000000" pitchFamily="2" charset="0"/>
                <a:cs typeface="NikoshBAN" panose="02000000000000000000" pitchFamily="2" charset="0"/>
              </a:rPr>
              <a:t>কামাল</a:t>
            </a:r>
            <a:r>
              <a:rPr lang="en-US" sz="3200" b="1" dirty="0" smtClean="0">
                <a:solidFill>
                  <a:schemeClr val="tx1">
                    <a:lumMod val="75000"/>
                    <a:lumOff val="25000"/>
                  </a:schemeClr>
                </a:solidFill>
                <a:latin typeface="NikoshBAN" panose="02000000000000000000" pitchFamily="2" charset="0"/>
                <a:cs typeface="NikoshBAN" panose="02000000000000000000" pitchFamily="2" charset="0"/>
              </a:rPr>
              <a:t>,</a:t>
            </a:r>
            <a:r>
              <a:rPr lang="bn-IN" sz="3200" b="1" dirty="0" smtClean="0">
                <a:solidFill>
                  <a:srgbClr val="002060"/>
                </a:solidFill>
                <a:latin typeface="NikoshBAN" panose="02000000000000000000" pitchFamily="2" charset="0"/>
                <a:cs typeface="NikoshBAN" panose="02000000000000000000" pitchFamily="2" charset="0"/>
              </a:rPr>
              <a:t> হামিদুর রহমান</a:t>
            </a:r>
            <a:r>
              <a:rPr lang="en-US" sz="3200" b="1" dirty="0" smtClean="0">
                <a:solidFill>
                  <a:srgbClr val="002060"/>
                </a:solidFill>
                <a:latin typeface="NikoshBAN" panose="02000000000000000000" pitchFamily="2" charset="0"/>
                <a:cs typeface="NikoshBAN" panose="02000000000000000000" pitchFamily="2" charset="0"/>
              </a:rPr>
              <a:t>,</a:t>
            </a:r>
            <a:r>
              <a:rPr lang="bn-IN" sz="3200" b="1" dirty="0" smtClean="0">
                <a:solidFill>
                  <a:srgbClr val="002060"/>
                </a:solidFill>
                <a:latin typeface="NikoshBAN" panose="02000000000000000000" pitchFamily="2" charset="0"/>
                <a:cs typeface="NikoshBAN" panose="02000000000000000000" pitchFamily="2" charset="0"/>
              </a:rPr>
              <a:t> মোহম্মদ রুহুল আমিন</a:t>
            </a:r>
            <a:r>
              <a:rPr lang="en-US" sz="3200" b="1" dirty="0" smtClean="0">
                <a:solidFill>
                  <a:srgbClr val="002060"/>
                </a:solidFill>
                <a:latin typeface="NikoshBAN" panose="02000000000000000000" pitchFamily="2" charset="0"/>
                <a:cs typeface="NikoshBAN" panose="02000000000000000000" pitchFamily="2" charset="0"/>
              </a:rPr>
              <a:t>,</a:t>
            </a:r>
            <a:r>
              <a:rPr lang="bn-IN" sz="3200" b="1" dirty="0" smtClean="0">
                <a:solidFill>
                  <a:srgbClr val="002060"/>
                </a:solidFill>
                <a:latin typeface="NikoshBAN" panose="02000000000000000000" pitchFamily="2" charset="0"/>
                <a:cs typeface="NikoshBAN" panose="02000000000000000000" pitchFamily="2" charset="0"/>
              </a:rPr>
              <a:t> মতিউর রহমান</a:t>
            </a:r>
            <a:r>
              <a:rPr lang="en-US" sz="3200" b="1" dirty="0" smtClean="0">
                <a:solidFill>
                  <a:srgbClr val="002060"/>
                </a:solidFill>
                <a:latin typeface="NikoshBAN" panose="02000000000000000000" pitchFamily="2" charset="0"/>
                <a:cs typeface="NikoshBAN" panose="02000000000000000000" pitchFamily="2" charset="0"/>
              </a:rPr>
              <a:t>,</a:t>
            </a:r>
            <a:r>
              <a:rPr lang="bn-IN" sz="3200" b="1" dirty="0" smtClean="0">
                <a:solidFill>
                  <a:srgbClr val="002060"/>
                </a:solidFill>
                <a:latin typeface="NikoshBAN" panose="02000000000000000000" pitchFamily="2" charset="0"/>
                <a:cs typeface="NikoshBAN" panose="02000000000000000000" pitchFamily="2" charset="0"/>
              </a:rPr>
              <a:t> মুন্সী আব্দুর রউফ</a:t>
            </a:r>
            <a:r>
              <a:rPr lang="en-US" sz="3200" b="1" dirty="0" smtClean="0">
                <a:solidFill>
                  <a:srgbClr val="002060"/>
                </a:solidFill>
                <a:latin typeface="NikoshBAN" panose="02000000000000000000" pitchFamily="2" charset="0"/>
                <a:cs typeface="NikoshBAN" panose="02000000000000000000" pitchFamily="2" charset="0"/>
              </a:rPr>
              <a:t>,</a:t>
            </a:r>
            <a:r>
              <a:rPr lang="bn-IN" sz="3200" b="1" dirty="0" smtClean="0">
                <a:solidFill>
                  <a:srgbClr val="002060"/>
                </a:solidFill>
                <a:latin typeface="NikoshBAN" panose="02000000000000000000" pitchFamily="2" charset="0"/>
                <a:cs typeface="NikoshBAN" panose="02000000000000000000" pitchFamily="2" charset="0"/>
              </a:rPr>
              <a:t> নূর মোহাম্মদ শেখ</a:t>
            </a:r>
            <a:r>
              <a:rPr lang="en-US" sz="3200" b="1" dirty="0" smtClean="0">
                <a:solidFill>
                  <a:srgbClr val="002060"/>
                </a:solidFill>
                <a:latin typeface="NikoshBAN" panose="02000000000000000000" pitchFamily="2" charset="0"/>
                <a:cs typeface="NikoshBAN" panose="02000000000000000000" pitchFamily="2" charset="0"/>
              </a:rPr>
              <a:t>।</a:t>
            </a:r>
          </a:p>
          <a:p>
            <a:endParaRPr lang="en-US" sz="3200" b="1" dirty="0" smtClean="0">
              <a:solidFill>
                <a:srgbClr val="002060"/>
              </a:solidFill>
              <a:latin typeface="NikoshBAN" panose="02000000000000000000" pitchFamily="2" charset="0"/>
              <a:cs typeface="NikoshBAN" panose="02000000000000000000" pitchFamily="2" charset="0"/>
            </a:endParaRPr>
          </a:p>
          <a:p>
            <a:endParaRPr lang="en-US" sz="3200" b="1" dirty="0" smtClean="0">
              <a:solidFill>
                <a:srgbClr val="002060"/>
              </a:solidFill>
              <a:latin typeface="NikoshBAN" panose="02000000000000000000" pitchFamily="2" charset="0"/>
              <a:cs typeface="NikoshBAN" panose="02000000000000000000" pitchFamily="2" charset="0"/>
            </a:endParaRPr>
          </a:p>
          <a:p>
            <a:endParaRPr lang="en-US" sz="3200" b="1" dirty="0" smtClean="0">
              <a:solidFill>
                <a:srgbClr val="002060"/>
              </a:solidFill>
              <a:latin typeface="NikoshBAN" panose="02000000000000000000" pitchFamily="2" charset="0"/>
              <a:cs typeface="NikoshBAN" panose="02000000000000000000" pitchFamily="2" charset="0"/>
            </a:endParaRPr>
          </a:p>
          <a:p>
            <a:endParaRPr lang="en-US" sz="3200" b="1" dirty="0" smtClean="0">
              <a:solidFill>
                <a:srgbClr val="002060"/>
              </a:solidFill>
              <a:latin typeface="NikoshBAN" panose="02000000000000000000" pitchFamily="2" charset="0"/>
              <a:cs typeface="NikoshBAN" panose="02000000000000000000" pitchFamily="2" charset="0"/>
            </a:endParaRPr>
          </a:p>
          <a:p>
            <a:endParaRPr lang="en-US" sz="3200" b="1" dirty="0">
              <a:solidFill>
                <a:schemeClr val="tx1">
                  <a:lumMod val="75000"/>
                  <a:lumOff val="25000"/>
                </a:schemeClr>
              </a:solidFill>
              <a:latin typeface="NikoshBAN" panose="02000000000000000000" pitchFamily="2" charset="0"/>
              <a:cs typeface="NikoshBAN" panose="02000000000000000000" pitchFamily="2" charset="0"/>
            </a:endParaRPr>
          </a:p>
          <a:p>
            <a:r>
              <a:rPr lang="bn-IN" b="1" dirty="0" smtClean="0">
                <a:solidFill>
                  <a:srgbClr val="002060"/>
                </a:solidFill>
                <a:latin typeface="NikoshBAN" panose="02000000000000000000" pitchFamily="2" charset="0"/>
                <a:cs typeface="NikoshBAN" panose="02000000000000000000" pitchFamily="2" charset="0"/>
              </a:rPr>
              <a:t> </a:t>
            </a:r>
            <a:endParaRPr lang="en-US" b="1" dirty="0">
              <a:solidFill>
                <a:srgbClr val="002060"/>
              </a:solidFill>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pic>
        <p:nvPicPr>
          <p:cNvPr id="5" name="Content Placeholder 3" descr="m8.jpg"/>
          <p:cNvPicPr>
            <a:picLocks noChangeAspect="1"/>
          </p:cNvPicPr>
          <p:nvPr/>
        </p:nvPicPr>
        <p:blipFill>
          <a:blip r:embed="rId4" cstate="print"/>
          <a:stretch>
            <a:fillRect/>
          </a:stretch>
        </p:blipFill>
        <p:spPr>
          <a:xfrm>
            <a:off x="3396781" y="979287"/>
            <a:ext cx="4502455" cy="406866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9548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0" y="-31371"/>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618" y="693141"/>
            <a:ext cx="1035808" cy="582240"/>
          </a:xfrm>
          <a:prstGeom prst="rect">
            <a:avLst/>
          </a:prstGeom>
        </p:spPr>
      </p:pic>
      <p:sp>
        <p:nvSpPr>
          <p:cNvPr id="4" name="TextBox 3"/>
          <p:cNvSpPr txBox="1"/>
          <p:nvPr/>
        </p:nvSpPr>
        <p:spPr>
          <a:xfrm>
            <a:off x="2708246" y="984261"/>
            <a:ext cx="7696200" cy="707886"/>
          </a:xfrm>
          <a:prstGeom prst="rect">
            <a:avLst/>
          </a:prstGeom>
          <a:blipFill>
            <a:blip r:embed="rId4"/>
            <a:tile tx="0" ty="0" sx="100000" sy="100000" flip="none" algn="tl"/>
          </a:blipFill>
          <a:ln w="57150">
            <a:solidFill>
              <a:srgbClr val="00B0F0"/>
            </a:solidFill>
          </a:ln>
        </p:spPr>
        <p:txBody>
          <a:bodyPr wrap="square" rtlCol="0">
            <a:spAutoFit/>
          </a:bodyPr>
          <a:lstStyle/>
          <a:p>
            <a:pPr algn="ctr"/>
            <a:r>
              <a:rPr lang="bn-IN" sz="4000" dirty="0" smtClean="0">
                <a:latin typeface="NikoshBAN" pitchFamily="2" charset="0"/>
                <a:cs typeface="NikoshBAN" pitchFamily="2" charset="0"/>
              </a:rPr>
              <a:t>এখানে আমরা তিনজন বীরশ্রেষ্ঠর কথা জানব</a:t>
            </a:r>
            <a:endParaRPr lang="en-US" dirty="0"/>
          </a:p>
        </p:txBody>
      </p:sp>
      <p:grpSp>
        <p:nvGrpSpPr>
          <p:cNvPr id="14" name="Group 13"/>
          <p:cNvGrpSpPr/>
          <p:nvPr/>
        </p:nvGrpSpPr>
        <p:grpSpPr>
          <a:xfrm>
            <a:off x="1039523" y="2063692"/>
            <a:ext cx="9561637" cy="3797944"/>
            <a:chOff x="1039523" y="2281806"/>
            <a:chExt cx="9561637" cy="3579830"/>
          </a:xfrm>
        </p:grpSpPr>
        <p:grpSp>
          <p:nvGrpSpPr>
            <p:cNvPr id="5" name="Group 4"/>
            <p:cNvGrpSpPr/>
            <p:nvPr/>
          </p:nvGrpSpPr>
          <p:grpSpPr>
            <a:xfrm>
              <a:off x="1039523" y="2291013"/>
              <a:ext cx="2718033" cy="3363985"/>
              <a:chOff x="0" y="0"/>
              <a:chExt cx="3200400" cy="3480375"/>
            </a:xfrm>
          </p:grpSpPr>
          <p:pic>
            <p:nvPicPr>
              <p:cNvPr id="6" name="Picture 2" descr="C:\Users\Raj\Desktop\purnima 3\mohiuddin jahangir.jpg"/>
              <p:cNvPicPr>
                <a:picLocks noChangeAspect="1" noChangeArrowheads="1"/>
              </p:cNvPicPr>
              <p:nvPr/>
            </p:nvPicPr>
            <p:blipFill>
              <a:blip r:embed="rId5"/>
              <a:srcRect/>
              <a:stretch>
                <a:fillRect/>
              </a:stretch>
            </p:blipFill>
            <p:spPr bwMode="auto">
              <a:xfrm>
                <a:off x="152401" y="0"/>
                <a:ext cx="3038621" cy="2743200"/>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0" y="2895600"/>
                <a:ext cx="3200400" cy="584775"/>
              </a:xfrm>
              <a:prstGeom prst="rect">
                <a:avLst/>
              </a:prstGeom>
              <a:blipFill>
                <a:blip r:embed="rId4"/>
                <a:tile tx="0" ty="0" sx="100000" sy="100000" flip="none" algn="tl"/>
              </a:blipFill>
              <a:ln w="57150">
                <a:solidFill>
                  <a:srgbClr val="00B0F0"/>
                </a:solidFill>
              </a:ln>
            </p:spPr>
            <p:txBody>
              <a:bodyPr wrap="square" rtlCol="0">
                <a:spAutoFit/>
              </a:bodyPr>
              <a:lstStyle/>
              <a:p>
                <a:pPr algn="ctr"/>
                <a:r>
                  <a:rPr lang="bn-IN" sz="3200" dirty="0" smtClean="0">
                    <a:latin typeface="NikoshBAN" pitchFamily="2" charset="0"/>
                    <a:cs typeface="NikoshBAN" pitchFamily="2" charset="0"/>
                  </a:rPr>
                  <a:t>মহিউদ্দিন জাহাঙ্গীর</a:t>
                </a:r>
                <a:endParaRPr lang="en-US" sz="3200" dirty="0">
                  <a:latin typeface="NikoshBAN" pitchFamily="2" charset="0"/>
                  <a:cs typeface="NikoshBAN" pitchFamily="2" charset="0"/>
                </a:endParaRPr>
              </a:p>
            </p:txBody>
          </p:sp>
        </p:grpSp>
        <p:grpSp>
          <p:nvGrpSpPr>
            <p:cNvPr id="8" name="Group 7"/>
            <p:cNvGrpSpPr/>
            <p:nvPr/>
          </p:nvGrpSpPr>
          <p:grpSpPr>
            <a:xfrm>
              <a:off x="4161721" y="2281806"/>
              <a:ext cx="2726421" cy="3579830"/>
              <a:chOff x="1" y="0"/>
              <a:chExt cx="3587086" cy="3579830"/>
            </a:xfrm>
          </p:grpSpPr>
          <p:pic>
            <p:nvPicPr>
              <p:cNvPr id="9" name="Picture 2" descr="C:\Users\Raj\Desktop\purnima 3\motiur rahaman.jpg"/>
              <p:cNvPicPr>
                <a:picLocks noChangeAspect="1" noChangeArrowheads="1"/>
              </p:cNvPicPr>
              <p:nvPr/>
            </p:nvPicPr>
            <p:blipFill>
              <a:blip r:embed="rId6"/>
              <a:srcRect/>
              <a:stretch>
                <a:fillRect/>
              </a:stretch>
            </p:blipFill>
            <p:spPr bwMode="auto">
              <a:xfrm>
                <a:off x="1" y="0"/>
                <a:ext cx="3587086" cy="2895600"/>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155243" y="2995055"/>
                <a:ext cx="3276600" cy="584775"/>
              </a:xfrm>
              <a:prstGeom prst="rect">
                <a:avLst/>
              </a:prstGeom>
              <a:blipFill>
                <a:blip r:embed="rId4"/>
                <a:tile tx="0" ty="0" sx="100000" sy="100000" flip="none" algn="tl"/>
              </a:blipFill>
              <a:ln w="57150">
                <a:solidFill>
                  <a:srgbClr val="00B0F0"/>
                </a:solidFill>
              </a:ln>
            </p:spPr>
            <p:txBody>
              <a:bodyPr wrap="square" rtlCol="0">
                <a:spAutoFit/>
              </a:bodyPr>
              <a:lstStyle/>
              <a:p>
                <a:pPr algn="ctr"/>
                <a:r>
                  <a:rPr lang="bn-IN" sz="3200" dirty="0" smtClean="0">
                    <a:latin typeface="NikoshBAN" pitchFamily="2" charset="0"/>
                    <a:cs typeface="NikoshBAN" pitchFamily="2" charset="0"/>
                  </a:rPr>
                  <a:t>মতিউর রহমান</a:t>
                </a:r>
                <a:endParaRPr lang="en-US" sz="3200" dirty="0">
                  <a:latin typeface="NikoshBAN" pitchFamily="2" charset="0"/>
                  <a:cs typeface="NikoshBAN" pitchFamily="2" charset="0"/>
                </a:endParaRPr>
              </a:p>
            </p:txBody>
          </p:sp>
        </p:grpSp>
        <p:grpSp>
          <p:nvGrpSpPr>
            <p:cNvPr id="11" name="Group 10"/>
            <p:cNvGrpSpPr/>
            <p:nvPr/>
          </p:nvGrpSpPr>
          <p:grpSpPr>
            <a:xfrm>
              <a:off x="7629360" y="2291013"/>
              <a:ext cx="2971800" cy="3352800"/>
              <a:chOff x="152400" y="3505200"/>
              <a:chExt cx="2971800" cy="3352800"/>
            </a:xfrm>
          </p:grpSpPr>
          <p:pic>
            <p:nvPicPr>
              <p:cNvPr id="12" name="Picture 2" descr="C:\Users\Raj\Desktop\purnima 3\hamidur rahaman.jpg"/>
              <p:cNvPicPr>
                <a:picLocks noChangeAspect="1" noChangeArrowheads="1"/>
              </p:cNvPicPr>
              <p:nvPr/>
            </p:nvPicPr>
            <p:blipFill>
              <a:blip r:embed="rId7"/>
              <a:srcRect/>
              <a:stretch>
                <a:fillRect/>
              </a:stretch>
            </p:blipFill>
            <p:spPr bwMode="auto">
              <a:xfrm>
                <a:off x="152400" y="3505200"/>
                <a:ext cx="2895600" cy="2594759"/>
              </a:xfrm>
              <a:prstGeom prst="rect">
                <a:avLst/>
              </a:prstGeom>
              <a:ln w="88900" cap="sq" cmpd="thickThin">
                <a:solidFill>
                  <a:srgbClr val="000000"/>
                </a:solidFill>
                <a:prstDash val="solid"/>
                <a:miter lim="800000"/>
              </a:ln>
              <a:effectLst>
                <a:innerShdw blurRad="76200">
                  <a:srgbClr val="000000"/>
                </a:innerShdw>
              </a:effectLst>
            </p:spPr>
          </p:pic>
          <p:sp>
            <p:nvSpPr>
              <p:cNvPr id="13" name="TextBox 12"/>
              <p:cNvSpPr txBox="1"/>
              <p:nvPr/>
            </p:nvSpPr>
            <p:spPr>
              <a:xfrm>
                <a:off x="152400" y="6273225"/>
                <a:ext cx="2971800" cy="584775"/>
              </a:xfrm>
              <a:prstGeom prst="rect">
                <a:avLst/>
              </a:prstGeom>
              <a:blipFill>
                <a:blip r:embed="rId4"/>
                <a:tile tx="0" ty="0" sx="100000" sy="100000" flip="none" algn="tl"/>
              </a:blipFill>
              <a:ln w="57150">
                <a:solidFill>
                  <a:srgbClr val="00B0F0"/>
                </a:solidFill>
              </a:ln>
            </p:spPr>
            <p:txBody>
              <a:bodyPr wrap="square" rtlCol="0">
                <a:spAutoFit/>
              </a:bodyPr>
              <a:lstStyle/>
              <a:p>
                <a:pPr algn="ctr"/>
                <a:r>
                  <a:rPr lang="bn-IN" sz="3200" dirty="0" smtClean="0">
                    <a:latin typeface="NikoshBAN" pitchFamily="2" charset="0"/>
                    <a:cs typeface="NikoshBAN" pitchFamily="2" charset="0"/>
                  </a:rPr>
                  <a:t>হামিদুর রহমান</a:t>
                </a:r>
                <a:endParaRPr lang="en-US" sz="3200" dirty="0">
                  <a:latin typeface="NikoshBAN" pitchFamily="2" charset="0"/>
                  <a:cs typeface="NikoshBAN" pitchFamily="2" charset="0"/>
                </a:endParaRPr>
              </a:p>
            </p:txBody>
          </p:sp>
        </p:grpSp>
      </p:grpSp>
    </p:spTree>
    <p:extLst>
      <p:ext uri="{BB962C8B-B14F-4D97-AF65-F5344CB8AC3E}">
        <p14:creationId xmlns:p14="http://schemas.microsoft.com/office/powerpoint/2010/main" val="206766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155956" y="0"/>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618" y="693141"/>
            <a:ext cx="1035808" cy="582240"/>
          </a:xfrm>
          <a:prstGeom prst="rect">
            <a:avLst/>
          </a:prstGeom>
        </p:spPr>
      </p:pic>
      <p:sp>
        <p:nvSpPr>
          <p:cNvPr id="4" name="TextBox 3"/>
          <p:cNvSpPr txBox="1"/>
          <p:nvPr/>
        </p:nvSpPr>
        <p:spPr>
          <a:xfrm>
            <a:off x="3548431" y="921438"/>
            <a:ext cx="5570290" cy="707886"/>
          </a:xfrm>
          <a:prstGeom prst="rect">
            <a:avLst/>
          </a:prstGeom>
          <a:ln>
            <a:solidFill>
              <a:srgbClr val="C00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sz="4000" b="1" dirty="0" smtClean="0">
                <a:latin typeface="NikoshBAN" pitchFamily="2" charset="0"/>
                <a:cs typeface="NikoshBAN" pitchFamily="2" charset="0"/>
              </a:rPr>
              <a:t>  </a:t>
            </a:r>
            <a:r>
              <a:rPr lang="en-GB" sz="4000" b="1" dirty="0" err="1" smtClean="0">
                <a:latin typeface="NikoshBAN" pitchFamily="2" charset="0"/>
                <a:cs typeface="NikoshBAN" pitchFamily="2" charset="0"/>
              </a:rPr>
              <a:t>এবার</a:t>
            </a:r>
            <a:r>
              <a:rPr lang="en-GB" sz="4000" b="1" dirty="0" smtClean="0">
                <a:latin typeface="NikoshBAN" pitchFamily="2" charset="0"/>
                <a:cs typeface="NikoshBAN" pitchFamily="2" charset="0"/>
              </a:rPr>
              <a:t> </a:t>
            </a:r>
            <a:r>
              <a:rPr lang="en-GB" sz="4000" b="1" dirty="0" err="1" smtClean="0">
                <a:latin typeface="NikoshBAN" pitchFamily="2" charset="0"/>
                <a:cs typeface="NikoshBAN" pitchFamily="2" charset="0"/>
              </a:rPr>
              <a:t>সকলে</a:t>
            </a:r>
            <a:r>
              <a:rPr lang="en-GB" sz="4000" b="1" dirty="0" smtClean="0">
                <a:latin typeface="NikoshBAN" pitchFamily="2" charset="0"/>
                <a:cs typeface="NikoshBAN" pitchFamily="2" charset="0"/>
              </a:rPr>
              <a:t> </a:t>
            </a:r>
            <a:r>
              <a:rPr lang="bn-BD" sz="4000" b="1" dirty="0" smtClean="0">
                <a:latin typeface="NikoshBAN" pitchFamily="2" charset="0"/>
                <a:cs typeface="NikoshBAN" pitchFamily="2" charset="0"/>
              </a:rPr>
              <a:t>বই খোলো।পৃ</a:t>
            </a:r>
            <a:r>
              <a:rPr lang="en-GB" sz="4000" b="1" dirty="0" smtClean="0">
                <a:latin typeface="NikoshBAN" pitchFamily="2" charset="0"/>
                <a:cs typeface="NikoshBAN" pitchFamily="2" charset="0"/>
              </a:rPr>
              <a:t>.</a:t>
            </a:r>
            <a:r>
              <a:rPr lang="bn-BD" sz="4000" b="1" dirty="0" smtClean="0">
                <a:latin typeface="NikoshBAN" pitchFamily="2" charset="0"/>
                <a:cs typeface="NikoshBAN" pitchFamily="2" charset="0"/>
              </a:rPr>
              <a:t>২৬</a:t>
            </a:r>
            <a:endParaRPr lang="en-GB" sz="4000" b="1" dirty="0">
              <a:latin typeface="NikoshBAN" pitchFamily="2" charset="0"/>
              <a:cs typeface="NikoshBAN" pitchFamily="2" charset="0"/>
            </a:endParaRPr>
          </a:p>
        </p:txBody>
      </p:sp>
      <p:grpSp>
        <p:nvGrpSpPr>
          <p:cNvPr id="7" name="Group 6"/>
          <p:cNvGrpSpPr/>
          <p:nvPr/>
        </p:nvGrpSpPr>
        <p:grpSpPr>
          <a:xfrm>
            <a:off x="2154573" y="2169626"/>
            <a:ext cx="7937246" cy="3484464"/>
            <a:chOff x="2154573" y="2169626"/>
            <a:chExt cx="7937246" cy="3484464"/>
          </a:xfrm>
        </p:grpSpPr>
        <p:pic>
          <p:nvPicPr>
            <p:cNvPr id="5" name="Picture 4" descr="bk1.png"/>
            <p:cNvPicPr>
              <a:picLocks noChangeAspect="1"/>
            </p:cNvPicPr>
            <p:nvPr/>
          </p:nvPicPr>
          <p:blipFill>
            <a:blip r:embed="rId4" cstate="print"/>
            <a:stretch>
              <a:fillRect/>
            </a:stretch>
          </p:blipFill>
          <p:spPr>
            <a:xfrm>
              <a:off x="2154573" y="2169626"/>
              <a:ext cx="3981974" cy="32766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894981" y="2457252"/>
              <a:ext cx="3484464" cy="29092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spTree>
    <p:extLst>
      <p:ext uri="{BB962C8B-B14F-4D97-AF65-F5344CB8AC3E}">
        <p14:creationId xmlns:p14="http://schemas.microsoft.com/office/powerpoint/2010/main" val="147494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100668" y="0"/>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618" y="693141"/>
            <a:ext cx="1035808" cy="582240"/>
          </a:xfrm>
          <a:prstGeom prst="rect">
            <a:avLst/>
          </a:prstGeom>
        </p:spPr>
      </p:pic>
      <p:pic>
        <p:nvPicPr>
          <p:cNvPr id="4" name="Picture 2"/>
          <p:cNvPicPr>
            <a:picLocks noChangeAspect="1" noChangeArrowheads="1"/>
          </p:cNvPicPr>
          <p:nvPr/>
        </p:nvPicPr>
        <p:blipFill rotWithShape="1">
          <a:blip r:embed="rId4"/>
          <a:srcRect l="3369" r="3696" b="2898"/>
          <a:stretch/>
        </p:blipFill>
        <p:spPr bwMode="auto">
          <a:xfrm>
            <a:off x="1327618" y="1968522"/>
            <a:ext cx="9561292" cy="4136815"/>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4376256" y="777093"/>
            <a:ext cx="3106723" cy="707886"/>
          </a:xfrm>
          <a:prstGeom prst="rect">
            <a:avLst/>
          </a:prstGeom>
          <a:solidFill>
            <a:srgbClr val="FFFF00"/>
          </a:solidFill>
          <a:ln w="76200">
            <a:solidFill>
              <a:srgbClr val="00B0F0"/>
            </a:solidFill>
          </a:ln>
        </p:spPr>
        <p:txBody>
          <a:bodyPr wrap="square" rtlCol="0">
            <a:spAutoFit/>
          </a:bodyPr>
          <a:lstStyle/>
          <a:p>
            <a:pPr algn="ctr"/>
            <a:r>
              <a:rPr lang="bn-IN" sz="4000" dirty="0" smtClean="0">
                <a:solidFill>
                  <a:schemeClr val="accent2">
                    <a:lumMod val="75000"/>
                  </a:schemeClr>
                </a:solidFill>
                <a:latin typeface="NikoshBAN" pitchFamily="2" charset="0"/>
                <a:cs typeface="NikoshBAN" pitchFamily="2" charset="0"/>
              </a:rPr>
              <a:t>শিক্ষকের পাঠ</a:t>
            </a:r>
            <a:endParaRPr lang="en-US" sz="4000" dirty="0">
              <a:solidFill>
                <a:schemeClr val="accent2">
                  <a:lumMod val="75000"/>
                </a:schemeClr>
              </a:solidFill>
              <a:latin typeface="NikoshBAN" pitchFamily="2" charset="0"/>
              <a:cs typeface="NikoshBAN" pitchFamily="2"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9022" y="402673"/>
            <a:ext cx="3255782" cy="22368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0815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1" nodeType="clickEffect">
                                  <p:stCondLst>
                                    <p:cond delay="0"/>
                                  </p:stCondLst>
                                  <p:childTnLst>
                                    <p:animEffect transition="out" filter="diamond(in)">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109057" y="92280"/>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618" y="693141"/>
            <a:ext cx="1035808" cy="582240"/>
          </a:xfrm>
          <a:prstGeom prst="rect">
            <a:avLst/>
          </a:prstGeom>
        </p:spPr>
      </p:pic>
      <p:sp>
        <p:nvSpPr>
          <p:cNvPr id="4" name="TextBox 3">
            <a:extLst>
              <a:ext uri="{FF2B5EF4-FFF2-40B4-BE49-F238E27FC236}">
                <a16:creationId xmlns:a16="http://schemas.microsoft.com/office/drawing/2014/main" id="{1A68ED48-87E4-4B61-883F-B847A779308D}"/>
              </a:ext>
            </a:extLst>
          </p:cNvPr>
          <p:cNvSpPr txBox="1"/>
          <p:nvPr/>
        </p:nvSpPr>
        <p:spPr>
          <a:xfrm>
            <a:off x="1568871" y="1750067"/>
            <a:ext cx="5458263" cy="415498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a:latin typeface="NikoshBAN" panose="02000000000000000000" pitchFamily="2" charset="0"/>
                <a:cs typeface="NikoshBAN" panose="02000000000000000000" pitchFamily="2" charset="0"/>
              </a:rPr>
              <a:t>ডিসেম্বরের ১৪ তারিখ।চাঁপাইনবাবগঞ্জের বারঘরিয়ার মুক্তিবাহিনীর ক্যাম্প থেকে বের হয়ে রেহাইচরের কাছ দিয়ে নৌকায় করে মহানন্দা নদী পার হন।তারপর অত্যন্ত ক্ষিপ্রতার সঙ্গে পাকিস্থানি সেনাদের বাঙ্কারে আক্রমণ চালান।ধংস করেন তাদের সুরক্ষিত বাঙ্কার। পাকিস্থানি সেনাদের ঘাটিতে এ খবর পৌঁছালে তারা অধিক সংখ্যক সৈন্য এনে পাল্টা আক্রমণ চালায়।সাহসী যোদ্ধা আরোও সাহসী হয়ে উঠেন। পিছিয়ে যাওয়ার মানুষ তিনি ছিলেন না। আকস্মিকভাবে পাকিস্থানি সানাদের গুলি এসে তার কপালে লাগে। তিনি মাটিতে পড়ে যান। ওই দিনি তারা চাঁপাইনবাবগঞ্জ শহর হানাদার মুক্ত করেন।</a:t>
            </a:r>
            <a:endParaRPr lang="en-US" sz="2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134" y="1750067"/>
            <a:ext cx="3952068" cy="37698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339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109057" y="58724"/>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618" y="693141"/>
            <a:ext cx="1035808" cy="582240"/>
          </a:xfrm>
          <a:prstGeom prst="rect">
            <a:avLst/>
          </a:prstGeom>
        </p:spPr>
      </p:pic>
      <p:sp>
        <p:nvSpPr>
          <p:cNvPr id="4" name="TextBox 3"/>
          <p:cNvSpPr txBox="1"/>
          <p:nvPr/>
        </p:nvSpPr>
        <p:spPr>
          <a:xfrm>
            <a:off x="3631297" y="849385"/>
            <a:ext cx="3598878" cy="1015663"/>
          </a:xfrm>
          <a:prstGeom prst="rect">
            <a:avLst/>
          </a:prstGeom>
          <a:ln>
            <a:solidFill>
              <a:schemeClr val="accent2">
                <a:lumMod val="75000"/>
              </a:schemeClr>
            </a:solidFill>
          </a:ln>
        </p:spPr>
        <p:style>
          <a:lnRef idx="0">
            <a:scrgbClr r="0" g="0" b="0"/>
          </a:lnRef>
          <a:fillRef idx="1003">
            <a:schemeClr val="lt2"/>
          </a:fillRef>
          <a:effectRef idx="0">
            <a:scrgbClr r="0" g="0" b="0"/>
          </a:effectRef>
          <a:fontRef idx="major"/>
        </p:style>
        <p:txBody>
          <a:bodyPr wrap="square" rtlCol="0">
            <a:spAutoFit/>
          </a:bodyPr>
          <a:lstStyle/>
          <a:p>
            <a:r>
              <a:rPr lang="en-GB" sz="6000" dirty="0" smtClean="0">
                <a:latin typeface="NikoshBAN" pitchFamily="2" charset="0"/>
                <a:cs typeface="NikoshBAN" pitchFamily="2" charset="0"/>
              </a:rPr>
              <a:t> </a:t>
            </a:r>
            <a:r>
              <a:rPr lang="bn-BD" sz="6000" dirty="0" smtClean="0">
                <a:latin typeface="NikoshBAN" pitchFamily="2" charset="0"/>
                <a:cs typeface="NikoshBAN" pitchFamily="2" charset="0"/>
              </a:rPr>
              <a:t>শিক্ষার্থীর পাঠ </a:t>
            </a:r>
            <a:endParaRPr lang="en-GB" sz="6000" dirty="0">
              <a:latin typeface="NikoshBAN" pitchFamily="2" charset="0"/>
              <a:cs typeface="NikoshBAN"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0465" y="849385"/>
            <a:ext cx="2855044" cy="245517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2"/>
          <p:cNvPicPr>
            <a:picLocks noChangeAspect="1" noChangeArrowheads="1"/>
          </p:cNvPicPr>
          <p:nvPr/>
        </p:nvPicPr>
        <p:blipFill rotWithShape="1">
          <a:blip r:embed="rId5"/>
          <a:srcRect l="3369" r="3696" b="2898"/>
          <a:stretch/>
        </p:blipFill>
        <p:spPr bwMode="auto">
          <a:xfrm>
            <a:off x="1461843" y="2768268"/>
            <a:ext cx="6443901" cy="30816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9059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xit" presetSubtype="0" fill="hold" nodeType="clickEffect">
                                  <p:stCondLst>
                                    <p:cond delay="0"/>
                                  </p:stCondLst>
                                  <p:childTnLst>
                                    <p:anim to="" calcmode="lin" valueType="num">
                                      <p:cBhvr>
                                        <p:cTn id="21" dur="1"/>
                                        <p:tgtEl>
                                          <p:spTgt spid="6"/>
                                        </p:tgtEl>
                                        <p:attrNameLst>
                                          <p:attrName/>
                                        </p:attrNameLst>
                                      </p:cBhvr>
                                    </p:anim>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83889" y="58723"/>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166" y="838900"/>
            <a:ext cx="1035808" cy="582240"/>
          </a:xfrm>
          <a:prstGeom prst="rect">
            <a:avLst/>
          </a:prstGeom>
        </p:spPr>
      </p:pic>
      <p:sp>
        <p:nvSpPr>
          <p:cNvPr id="4" name="TextBox 3"/>
          <p:cNvSpPr txBox="1"/>
          <p:nvPr/>
        </p:nvSpPr>
        <p:spPr>
          <a:xfrm>
            <a:off x="4849405" y="727710"/>
            <a:ext cx="2792965" cy="1107996"/>
          </a:xfrm>
          <a:prstGeom prst="rect">
            <a:avLst/>
          </a:prstGeom>
          <a:noFill/>
        </p:spPr>
        <p:txBody>
          <a:bodyPr wrap="square" rtlCol="0">
            <a:spAutoFit/>
          </a:bodyPr>
          <a:lstStyle/>
          <a:p>
            <a:r>
              <a:rPr lang="bn-IN" sz="6600" dirty="0">
                <a:ln w="0"/>
                <a:latin typeface="NikoshBAN" panose="02000000000000000000" pitchFamily="2" charset="0"/>
                <a:cs typeface="NikoshBAN" panose="02000000000000000000" pitchFamily="2" charset="0"/>
              </a:rPr>
              <a:t>পরিচিতি</a:t>
            </a:r>
            <a:endParaRPr lang="en-US" sz="6600" dirty="0"/>
          </a:p>
        </p:txBody>
      </p:sp>
      <p:sp>
        <p:nvSpPr>
          <p:cNvPr id="5" name="TextBox 4"/>
          <p:cNvSpPr txBox="1"/>
          <p:nvPr/>
        </p:nvSpPr>
        <p:spPr>
          <a:xfrm>
            <a:off x="856671" y="2599105"/>
            <a:ext cx="5683182" cy="2308324"/>
          </a:xfrm>
          <a:prstGeom prst="rect">
            <a:avLst/>
          </a:prstGeom>
          <a:noFill/>
        </p:spPr>
        <p:txBody>
          <a:bodyPr wrap="square" rtlCol="0">
            <a:spAutoFit/>
          </a:bodyPr>
          <a:lstStyle/>
          <a:p>
            <a:r>
              <a:rPr lang="en-US" sz="3600" dirty="0" err="1" smtClean="0">
                <a:latin typeface="NikoshBAN" panose="02000000000000000000" pitchFamily="2" charset="0"/>
                <a:cs typeface="NikoshBAN" panose="02000000000000000000" pitchFamily="2" charset="0"/>
              </a:rPr>
              <a:t>বিপ্লব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কুমার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দাস</a:t>
            </a:r>
            <a:endParaRPr lang="bn-IN" sz="3600" dirty="0" smtClean="0">
              <a:latin typeface="NikoshBAN" panose="02000000000000000000" pitchFamily="2" charset="0"/>
              <a:cs typeface="NikoshBAN" panose="02000000000000000000" pitchFamily="2" charset="0"/>
            </a:endParaRPr>
          </a:p>
          <a:p>
            <a:r>
              <a:rPr lang="bn-IN" sz="3600" dirty="0" smtClean="0">
                <a:latin typeface="NikoshBAN" panose="02000000000000000000" pitchFamily="2" charset="0"/>
                <a:cs typeface="NikoshBAN" panose="02000000000000000000" pitchFamily="2" charset="0"/>
              </a:rPr>
              <a:t>সহকারী শিক্ষক</a:t>
            </a:r>
          </a:p>
          <a:p>
            <a:r>
              <a:rPr lang="en-US" sz="3600" dirty="0" err="1" smtClean="0">
                <a:latin typeface="NikoshBAN" panose="02000000000000000000" pitchFamily="2" charset="0"/>
                <a:cs typeface="NikoshBAN" panose="02000000000000000000" pitchFamily="2" charset="0"/>
              </a:rPr>
              <a:t>লুটিয়া</a:t>
            </a:r>
            <a:r>
              <a:rPr lang="bn-IN" sz="3600" dirty="0" smtClean="0">
                <a:latin typeface="NikoshBAN" panose="02000000000000000000" pitchFamily="2" charset="0"/>
                <a:cs typeface="NikoshBAN" panose="02000000000000000000" pitchFamily="2" charset="0"/>
              </a:rPr>
              <a:t> সরকারি প্রাথমিক বিদ্যালয়</a:t>
            </a:r>
          </a:p>
          <a:p>
            <a:r>
              <a:rPr lang="en-US" sz="3600" dirty="0" err="1" smtClean="0">
                <a:latin typeface="NikoshBAN" panose="02000000000000000000" pitchFamily="2" charset="0"/>
                <a:cs typeface="NikoshBAN" panose="02000000000000000000" pitchFamily="2" charset="0"/>
              </a:rPr>
              <a:t>লোহাগড়া</a:t>
            </a:r>
            <a:r>
              <a:rPr lang="bn-IN"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নড়াইল</a:t>
            </a:r>
            <a:r>
              <a:rPr lang="bn-IN"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6" name="Title 1"/>
          <p:cNvSpPr txBox="1">
            <a:spLocks/>
          </p:cNvSpPr>
          <p:nvPr/>
        </p:nvSpPr>
        <p:spPr>
          <a:xfrm>
            <a:off x="6950563" y="2390437"/>
            <a:ext cx="4416520" cy="2725659"/>
          </a:xfrm>
          <a:prstGeom prst="rect">
            <a:avLst/>
          </a:prstGeom>
          <a:solidFill>
            <a:schemeClr val="bg1"/>
          </a:solidFill>
          <a:ln w="76200">
            <a:noFill/>
          </a:ln>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শ্রেণিঃ-চতুর্থ</a:t>
            </a:r>
            <a:br>
              <a:rPr lang="bn-IN"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bn-IN"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বিষয়ঃ-বাংলা</a:t>
            </a:r>
            <a:br>
              <a:rPr lang="bn-IN"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en-US"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a:t>
            </a:r>
            <a:r>
              <a:rPr lang="en-US"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বীরশ্রেষ্ঠ</a:t>
            </a:r>
            <a:r>
              <a:rPr lang="bn-IN"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বীরগাথা</a:t>
            </a:r>
            <a:r>
              <a:rPr lang="en-US"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r>
            <a:br>
              <a:rPr lang="bn-IN"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bn-IN"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 </a:t>
            </a:r>
            <a:r>
              <a:rPr lang="en-US"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a:t>
            </a:r>
            <a:r>
              <a:rPr lang="bn-IN"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০ মিনিট।</a:t>
            </a:r>
            <a:r>
              <a:rPr lang="en-US"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9" name="Group 8"/>
          <p:cNvGrpSpPr/>
          <p:nvPr/>
        </p:nvGrpSpPr>
        <p:grpSpPr>
          <a:xfrm>
            <a:off x="4923335" y="1968627"/>
            <a:ext cx="1821873" cy="1870190"/>
            <a:chOff x="4622298" y="1885534"/>
            <a:chExt cx="1821873" cy="1870190"/>
          </a:xfrm>
        </p:grpSpPr>
        <p:sp>
          <p:nvSpPr>
            <p:cNvPr id="7" name="Frame 6"/>
            <p:cNvSpPr/>
            <p:nvPr/>
          </p:nvSpPr>
          <p:spPr>
            <a:xfrm rot="1945490">
              <a:off x="4622298" y="1885534"/>
              <a:ext cx="1821873" cy="1870190"/>
            </a:xfrm>
            <a:prstGeom prst="frame">
              <a:avLst>
                <a:gd name="adj1" fmla="val 7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8211" y="2055303"/>
              <a:ext cx="1517088" cy="15527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318895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109057" y="92280"/>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618" y="693141"/>
            <a:ext cx="1035808" cy="582240"/>
          </a:xfrm>
          <a:prstGeom prst="rect">
            <a:avLst/>
          </a:prstGeom>
        </p:spPr>
      </p:pic>
      <p:sp>
        <p:nvSpPr>
          <p:cNvPr id="4" name="TextBox 3">
            <a:extLst>
              <a:ext uri="{FF2B5EF4-FFF2-40B4-BE49-F238E27FC236}">
                <a16:creationId xmlns:a16="http://schemas.microsoft.com/office/drawing/2014/main" id="{1A68ED48-87E4-4B61-883F-B847A779308D}"/>
              </a:ext>
            </a:extLst>
          </p:cNvPr>
          <p:cNvSpPr txBox="1"/>
          <p:nvPr/>
        </p:nvSpPr>
        <p:spPr>
          <a:xfrm>
            <a:off x="1327618" y="1582287"/>
            <a:ext cx="5458263" cy="415498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a:latin typeface="NikoshBAN" panose="02000000000000000000" pitchFamily="2" charset="0"/>
                <a:cs typeface="NikoshBAN" panose="02000000000000000000" pitchFamily="2" charset="0"/>
              </a:rPr>
              <a:t>ডিসেম্বরের ১৪ তারিখ।চাঁপাইনবাবগঞ্জের বারঘরিয়ার মুক্তিবাহিনীর ক্যাম্প থেকে বের হয়ে রেহাইচরের কাছ দিয়ে নৌকায় করে মহানন্দা নদী পার হন।তারপর অত্যন্ত ক্ষিপ্রতার সঙ্গে পাকিস্থানি সেনাদের বাঙ্কারে আক্রমণ চালান।ধংস করেন তাদের সুরক্ষিত বাঙ্কার। পাকিস্থানি সেনাদের ঘাটিতে এ খবর পৌঁছালে তারা অধিক সংখ্যক সৈন্য এনে পাল্টা আক্রমণ চালায়।সাহসী যোদ্ধা আরোও সাহসী হয়ে উঠেন। পিছিয়ে যাওয়ার মানুষ তিনি ছিলেন না। আকস্মিকভাবে পাকিস্থানি সানাদের গুলি এসে তার কপালে লাগে। তিনি মাটিতে পড়ে যান। ওই দিনি তারা চাঁপাইনবাবগঞ্জ শহর হানাদার মুক্ত করেন।</a:t>
            </a:r>
            <a:endParaRPr lang="en-US" sz="2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9679" y="1721840"/>
            <a:ext cx="3612177" cy="337027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6245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109057" y="92280"/>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166" y="838900"/>
            <a:ext cx="1035808" cy="582240"/>
          </a:xfrm>
          <a:prstGeom prst="rect">
            <a:avLst/>
          </a:prstGeom>
        </p:spPr>
      </p:pic>
      <p:graphicFrame>
        <p:nvGraphicFramePr>
          <p:cNvPr id="4" name="Diagram 3"/>
          <p:cNvGraphicFramePr/>
          <p:nvPr>
            <p:extLst>
              <p:ext uri="{D42A27DB-BD31-4B8C-83A1-F6EECF244321}">
                <p14:modId xmlns:p14="http://schemas.microsoft.com/office/powerpoint/2010/main" val="3711708591"/>
              </p:ext>
            </p:extLst>
          </p:nvPr>
        </p:nvGraphicFramePr>
        <p:xfrm>
          <a:off x="2734811" y="671119"/>
          <a:ext cx="8011486" cy="55619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011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92279" y="79696"/>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719" y="552051"/>
            <a:ext cx="1035808" cy="582240"/>
          </a:xfrm>
          <a:prstGeom prst="rect">
            <a:avLst/>
          </a:prstGeom>
        </p:spPr>
      </p:pic>
      <p:grpSp>
        <p:nvGrpSpPr>
          <p:cNvPr id="18" name="Group 17"/>
          <p:cNvGrpSpPr/>
          <p:nvPr/>
        </p:nvGrpSpPr>
        <p:grpSpPr>
          <a:xfrm>
            <a:off x="788564" y="1677798"/>
            <a:ext cx="10133901" cy="4572001"/>
            <a:chOff x="0" y="1754970"/>
            <a:chExt cx="9067801" cy="5103030"/>
          </a:xfrm>
        </p:grpSpPr>
        <p:sp>
          <p:nvSpPr>
            <p:cNvPr id="19" name="Rectangle 18"/>
            <p:cNvSpPr/>
            <p:nvPr/>
          </p:nvSpPr>
          <p:spPr>
            <a:xfrm>
              <a:off x="152400" y="1754970"/>
              <a:ext cx="1675459" cy="76944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p:spPr>
          <p:txBody>
            <a:bodyPr wrap="none">
              <a:spAutoFit/>
            </a:bodyPr>
            <a:lstStyle/>
            <a:p>
              <a:r>
                <a:rPr lang="bn-BD" sz="4400" b="1" dirty="0">
                  <a:latin typeface="NikoshBAN" pitchFamily="2" charset="0"/>
                  <a:cs typeface="NikoshBAN" pitchFamily="2" charset="0"/>
                </a:rPr>
                <a:t>মুক্তিযু</a:t>
              </a:r>
              <a:r>
                <a:rPr lang="en-US" sz="4400" b="1" dirty="0">
                  <a:latin typeface="NikoshBAN" pitchFamily="2" charset="0"/>
                  <a:cs typeface="NikoshBAN" pitchFamily="2" charset="0"/>
                </a:rPr>
                <a:t>দ্ধ</a:t>
              </a:r>
              <a:r>
                <a:rPr lang="bn-BD" sz="4400" b="1" dirty="0">
                  <a:latin typeface="NikoshBAN" pitchFamily="2" charset="0"/>
                  <a:cs typeface="NikoshBAN" pitchFamily="2" charset="0"/>
                </a:rPr>
                <a:t> </a:t>
              </a:r>
              <a:endParaRPr lang="en-US" sz="4400" b="1" dirty="0"/>
            </a:p>
          </p:txBody>
        </p:sp>
        <p:sp>
          <p:nvSpPr>
            <p:cNvPr id="20" name="Rectangle 19"/>
            <p:cNvSpPr/>
            <p:nvPr/>
          </p:nvSpPr>
          <p:spPr>
            <a:xfrm>
              <a:off x="152399" y="2808100"/>
              <a:ext cx="1675459" cy="769441"/>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p:spPr>
          <p:txBody>
            <a:bodyPr wrap="square">
              <a:spAutoFit/>
            </a:bodyPr>
            <a:lstStyle/>
            <a:p>
              <a:r>
                <a:rPr lang="bn-BD" sz="4400" b="1" dirty="0">
                  <a:latin typeface="NikoshBAN" pitchFamily="2" charset="0"/>
                  <a:cs typeface="NikoshBAN" pitchFamily="2" charset="0"/>
                </a:rPr>
                <a:t>বীরশ্রেষ্ঠ</a:t>
              </a:r>
              <a:endParaRPr lang="en-US" sz="5400" b="1" dirty="0"/>
            </a:p>
          </p:txBody>
        </p:sp>
        <p:sp>
          <p:nvSpPr>
            <p:cNvPr id="21" name="Rectangle 20"/>
            <p:cNvSpPr/>
            <p:nvPr/>
          </p:nvSpPr>
          <p:spPr>
            <a:xfrm>
              <a:off x="159326" y="3699856"/>
              <a:ext cx="1574470" cy="7694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txBody>
            <a:bodyPr wrap="none">
              <a:spAutoFit/>
            </a:bodyPr>
            <a:lstStyle/>
            <a:p>
              <a:r>
                <a:rPr lang="bn-BD" sz="4400" b="1" dirty="0">
                  <a:latin typeface="NikoshBAN" pitchFamily="2" charset="0"/>
                  <a:cs typeface="NikoshBAN" pitchFamily="2" charset="0"/>
                </a:rPr>
                <a:t>বীরগাথা</a:t>
              </a:r>
              <a:endParaRPr lang="en-US" sz="4400" b="1" dirty="0"/>
            </a:p>
          </p:txBody>
        </p:sp>
        <p:sp>
          <p:nvSpPr>
            <p:cNvPr id="22" name="Rectangle 21"/>
            <p:cNvSpPr/>
            <p:nvPr/>
          </p:nvSpPr>
          <p:spPr>
            <a:xfrm>
              <a:off x="178046" y="4587887"/>
              <a:ext cx="1624163" cy="769441"/>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p:spPr>
          <p:txBody>
            <a:bodyPr wrap="none">
              <a:spAutoFit/>
            </a:bodyPr>
            <a:lstStyle/>
            <a:p>
              <a:r>
                <a:rPr lang="bn-BD" sz="4400" b="1" dirty="0">
                  <a:latin typeface="NikoshBAN" pitchFamily="2" charset="0"/>
                  <a:cs typeface="NikoshBAN" pitchFamily="2" charset="0"/>
                </a:rPr>
                <a:t>অতিক্রম</a:t>
              </a:r>
              <a:endParaRPr lang="en-US" sz="4400" b="1" dirty="0"/>
            </a:p>
          </p:txBody>
        </p:sp>
        <p:sp>
          <p:nvSpPr>
            <p:cNvPr id="23" name="Rectangle 22"/>
            <p:cNvSpPr/>
            <p:nvPr/>
          </p:nvSpPr>
          <p:spPr>
            <a:xfrm>
              <a:off x="0" y="5555159"/>
              <a:ext cx="2133600" cy="76944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p:spPr>
          <p:txBody>
            <a:bodyPr wrap="square">
              <a:spAutoFit/>
            </a:bodyPr>
            <a:lstStyle/>
            <a:p>
              <a:r>
                <a:rPr lang="bn-BD" sz="4400" b="1" dirty="0">
                  <a:latin typeface="NikoshBAN" pitchFamily="2" charset="0"/>
                  <a:cs typeface="NikoshBAN" pitchFamily="2" charset="0"/>
                </a:rPr>
                <a:t>মুক্তিবাহিনী </a:t>
              </a:r>
              <a:endParaRPr lang="en-US" sz="4400" b="1" dirty="0"/>
            </a:p>
          </p:txBody>
        </p:sp>
        <p:grpSp>
          <p:nvGrpSpPr>
            <p:cNvPr id="24" name="Group 23"/>
            <p:cNvGrpSpPr/>
            <p:nvPr/>
          </p:nvGrpSpPr>
          <p:grpSpPr>
            <a:xfrm>
              <a:off x="1981200" y="1754970"/>
              <a:ext cx="5084619" cy="769441"/>
              <a:chOff x="1981200" y="1754970"/>
              <a:chExt cx="5084619" cy="769441"/>
            </a:xfrm>
          </p:grpSpPr>
          <p:sp>
            <p:nvSpPr>
              <p:cNvPr id="37" name="TextBox 36"/>
              <p:cNvSpPr txBox="1"/>
              <p:nvPr/>
            </p:nvSpPr>
            <p:spPr>
              <a:xfrm>
                <a:off x="2722419" y="1754970"/>
                <a:ext cx="4343400" cy="76944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100000" b="100000"/>
                </a:path>
                <a:tileRect t="-100000" r="-100000"/>
              </a:gradFill>
            </p:spPr>
            <p:txBody>
              <a:bodyPr wrap="square" rtlCol="0">
                <a:spAutoFit/>
              </a:bodyPr>
              <a:lstStyle/>
              <a:p>
                <a:r>
                  <a:rPr lang="bn-BD" sz="4400" b="1" dirty="0">
                    <a:latin typeface="NikoshBAN" pitchFamily="2" charset="0"/>
                    <a:cs typeface="NikoshBAN" pitchFamily="2" charset="0"/>
                  </a:rPr>
                  <a:t>মুক্তির জন্য যে যুদ্ধ</a:t>
                </a:r>
                <a:r>
                  <a:rPr lang="en-US" sz="4400" b="1" dirty="0">
                    <a:latin typeface="NikoshBAN" pitchFamily="2" charset="0"/>
                    <a:cs typeface="NikoshBAN" pitchFamily="2" charset="0"/>
                  </a:rPr>
                  <a:t> </a:t>
                </a:r>
              </a:p>
            </p:txBody>
          </p:sp>
          <p:sp>
            <p:nvSpPr>
              <p:cNvPr id="38" name="Right Arrow 37"/>
              <p:cNvSpPr/>
              <p:nvPr/>
            </p:nvSpPr>
            <p:spPr>
              <a:xfrm>
                <a:off x="1981200" y="1905000"/>
                <a:ext cx="609600" cy="381000"/>
              </a:xfrm>
              <a:prstGeom prst="rightArrow">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1981200" y="2808100"/>
              <a:ext cx="7086601" cy="769441"/>
              <a:chOff x="1981200" y="2808100"/>
              <a:chExt cx="7086601" cy="769441"/>
            </a:xfrm>
          </p:grpSpPr>
          <p:sp>
            <p:nvSpPr>
              <p:cNvPr id="35" name="Rectangle 34"/>
              <p:cNvSpPr/>
              <p:nvPr/>
            </p:nvSpPr>
            <p:spPr>
              <a:xfrm>
                <a:off x="2743201" y="2808100"/>
                <a:ext cx="6324600" cy="769441"/>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p:spPr>
            <p:txBody>
              <a:bodyPr wrap="square">
                <a:spAutoFit/>
              </a:bodyPr>
              <a:lstStyle/>
              <a:p>
                <a:r>
                  <a:rPr lang="bn-BD" sz="4400" b="1" dirty="0">
                    <a:latin typeface="NikoshBAN" pitchFamily="2" charset="0"/>
                    <a:cs typeface="NikoshBAN" pitchFamily="2" charset="0"/>
                  </a:rPr>
                  <a:t>মুক্তিযুদ্ধে </a:t>
                </a:r>
                <a:r>
                  <a:rPr lang="bn-BD" sz="4400" b="1" dirty="0" smtClean="0">
                    <a:latin typeface="NikoshBAN" pitchFamily="2" charset="0"/>
                    <a:cs typeface="NikoshBAN" pitchFamily="2" charset="0"/>
                  </a:rPr>
                  <a:t>বীরত্বের </a:t>
                </a:r>
                <a:r>
                  <a:rPr lang="bn-BD" sz="4400" b="1" dirty="0">
                    <a:latin typeface="NikoshBAN" pitchFamily="2" charset="0"/>
                    <a:cs typeface="NikoshBAN" pitchFamily="2" charset="0"/>
                  </a:rPr>
                  <a:t>জন্য যারা সর্বশ্রেষ্ঠ </a:t>
                </a:r>
                <a:endParaRPr lang="en-US" sz="4400" b="1" dirty="0"/>
              </a:p>
            </p:txBody>
          </p:sp>
          <p:sp>
            <p:nvSpPr>
              <p:cNvPr id="36" name="Right Arrow 35"/>
              <p:cNvSpPr/>
              <p:nvPr/>
            </p:nvSpPr>
            <p:spPr>
              <a:xfrm>
                <a:off x="1981200" y="3000345"/>
                <a:ext cx="609600" cy="381000"/>
              </a:xfrm>
              <a:prstGeom prst="rightArrow">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981200" y="3719660"/>
              <a:ext cx="2672013" cy="769441"/>
              <a:chOff x="1981200" y="3719660"/>
              <a:chExt cx="2672013" cy="769441"/>
            </a:xfrm>
          </p:grpSpPr>
          <p:sp>
            <p:nvSpPr>
              <p:cNvPr id="33" name="Rectangle 32"/>
              <p:cNvSpPr/>
              <p:nvPr/>
            </p:nvSpPr>
            <p:spPr>
              <a:xfrm>
                <a:off x="2750128" y="3719660"/>
                <a:ext cx="1903085" cy="7694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txBody>
              <a:bodyPr wrap="none">
                <a:spAutoFit/>
              </a:bodyPr>
              <a:lstStyle/>
              <a:p>
                <a:r>
                  <a:rPr lang="bn-BD" sz="4400" b="1" dirty="0">
                    <a:latin typeface="NikoshBAN" pitchFamily="2" charset="0"/>
                    <a:cs typeface="NikoshBAN" pitchFamily="2" charset="0"/>
                  </a:rPr>
                  <a:t>বীরের গল্প</a:t>
                </a:r>
                <a:endParaRPr lang="en-US" sz="4400" b="1" dirty="0">
                  <a:latin typeface="NikoshBAN" pitchFamily="2" charset="0"/>
                  <a:cs typeface="NikoshBAN" pitchFamily="2" charset="0"/>
                </a:endParaRPr>
              </a:p>
            </p:txBody>
          </p:sp>
          <p:sp>
            <p:nvSpPr>
              <p:cNvPr id="34" name="Right Arrow 33"/>
              <p:cNvSpPr/>
              <p:nvPr/>
            </p:nvSpPr>
            <p:spPr>
              <a:xfrm>
                <a:off x="1981200" y="3913880"/>
                <a:ext cx="609600" cy="381000"/>
              </a:xfrm>
              <a:prstGeom prst="rightArrow">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1911927" y="4611301"/>
              <a:ext cx="4660882" cy="769441"/>
              <a:chOff x="1981200" y="4598403"/>
              <a:chExt cx="4660882" cy="769441"/>
            </a:xfrm>
          </p:grpSpPr>
          <p:sp>
            <p:nvSpPr>
              <p:cNvPr id="31" name="Rectangle 30"/>
              <p:cNvSpPr/>
              <p:nvPr/>
            </p:nvSpPr>
            <p:spPr>
              <a:xfrm>
                <a:off x="2722419" y="4598403"/>
                <a:ext cx="3919663" cy="769441"/>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p:spPr>
            <p:txBody>
              <a:bodyPr wrap="none">
                <a:spAutoFit/>
              </a:bodyPr>
              <a:lstStyle/>
              <a:p>
                <a:r>
                  <a:rPr lang="bn-BD" sz="4400" b="1" dirty="0">
                    <a:latin typeface="NikoshBAN" pitchFamily="2" charset="0"/>
                    <a:cs typeface="NikoshBAN" pitchFamily="2" charset="0"/>
                  </a:rPr>
                  <a:t>কোন কিছু পার হওয়া </a:t>
                </a:r>
                <a:endParaRPr lang="en-US" sz="4400" b="1" dirty="0"/>
              </a:p>
            </p:txBody>
          </p:sp>
          <p:sp>
            <p:nvSpPr>
              <p:cNvPr id="32" name="Right Arrow 31"/>
              <p:cNvSpPr/>
              <p:nvPr/>
            </p:nvSpPr>
            <p:spPr>
              <a:xfrm>
                <a:off x="1981200" y="4843265"/>
                <a:ext cx="609600" cy="381000"/>
              </a:xfrm>
              <a:prstGeom prst="rightArrow">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2056403" y="5534561"/>
              <a:ext cx="6249397" cy="1323439"/>
              <a:chOff x="2056403" y="5534561"/>
              <a:chExt cx="6249397" cy="1323439"/>
            </a:xfrm>
          </p:grpSpPr>
          <p:sp>
            <p:nvSpPr>
              <p:cNvPr id="29" name="Rectangle 28"/>
              <p:cNvSpPr/>
              <p:nvPr/>
            </p:nvSpPr>
            <p:spPr>
              <a:xfrm>
                <a:off x="2722419" y="5534561"/>
                <a:ext cx="5583381" cy="132343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p:spPr>
            <p:txBody>
              <a:bodyPr wrap="square">
                <a:spAutoFit/>
              </a:bodyPr>
              <a:lstStyle/>
              <a:p>
                <a:r>
                  <a:rPr lang="bn-BD" sz="4000" dirty="0">
                    <a:latin typeface="NikoshBAN" pitchFamily="2" charset="0"/>
                    <a:cs typeface="NikoshBAN" pitchFamily="2" charset="0"/>
                  </a:rPr>
                  <a:t>বাংলাদেশের মুক্তির জন্য যারা যুদ্ধ </a:t>
                </a:r>
                <a:endParaRPr lang="bn-BD" sz="4000" dirty="0" smtClean="0">
                  <a:latin typeface="NikoshBAN" pitchFamily="2" charset="0"/>
                  <a:cs typeface="NikoshBAN" pitchFamily="2" charset="0"/>
                </a:endParaRPr>
              </a:p>
              <a:p>
                <a:r>
                  <a:rPr lang="bn-BD" sz="4000" dirty="0" smtClean="0">
                    <a:latin typeface="NikoshBAN" pitchFamily="2" charset="0"/>
                    <a:cs typeface="NikoshBAN" pitchFamily="2" charset="0"/>
                  </a:rPr>
                  <a:t>করেছেন </a:t>
                </a:r>
                <a:r>
                  <a:rPr lang="bn-BD" sz="4000" dirty="0">
                    <a:latin typeface="NikoshBAN" pitchFamily="2" charset="0"/>
                    <a:cs typeface="NikoshBAN" pitchFamily="2" charset="0"/>
                  </a:rPr>
                  <a:t>তাদের বাহিনী।</a:t>
                </a:r>
                <a:endParaRPr lang="en-US" sz="4000" dirty="0">
                  <a:latin typeface="NikoshBAN" pitchFamily="2" charset="0"/>
                  <a:cs typeface="NikoshBAN" pitchFamily="2" charset="0"/>
                </a:endParaRPr>
              </a:p>
            </p:txBody>
          </p:sp>
          <p:sp>
            <p:nvSpPr>
              <p:cNvPr id="30" name="Right Arrow 29"/>
              <p:cNvSpPr/>
              <p:nvPr/>
            </p:nvSpPr>
            <p:spPr>
              <a:xfrm>
                <a:off x="2056403" y="5686095"/>
                <a:ext cx="609600" cy="381000"/>
              </a:xfrm>
              <a:prstGeom prst="rightArrow">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ounded Rectangle 38"/>
          <p:cNvSpPr/>
          <p:nvPr/>
        </p:nvSpPr>
        <p:spPr>
          <a:xfrm>
            <a:off x="5074205" y="867969"/>
            <a:ext cx="1728132" cy="632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rgbClr val="FF0000"/>
                </a:solidFill>
                <a:latin typeface="NikoshBAN" panose="02000000000000000000" pitchFamily="2" charset="0"/>
                <a:cs typeface="NikoshBAN" panose="02000000000000000000" pitchFamily="2" charset="0"/>
              </a:rPr>
              <a:t>শব্দার্থ</a:t>
            </a:r>
            <a:endParaRPr lang="en-US" sz="4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6733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83890" y="92280"/>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618" y="693141"/>
            <a:ext cx="1035808" cy="582240"/>
          </a:xfrm>
          <a:prstGeom prst="rect">
            <a:avLst/>
          </a:prstGeom>
        </p:spPr>
      </p:pic>
      <p:sp>
        <p:nvSpPr>
          <p:cNvPr id="4" name="Rectangle 3"/>
          <p:cNvSpPr/>
          <p:nvPr/>
        </p:nvSpPr>
        <p:spPr>
          <a:xfrm>
            <a:off x="4203384" y="921438"/>
            <a:ext cx="3026791" cy="707886"/>
          </a:xfrm>
          <a:prstGeom prst="rect">
            <a:avLst/>
          </a:prstGeom>
        </p:spPr>
        <p:txBody>
          <a:bodyPr wrap="none">
            <a:spAutoFit/>
          </a:bodyPr>
          <a:lstStyle/>
          <a:p>
            <a:r>
              <a:rPr lang="bn-BD" sz="4000" b="1" dirty="0" smtClean="0">
                <a:solidFill>
                  <a:srgbClr val="7030A0"/>
                </a:solidFill>
                <a:latin typeface="NikoshBAN" pitchFamily="2" charset="0"/>
                <a:cs typeface="NikoshBAN" pitchFamily="2" charset="0"/>
              </a:rPr>
              <a:t>এসো যুক্তবর্ণ শিখি</a:t>
            </a:r>
            <a:endParaRPr lang="en-US" sz="4000" dirty="0"/>
          </a:p>
        </p:txBody>
      </p:sp>
      <p:sp>
        <p:nvSpPr>
          <p:cNvPr id="5" name="Content Placeholder 2"/>
          <p:cNvSpPr txBox="1">
            <a:spLocks/>
          </p:cNvSpPr>
          <p:nvPr/>
        </p:nvSpPr>
        <p:spPr>
          <a:xfrm>
            <a:off x="1845522" y="1988191"/>
            <a:ext cx="8229600" cy="3443152"/>
          </a:xfrm>
          <a:prstGeom prst="rect">
            <a:avLst/>
          </a:prstGeom>
        </p:spPr>
        <p:style>
          <a:lnRef idx="1">
            <a:schemeClr val="accent1"/>
          </a:lnRef>
          <a:fillRef idx="2">
            <a:schemeClr val="accent1"/>
          </a:fillRef>
          <a:effectRef idx="1">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buFont typeface="Arial" panose="020B0604020202020204" pitchFamily="34" charset="0"/>
              <a:buNone/>
            </a:pPr>
            <a:r>
              <a:rPr lang="bn-BD" sz="3600" dirty="0" smtClean="0">
                <a:latin typeface="NikoshBAN" pitchFamily="2" charset="0"/>
                <a:cs typeface="NikoshBAN" pitchFamily="2" charset="0"/>
              </a:rPr>
              <a:t>       স     ম     একত্রে             </a:t>
            </a:r>
            <a:r>
              <a:rPr lang="bn-BD" sz="3600" dirty="0" smtClean="0">
                <a:solidFill>
                  <a:srgbClr val="FF0000"/>
                </a:solidFill>
                <a:latin typeface="NikoshBAN" pitchFamily="2" charset="0"/>
                <a:cs typeface="NikoshBAN" pitchFamily="2" charset="0"/>
              </a:rPr>
              <a:t>স্ম</a:t>
            </a:r>
            <a:r>
              <a:rPr lang="bn-BD" sz="3600" dirty="0" smtClean="0">
                <a:latin typeface="NikoshBAN" pitchFamily="2" charset="0"/>
                <a:cs typeface="NikoshBAN" pitchFamily="2" charset="0"/>
              </a:rPr>
              <a:t>       অবিস্মরণীয় </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    ঙ      গ     একত্রে             </a:t>
            </a:r>
            <a:r>
              <a:rPr lang="bn-BD" sz="3600" dirty="0" smtClean="0">
                <a:solidFill>
                  <a:srgbClr val="FF0000"/>
                </a:solidFill>
                <a:latin typeface="NikoshBAN" pitchFamily="2" charset="0"/>
                <a:cs typeface="NikoshBAN" pitchFamily="2" charset="0"/>
              </a:rPr>
              <a:t>ঙ্গ</a:t>
            </a:r>
            <a:r>
              <a:rPr lang="bn-BD" sz="3600" dirty="0" smtClean="0">
                <a:latin typeface="NikoshBAN" pitchFamily="2" charset="0"/>
                <a:cs typeface="NikoshBAN" pitchFamily="2" charset="0"/>
              </a:rPr>
              <a:t>       বঙ্গ </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    ন      ধ      একত্রে            </a:t>
            </a:r>
            <a:r>
              <a:rPr lang="bn-BD" sz="3600" dirty="0" smtClean="0">
                <a:solidFill>
                  <a:srgbClr val="FF0000"/>
                </a:solidFill>
                <a:latin typeface="NikoshBAN" pitchFamily="2" charset="0"/>
                <a:cs typeface="NikoshBAN" pitchFamily="2" charset="0"/>
              </a:rPr>
              <a:t>ন্ধু</a:t>
            </a:r>
            <a:r>
              <a:rPr lang="bn-BD" sz="3600" dirty="0" smtClean="0">
                <a:latin typeface="NikoshBAN" pitchFamily="2" charset="0"/>
                <a:cs typeface="NikoshBAN" pitchFamily="2" charset="0"/>
              </a:rPr>
              <a:t>       বন্ধু </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    ক     ত      একত্রে            </a:t>
            </a:r>
            <a:r>
              <a:rPr lang="bn-BD" sz="3600" dirty="0" smtClean="0">
                <a:solidFill>
                  <a:srgbClr val="FF0000"/>
                </a:solidFill>
                <a:latin typeface="NikoshBAN" pitchFamily="2" charset="0"/>
                <a:cs typeface="NikoshBAN" pitchFamily="2" charset="0"/>
              </a:rPr>
              <a:t>ক্তি</a:t>
            </a:r>
            <a:r>
              <a:rPr lang="bn-BD" sz="3600" dirty="0" smtClean="0">
                <a:latin typeface="NikoshBAN" pitchFamily="2" charset="0"/>
                <a:cs typeface="NikoshBAN" pitchFamily="2" charset="0"/>
              </a:rPr>
              <a:t>      মুক্তি </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    দ      ধ      একত্রে             </a:t>
            </a:r>
            <a:r>
              <a:rPr lang="bn-BD" sz="3600" dirty="0" smtClean="0">
                <a:solidFill>
                  <a:srgbClr val="FF0000"/>
                </a:solidFill>
                <a:latin typeface="NikoshBAN" pitchFamily="2" charset="0"/>
                <a:cs typeface="NikoshBAN" pitchFamily="2" charset="0"/>
              </a:rPr>
              <a:t>দ্ধ</a:t>
            </a:r>
            <a:r>
              <a:rPr lang="bn-BD" sz="3600" dirty="0" smtClean="0">
                <a:latin typeface="NikoshBAN" pitchFamily="2" charset="0"/>
                <a:cs typeface="NikoshBAN" pitchFamily="2" charset="0"/>
              </a:rPr>
              <a:t>       যুদ্ধ </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     স    ব       একত্রে             </a:t>
            </a:r>
            <a:r>
              <a:rPr lang="bn-BD" sz="3600" dirty="0" smtClean="0">
                <a:solidFill>
                  <a:srgbClr val="FF0000"/>
                </a:solidFill>
                <a:latin typeface="NikoshBAN" pitchFamily="2" charset="0"/>
                <a:cs typeface="NikoshBAN" pitchFamily="2" charset="0"/>
              </a:rPr>
              <a:t>স্ব</a:t>
            </a:r>
            <a:r>
              <a:rPr lang="bn-BD" sz="3600" dirty="0" smtClean="0">
                <a:latin typeface="NikoshBAN" pitchFamily="2" charset="0"/>
                <a:cs typeface="NikoshBAN" pitchFamily="2" charset="0"/>
              </a:rPr>
              <a:t>      স্বাধীনতা </a:t>
            </a:r>
            <a:r>
              <a:rPr lang="bn-BD" sz="1800" dirty="0" smtClean="0">
                <a:latin typeface="NikoshBAN" pitchFamily="2" charset="0"/>
                <a:cs typeface="NikoshBAN" pitchFamily="2" charset="0"/>
              </a:rPr>
              <a:t/>
            </a:r>
            <a:br>
              <a:rPr lang="bn-BD" sz="1800" dirty="0" smtClean="0">
                <a:latin typeface="NikoshBAN" pitchFamily="2" charset="0"/>
                <a:cs typeface="NikoshBAN" pitchFamily="2" charset="0"/>
              </a:rPr>
            </a:br>
            <a:endParaRPr lang="en-GB" dirty="0"/>
          </a:p>
        </p:txBody>
      </p:sp>
    </p:spTree>
    <p:extLst>
      <p:ext uri="{BB962C8B-B14F-4D97-AF65-F5344CB8AC3E}">
        <p14:creationId xmlns:p14="http://schemas.microsoft.com/office/powerpoint/2010/main" val="173091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109057" y="92280"/>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166" y="838900"/>
            <a:ext cx="1035808" cy="582240"/>
          </a:xfrm>
          <a:prstGeom prst="rect">
            <a:avLst/>
          </a:prstGeom>
        </p:spPr>
      </p:pic>
      <p:sp>
        <p:nvSpPr>
          <p:cNvPr id="4" name="Oval 3"/>
          <p:cNvSpPr/>
          <p:nvPr/>
        </p:nvSpPr>
        <p:spPr>
          <a:xfrm>
            <a:off x="4537690" y="838900"/>
            <a:ext cx="2676842" cy="876748"/>
          </a:xfrm>
          <a:prstGeom prst="ellipse">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dirty="0" smtClean="0">
                <a:solidFill>
                  <a:schemeClr val="accent6">
                    <a:lumMod val="75000"/>
                  </a:schemeClr>
                </a:solidFill>
                <a:latin typeface="NikoshBAN" panose="02000000000000000000" pitchFamily="2" charset="0"/>
                <a:cs typeface="NikoshBAN" panose="02000000000000000000" pitchFamily="2" charset="0"/>
              </a:rPr>
              <a:t>দ</a:t>
            </a:r>
            <a:r>
              <a:rPr lang="en-US" sz="4000" dirty="0" err="1" smtClean="0">
                <a:solidFill>
                  <a:schemeClr val="accent6">
                    <a:lumMod val="75000"/>
                  </a:schemeClr>
                </a:solidFill>
                <a:latin typeface="NikoshBAN" panose="02000000000000000000" pitchFamily="2" charset="0"/>
                <a:cs typeface="NikoshBAN" panose="02000000000000000000" pitchFamily="2" charset="0"/>
              </a:rPr>
              <a:t>লীয়</a:t>
            </a:r>
            <a:r>
              <a:rPr lang="bn-IN" sz="4000" dirty="0" smtClean="0">
                <a:solidFill>
                  <a:schemeClr val="accent6">
                    <a:lumMod val="75000"/>
                  </a:schemeClr>
                </a:solidFill>
                <a:latin typeface="NikoshBAN" panose="02000000000000000000" pitchFamily="2" charset="0"/>
                <a:cs typeface="NikoshBAN" panose="02000000000000000000" pitchFamily="2" charset="0"/>
              </a:rPr>
              <a:t> </a:t>
            </a:r>
            <a:r>
              <a:rPr lang="bn-IN" sz="4000" dirty="0">
                <a:solidFill>
                  <a:schemeClr val="accent6">
                    <a:lumMod val="75000"/>
                  </a:schemeClr>
                </a:solidFill>
                <a:latin typeface="NikoshBAN" panose="02000000000000000000" pitchFamily="2" charset="0"/>
                <a:cs typeface="NikoshBAN" panose="02000000000000000000" pitchFamily="2" charset="0"/>
              </a:rPr>
              <a:t>কাজ</a:t>
            </a:r>
            <a:endParaRPr lang="en-US" sz="4000" dirty="0">
              <a:solidFill>
                <a:schemeClr val="accent6">
                  <a:lumMod val="75000"/>
                </a:schemeClr>
              </a:solidFill>
              <a:latin typeface="NikoshBAN" panose="02000000000000000000" pitchFamily="2" charset="0"/>
              <a:cs typeface="NikoshBAN" panose="02000000000000000000" pitchFamily="2" charset="0"/>
            </a:endParaRPr>
          </a:p>
        </p:txBody>
      </p:sp>
      <p:grpSp>
        <p:nvGrpSpPr>
          <p:cNvPr id="5" name="Group 4"/>
          <p:cNvGrpSpPr/>
          <p:nvPr/>
        </p:nvGrpSpPr>
        <p:grpSpPr>
          <a:xfrm>
            <a:off x="1298465" y="3334373"/>
            <a:ext cx="9050215" cy="2127656"/>
            <a:chOff x="996462" y="1765632"/>
            <a:chExt cx="9050215" cy="2127656"/>
          </a:xfrm>
        </p:grpSpPr>
        <p:sp>
          <p:nvSpPr>
            <p:cNvPr id="6" name="TextBox 5"/>
            <p:cNvSpPr txBox="1"/>
            <p:nvPr/>
          </p:nvSpPr>
          <p:spPr>
            <a:xfrm>
              <a:off x="3311771" y="1796588"/>
              <a:ext cx="1377460" cy="58477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3200" dirty="0" smtClean="0">
                  <a:solidFill>
                    <a:schemeClr val="accent1">
                      <a:lumMod val="75000"/>
                    </a:schemeClr>
                  </a:solidFill>
                  <a:latin typeface="NikoshBAN" panose="02000000000000000000" pitchFamily="2" charset="0"/>
                  <a:cs typeface="NikoshBAN" panose="02000000000000000000" pitchFamily="2" charset="0"/>
                </a:rPr>
                <a:t>‘খ’ দল</a:t>
              </a:r>
              <a:endParaRPr lang="en-US" sz="3200" dirty="0">
                <a:solidFill>
                  <a:schemeClr val="accent1">
                    <a:lumMod val="75000"/>
                  </a:schemeClr>
                </a:solidFill>
                <a:latin typeface="NikoshBAN" panose="02000000000000000000" pitchFamily="2" charset="0"/>
                <a:cs typeface="NikoshBAN" panose="02000000000000000000" pitchFamily="2" charset="0"/>
              </a:endParaRPr>
            </a:p>
          </p:txBody>
        </p:sp>
        <p:sp>
          <p:nvSpPr>
            <p:cNvPr id="7" name="TextBox 6"/>
            <p:cNvSpPr txBox="1"/>
            <p:nvPr/>
          </p:nvSpPr>
          <p:spPr>
            <a:xfrm>
              <a:off x="1008185" y="3308513"/>
              <a:ext cx="1477107"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ক্যাম্প</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1101969" y="1765632"/>
              <a:ext cx="1289538" cy="58477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3200" dirty="0" smtClean="0">
                  <a:solidFill>
                    <a:srgbClr val="800000"/>
                  </a:solidFill>
                  <a:latin typeface="NikoshBAN" panose="02000000000000000000" pitchFamily="2" charset="0"/>
                  <a:cs typeface="NikoshBAN" panose="02000000000000000000" pitchFamily="2" charset="0"/>
                </a:rPr>
                <a:t>‘ক’ দল</a:t>
              </a:r>
              <a:endParaRPr lang="en-US" sz="3200" dirty="0">
                <a:solidFill>
                  <a:srgbClr val="800000"/>
                </a:solidFill>
                <a:latin typeface="NikoshBAN" panose="02000000000000000000" pitchFamily="2" charset="0"/>
                <a:cs typeface="NikoshBAN" panose="02000000000000000000" pitchFamily="2" charset="0"/>
              </a:endParaRPr>
            </a:p>
          </p:txBody>
        </p:sp>
        <p:sp>
          <p:nvSpPr>
            <p:cNvPr id="9" name="TextBox 8"/>
            <p:cNvSpPr txBox="1"/>
            <p:nvPr/>
          </p:nvSpPr>
          <p:spPr>
            <a:xfrm>
              <a:off x="3311770" y="2458550"/>
              <a:ext cx="2250830"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সুরক্ষিত</a:t>
              </a:r>
              <a:endParaRPr lang="en-US" sz="3200" dirty="0">
                <a:latin typeface="NikoshBAN" panose="02000000000000000000" pitchFamily="2" charset="0"/>
                <a:cs typeface="NikoshBAN" panose="02000000000000000000" pitchFamily="2" charset="0"/>
              </a:endParaRPr>
            </a:p>
          </p:txBody>
        </p:sp>
        <p:sp>
          <p:nvSpPr>
            <p:cNvPr id="10" name="TextBox 9"/>
            <p:cNvSpPr txBox="1"/>
            <p:nvPr/>
          </p:nvSpPr>
          <p:spPr>
            <a:xfrm>
              <a:off x="3434861" y="3308513"/>
              <a:ext cx="1254369"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বীরশ্রষ্ঠ</a:t>
              </a:r>
              <a:endParaRPr lang="en-US" sz="3200" dirty="0">
                <a:latin typeface="NikoshBAN" panose="02000000000000000000" pitchFamily="2" charset="0"/>
                <a:cs typeface="NikoshBAN" panose="02000000000000000000" pitchFamily="2" charset="0"/>
              </a:endParaRPr>
            </a:p>
          </p:txBody>
        </p:sp>
        <p:sp>
          <p:nvSpPr>
            <p:cNvPr id="11" name="TextBox 10"/>
            <p:cNvSpPr txBox="1"/>
            <p:nvPr/>
          </p:nvSpPr>
          <p:spPr>
            <a:xfrm>
              <a:off x="6189784" y="2487264"/>
              <a:ext cx="1172307"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শত্রুমুক্ত</a:t>
              </a:r>
              <a:endParaRPr lang="en-US" sz="3200" dirty="0">
                <a:latin typeface="NikoshBAN" panose="02000000000000000000" pitchFamily="2" charset="0"/>
                <a:cs typeface="NikoshBAN" panose="02000000000000000000" pitchFamily="2" charset="0"/>
              </a:endParaRPr>
            </a:p>
          </p:txBody>
        </p:sp>
        <p:sp>
          <p:nvSpPr>
            <p:cNvPr id="12" name="TextBox 11"/>
            <p:cNvSpPr txBox="1"/>
            <p:nvPr/>
          </p:nvSpPr>
          <p:spPr>
            <a:xfrm>
              <a:off x="6189784" y="3268838"/>
              <a:ext cx="1242646"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হানাদার</a:t>
              </a:r>
              <a:endParaRPr lang="en-US" sz="3200" dirty="0">
                <a:latin typeface="NikoshBAN" panose="02000000000000000000" pitchFamily="2" charset="0"/>
                <a:cs typeface="NikoshBAN" panose="02000000000000000000" pitchFamily="2" charset="0"/>
              </a:endParaRPr>
            </a:p>
          </p:txBody>
        </p:sp>
        <p:sp>
          <p:nvSpPr>
            <p:cNvPr id="13" name="TextBox 12"/>
            <p:cNvSpPr txBox="1"/>
            <p:nvPr/>
          </p:nvSpPr>
          <p:spPr>
            <a:xfrm>
              <a:off x="8639908" y="2458550"/>
              <a:ext cx="1289537"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অসীম</a:t>
              </a:r>
              <a:endParaRPr lang="en-US" sz="3200" dirty="0">
                <a:latin typeface="NikoshBAN" panose="02000000000000000000" pitchFamily="2" charset="0"/>
                <a:cs typeface="NikoshBAN" panose="02000000000000000000" pitchFamily="2" charset="0"/>
              </a:endParaRPr>
            </a:p>
          </p:txBody>
        </p:sp>
        <p:sp>
          <p:nvSpPr>
            <p:cNvPr id="14" name="TextBox 13"/>
            <p:cNvSpPr txBox="1"/>
            <p:nvPr/>
          </p:nvSpPr>
          <p:spPr>
            <a:xfrm>
              <a:off x="8522677" y="3268839"/>
              <a:ext cx="1524000"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মরণপণ</a:t>
              </a:r>
              <a:endParaRPr lang="en-US" sz="3200" dirty="0">
                <a:latin typeface="NikoshBAN" panose="02000000000000000000" pitchFamily="2" charset="0"/>
                <a:cs typeface="NikoshBAN" panose="02000000000000000000" pitchFamily="2" charset="0"/>
              </a:endParaRPr>
            </a:p>
          </p:txBody>
        </p:sp>
        <p:sp>
          <p:nvSpPr>
            <p:cNvPr id="15" name="TextBox 14"/>
            <p:cNvSpPr txBox="1"/>
            <p:nvPr/>
          </p:nvSpPr>
          <p:spPr>
            <a:xfrm>
              <a:off x="996462" y="2474851"/>
              <a:ext cx="2250830" cy="584775"/>
            </a:xfrm>
            <a:prstGeom prst="rect">
              <a:avLst/>
            </a:prstGeom>
            <a:noFill/>
          </p:spPr>
          <p:txBody>
            <a:bodyPr wrap="square" rtlCol="0">
              <a:spAutoFit/>
            </a:bodyPr>
            <a:lstStyle/>
            <a:p>
              <a:r>
                <a:rPr lang="bn-IN" sz="3200" b="1" dirty="0" smtClean="0">
                  <a:latin typeface="NikoshBAN" panose="02000000000000000000" pitchFamily="2" charset="0"/>
                  <a:cs typeface="NikoshBAN" panose="02000000000000000000" pitchFamily="2" charset="0"/>
                </a:rPr>
                <a:t>মুক্তিযুদ্ধ</a:t>
              </a:r>
              <a:endParaRPr lang="en-US" sz="3200" b="1" dirty="0">
                <a:latin typeface="NikoshBAN" panose="02000000000000000000" pitchFamily="2" charset="0"/>
                <a:cs typeface="NikoshBAN" panose="02000000000000000000" pitchFamily="2" charset="0"/>
              </a:endParaRPr>
            </a:p>
          </p:txBody>
        </p:sp>
        <p:sp>
          <p:nvSpPr>
            <p:cNvPr id="16" name="TextBox 15"/>
            <p:cNvSpPr txBox="1"/>
            <p:nvPr/>
          </p:nvSpPr>
          <p:spPr>
            <a:xfrm>
              <a:off x="6119446" y="1804089"/>
              <a:ext cx="1383322" cy="58477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3200" dirty="0" smtClean="0">
                  <a:solidFill>
                    <a:srgbClr val="00B050"/>
                  </a:solidFill>
                  <a:latin typeface="NikoshBAN" panose="02000000000000000000" pitchFamily="2" charset="0"/>
                  <a:cs typeface="NikoshBAN" panose="02000000000000000000" pitchFamily="2" charset="0"/>
                </a:rPr>
                <a:t>‘গ’ দল</a:t>
              </a:r>
              <a:endParaRPr lang="en-US" sz="3200" dirty="0">
                <a:solidFill>
                  <a:srgbClr val="00B050"/>
                </a:solidFill>
                <a:latin typeface="NikoshBAN" panose="02000000000000000000" pitchFamily="2" charset="0"/>
                <a:cs typeface="NikoshBAN" panose="02000000000000000000" pitchFamily="2" charset="0"/>
              </a:endParaRPr>
            </a:p>
          </p:txBody>
        </p:sp>
        <p:sp>
          <p:nvSpPr>
            <p:cNvPr id="17" name="TextBox 16"/>
            <p:cNvSpPr txBox="1"/>
            <p:nvPr/>
          </p:nvSpPr>
          <p:spPr>
            <a:xfrm>
              <a:off x="8522677" y="1796221"/>
              <a:ext cx="1230923" cy="58477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3200" dirty="0" smtClean="0">
                  <a:solidFill>
                    <a:schemeClr val="accent3">
                      <a:lumMod val="75000"/>
                    </a:schemeClr>
                  </a:solidFill>
                  <a:latin typeface="NikoshBAN" panose="02000000000000000000" pitchFamily="2" charset="0"/>
                  <a:cs typeface="NikoshBAN" panose="02000000000000000000" pitchFamily="2" charset="0"/>
                </a:rPr>
                <a:t>‘ঘ’ দল</a:t>
              </a:r>
              <a:endParaRPr lang="en-US" sz="3200" dirty="0">
                <a:solidFill>
                  <a:schemeClr val="accent3">
                    <a:lumMod val="75000"/>
                  </a:schemeClr>
                </a:solidFill>
                <a:latin typeface="NikoshBAN" panose="02000000000000000000" pitchFamily="2" charset="0"/>
                <a:cs typeface="NikoshBAN" panose="02000000000000000000" pitchFamily="2" charset="0"/>
              </a:endParaRPr>
            </a:p>
          </p:txBody>
        </p:sp>
      </p:grpSp>
      <p:sp>
        <p:nvSpPr>
          <p:cNvPr id="18" name="Title 1"/>
          <p:cNvSpPr txBox="1">
            <a:spLocks/>
          </p:cNvSpPr>
          <p:nvPr/>
        </p:nvSpPr>
        <p:spPr>
          <a:xfrm>
            <a:off x="1567504" y="1912447"/>
            <a:ext cx="7257176" cy="947860"/>
          </a:xfrm>
          <a:prstGeom prst="rect">
            <a:avLst/>
          </a:prstGeom>
          <a:solidFill>
            <a:schemeClr val="bg1"/>
          </a:solid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b="1" dirty="0" smtClean="0">
                <a:ln/>
                <a:latin typeface="NikoshBAN" panose="02000000000000000000" pitchFamily="2" charset="0"/>
                <a:cs typeface="NikoshBAN" panose="02000000000000000000" pitchFamily="2" charset="0"/>
              </a:rPr>
              <a:t>নিচের শব্দ গুলো দিয়ে বাক্য তৈরি করঃ-- </a:t>
            </a:r>
            <a:endParaRPr lang="en-US" b="1" dirty="0">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5993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109057" y="92280"/>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166" y="838900"/>
            <a:ext cx="1035808" cy="582240"/>
          </a:xfrm>
          <a:prstGeom prst="rect">
            <a:avLst/>
          </a:prstGeom>
        </p:spPr>
      </p:pic>
      <p:graphicFrame>
        <p:nvGraphicFramePr>
          <p:cNvPr id="4" name="Diagram 3"/>
          <p:cNvGraphicFramePr/>
          <p:nvPr>
            <p:extLst>
              <p:ext uri="{D42A27DB-BD31-4B8C-83A1-F6EECF244321}">
                <p14:modId xmlns:p14="http://schemas.microsoft.com/office/powerpoint/2010/main" val="3533078350"/>
              </p:ext>
            </p:extLst>
          </p:nvPr>
        </p:nvGraphicFramePr>
        <p:xfrm>
          <a:off x="2457974" y="713064"/>
          <a:ext cx="8348490" cy="53018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9147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96473" y="83890"/>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166" y="838900"/>
            <a:ext cx="1035808" cy="582240"/>
          </a:xfrm>
          <a:prstGeom prst="rect">
            <a:avLst/>
          </a:prstGeom>
        </p:spPr>
      </p:pic>
      <p:sp>
        <p:nvSpPr>
          <p:cNvPr id="4" name="Title 1"/>
          <p:cNvSpPr txBox="1">
            <a:spLocks/>
          </p:cNvSpPr>
          <p:nvPr/>
        </p:nvSpPr>
        <p:spPr>
          <a:xfrm>
            <a:off x="4395831" y="914402"/>
            <a:ext cx="1770077" cy="620784"/>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66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মূল্যায়ণ</a:t>
            </a:r>
            <a:endParaRPr lang="en-US" sz="6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Rectangle 4"/>
          <p:cNvSpPr/>
          <p:nvPr/>
        </p:nvSpPr>
        <p:spPr>
          <a:xfrm>
            <a:off x="1563137" y="2365698"/>
            <a:ext cx="9166382" cy="3046988"/>
          </a:xfrm>
          <a:prstGeom prst="rect">
            <a:avLst/>
          </a:prstGeom>
        </p:spPr>
        <p:txBody>
          <a:bodyPr wrap="square">
            <a:spAutoFit/>
          </a:bodyPr>
          <a:lstStyle/>
          <a:p>
            <a:r>
              <a:rPr lang="bn-IN" sz="4800" dirty="0" smtClean="0">
                <a:solidFill>
                  <a:srgbClr val="002060"/>
                </a:solidFill>
                <a:latin typeface="NikoshBAN" panose="02000000000000000000" pitchFamily="2" charset="0"/>
                <a:cs typeface="NikoshBAN" panose="02000000000000000000" pitchFamily="2" charset="0"/>
              </a:rPr>
              <a:t>১।</a:t>
            </a:r>
            <a:r>
              <a:rPr lang="en-US" sz="4800" dirty="0" smtClean="0">
                <a:solidFill>
                  <a:srgbClr val="002060"/>
                </a:solidFill>
                <a:latin typeface="NikoshBAN" panose="02000000000000000000" pitchFamily="2" charset="0"/>
                <a:cs typeface="NikoshBAN" panose="02000000000000000000" pitchFamily="2" charset="0"/>
              </a:rPr>
              <a:t> </a:t>
            </a:r>
            <a:r>
              <a:rPr lang="bn-IN" sz="4800" dirty="0" smtClean="0">
                <a:solidFill>
                  <a:srgbClr val="002060"/>
                </a:solidFill>
                <a:latin typeface="NikoshBAN" panose="02000000000000000000" pitchFamily="2" charset="0"/>
                <a:cs typeface="NikoshBAN" panose="02000000000000000000" pitchFamily="2" charset="0"/>
              </a:rPr>
              <a:t>বীরশ্রেষ্ঠ কারা?</a:t>
            </a:r>
          </a:p>
          <a:p>
            <a:r>
              <a:rPr lang="bn-IN" sz="4800" dirty="0">
                <a:solidFill>
                  <a:srgbClr val="002060"/>
                </a:solidFill>
                <a:latin typeface="NikoshBAN" panose="02000000000000000000" pitchFamily="2" charset="0"/>
                <a:cs typeface="NikoshBAN" panose="02000000000000000000" pitchFamily="2" charset="0"/>
              </a:rPr>
              <a:t>২</a:t>
            </a:r>
            <a:r>
              <a:rPr lang="bn-IN" sz="4800" dirty="0" smtClean="0">
                <a:solidFill>
                  <a:srgbClr val="002060"/>
                </a:solidFill>
                <a:latin typeface="NikoshBAN" panose="02000000000000000000" pitchFamily="2" charset="0"/>
                <a:cs typeface="NikoshBAN" panose="02000000000000000000" pitchFamily="2" charset="0"/>
              </a:rPr>
              <a:t>। ক্যাপ্টেন মহিউদ্দিন জাহাঙ্গীর কীভাবে ঝুঁকি</a:t>
            </a:r>
          </a:p>
          <a:p>
            <a:r>
              <a:rPr lang="bn-IN" sz="4800" dirty="0" smtClean="0">
                <a:solidFill>
                  <a:srgbClr val="002060"/>
                </a:solidFill>
                <a:latin typeface="NikoshBAN" panose="02000000000000000000" pitchFamily="2" charset="0"/>
                <a:cs typeface="NikoshBAN" panose="02000000000000000000" pitchFamily="2" charset="0"/>
              </a:rPr>
              <a:t> নিয়ে মুক্তিযুদ্ধে অংশগ্রহণ করেছিলেন-</a:t>
            </a:r>
          </a:p>
          <a:p>
            <a:r>
              <a:rPr lang="bn-IN" sz="4800" dirty="0" smtClean="0">
                <a:solidFill>
                  <a:srgbClr val="002060"/>
                </a:solidFill>
                <a:latin typeface="NikoshBAN" panose="02000000000000000000" pitchFamily="2" charset="0"/>
                <a:cs typeface="NikoshBAN" panose="02000000000000000000" pitchFamily="2" charset="0"/>
              </a:rPr>
              <a:t> ৩টি বাক্যে লিখ।</a:t>
            </a:r>
            <a:r>
              <a:rPr lang="bn-IN" sz="4000" dirty="0" smtClean="0">
                <a:solidFill>
                  <a:srgbClr val="002060"/>
                </a:solidFill>
                <a:latin typeface="NikoshBAN" panose="02000000000000000000" pitchFamily="2" charset="0"/>
                <a:cs typeface="NikoshBAN" panose="02000000000000000000" pitchFamily="2" charset="0"/>
              </a:rPr>
              <a:t>  </a:t>
            </a:r>
            <a:endParaRPr lang="en-US" sz="40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3285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109057" y="8390"/>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618" y="693141"/>
            <a:ext cx="1035808" cy="582240"/>
          </a:xfrm>
          <a:prstGeom prst="rect">
            <a:avLst/>
          </a:prstGeom>
        </p:spPr>
      </p:pic>
      <p:sp>
        <p:nvSpPr>
          <p:cNvPr id="4" name="TextBox 3"/>
          <p:cNvSpPr txBox="1"/>
          <p:nvPr/>
        </p:nvSpPr>
        <p:spPr>
          <a:xfrm>
            <a:off x="4156427" y="959475"/>
            <a:ext cx="3893128"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IN" sz="5400" b="1" dirty="0" smtClean="0">
                <a:latin typeface="NikoshBAN" panose="02000000000000000000" pitchFamily="2" charset="0"/>
                <a:cs typeface="NikoshBAN" panose="02000000000000000000" pitchFamily="2" charset="0"/>
              </a:rPr>
              <a:t>বাড়ির কাজ</a:t>
            </a:r>
            <a:endParaRPr lang="en-US" sz="5400" b="1" dirty="0">
              <a:latin typeface="NikoshBAN" panose="02000000000000000000" pitchFamily="2" charset="0"/>
              <a:cs typeface="NikoshBAN" panose="02000000000000000000" pitchFamily="2" charset="0"/>
            </a:endParaRPr>
          </a:p>
        </p:txBody>
      </p:sp>
      <p:sp>
        <p:nvSpPr>
          <p:cNvPr id="5" name="TextBox 4"/>
          <p:cNvSpPr txBox="1"/>
          <p:nvPr/>
        </p:nvSpPr>
        <p:spPr>
          <a:xfrm>
            <a:off x="1845522" y="3124612"/>
            <a:ext cx="8422603" cy="17997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5400" dirty="0" smtClean="0">
                <a:latin typeface="NikoshBAN" panose="02000000000000000000" pitchFamily="2" charset="0"/>
                <a:cs typeface="NikoshBAN" panose="02000000000000000000" pitchFamily="2" charset="0"/>
              </a:rPr>
              <a:t>বাংলাদেশের মুক্তিযুদ্ধ সম্পর্কে ৫ টি বাক্য লিখে আনবে।</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0784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109057" y="92280"/>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618" y="693141"/>
            <a:ext cx="1035808" cy="58224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116" t="29765" r="1530" b="23910"/>
          <a:stretch/>
        </p:blipFill>
        <p:spPr>
          <a:xfrm>
            <a:off x="2290194" y="822121"/>
            <a:ext cx="8313490" cy="5360565"/>
          </a:xfrm>
          <a:prstGeom prst="rect">
            <a:avLst/>
          </a:prstGeom>
        </p:spPr>
      </p:pic>
    </p:spTree>
    <p:extLst>
      <p:ext uri="{BB962C8B-B14F-4D97-AF65-F5344CB8AC3E}">
        <p14:creationId xmlns:p14="http://schemas.microsoft.com/office/powerpoint/2010/main" val="178796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109057" y="92280"/>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166" y="838900"/>
            <a:ext cx="1035808" cy="582240"/>
          </a:xfrm>
          <a:prstGeom prst="rect">
            <a:avLst/>
          </a:prstGeom>
        </p:spPr>
      </p:pic>
      <p:sp>
        <p:nvSpPr>
          <p:cNvPr id="4" name="Title 1"/>
          <p:cNvSpPr txBox="1">
            <a:spLocks/>
          </p:cNvSpPr>
          <p:nvPr/>
        </p:nvSpPr>
        <p:spPr>
          <a:xfrm>
            <a:off x="2457974" y="1958829"/>
            <a:ext cx="7385109" cy="4156746"/>
          </a:xfrm>
          <a:prstGeom prst="rect">
            <a:avLst/>
          </a:prstGeom>
          <a:solidFill>
            <a:schemeClr val="tx2">
              <a:lumMod val="20000"/>
              <a:lumOff val="80000"/>
            </a:schemeClr>
          </a:solidFill>
          <a:ln>
            <a:solidFill>
              <a:srgbClr val="002060"/>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2400" u="sng" dirty="0" smtClean="0">
                <a:latin typeface="NikoshBAN" pitchFamily="2" charset="0"/>
                <a:cs typeface="NikoshBAN" pitchFamily="2" charset="0"/>
              </a:rPr>
              <a:t>শোনা </a:t>
            </a:r>
            <a:br>
              <a:rPr lang="bn-BD" sz="2400" u="sng" dirty="0" smtClean="0">
                <a:latin typeface="NikoshBAN" pitchFamily="2" charset="0"/>
                <a:cs typeface="NikoshBAN" pitchFamily="2" charset="0"/>
              </a:rPr>
            </a:br>
            <a:r>
              <a:rPr lang="bn-BD" sz="2400" dirty="0" smtClean="0">
                <a:latin typeface="NikoshBAN" pitchFamily="2" charset="0"/>
                <a:cs typeface="NikoshBAN" pitchFamily="2" charset="0"/>
              </a:rPr>
              <a:t>১</a:t>
            </a:r>
            <a:r>
              <a:rPr lang="en-GB" sz="2400" dirty="0" smtClean="0">
                <a:latin typeface="NikoshBAN" pitchFamily="2" charset="0"/>
                <a:cs typeface="NikoshBAN" pitchFamily="2" charset="0"/>
              </a:rPr>
              <a:t>.2.1.</a:t>
            </a:r>
            <a:r>
              <a:rPr lang="bn-BD" sz="2400" dirty="0" smtClean="0">
                <a:latin typeface="NikoshBAN" pitchFamily="2" charset="0"/>
                <a:cs typeface="NikoshBAN" pitchFamily="2" charset="0"/>
              </a:rPr>
              <a:t>উচ্চারিত পঠিত বাক্য শুনে বুঝতে পারবে।</a:t>
            </a:r>
            <a:r>
              <a:rPr lang="en-GB" sz="2400" dirty="0" smtClean="0">
                <a:latin typeface="NikoshBAN" pitchFamily="2" charset="0"/>
                <a:cs typeface="NikoshBAN" pitchFamily="2" charset="0"/>
              </a:rPr>
              <a:t/>
            </a:r>
            <a:br>
              <a:rPr lang="en-GB" sz="2400" dirty="0" smtClean="0">
                <a:latin typeface="NikoshBAN" pitchFamily="2" charset="0"/>
                <a:cs typeface="NikoshBAN" pitchFamily="2" charset="0"/>
              </a:rPr>
            </a:br>
            <a:r>
              <a:rPr lang="en-GB" sz="2400" dirty="0" smtClean="0">
                <a:latin typeface="NikoshBAN" pitchFamily="2" charset="0"/>
                <a:cs typeface="NikoshBAN" pitchFamily="2" charset="0"/>
              </a:rPr>
              <a:t>1.1.1.</a:t>
            </a:r>
            <a:r>
              <a:rPr lang="bn-BD" sz="2400" dirty="0" smtClean="0">
                <a:latin typeface="NikoshBAN" pitchFamily="2" charset="0"/>
                <a:cs typeface="NikoshBAN" pitchFamily="2" charset="0"/>
              </a:rPr>
              <a:t>যুক্তব্যঞ্জন সহযোগে গঠিত  শব্দ শুনে বুঝতে পারবে।</a:t>
            </a:r>
            <a:br>
              <a:rPr lang="bn-BD" sz="2400" dirty="0" smtClean="0">
                <a:latin typeface="NikoshBAN" pitchFamily="2" charset="0"/>
                <a:cs typeface="NikoshBAN" pitchFamily="2" charset="0"/>
              </a:rPr>
            </a:br>
            <a:r>
              <a:rPr lang="bn-BD" sz="2400" dirty="0" smtClean="0">
                <a:latin typeface="NikoshBAN" pitchFamily="2" charset="0"/>
                <a:cs typeface="NikoshBAN" pitchFamily="2" charset="0"/>
              </a:rPr>
              <a:t>৩</a:t>
            </a:r>
            <a:r>
              <a:rPr lang="en-GB" sz="2400" dirty="0" smtClean="0">
                <a:latin typeface="NikoshBAN" pitchFamily="2" charset="0"/>
                <a:cs typeface="NikoshBAN" pitchFamily="2" charset="0"/>
              </a:rPr>
              <a:t>.1.1.</a:t>
            </a:r>
            <a:r>
              <a:rPr lang="bn-BD" sz="2400" dirty="0" smtClean="0">
                <a:latin typeface="NikoshBAN" pitchFamily="2" charset="0"/>
                <a:cs typeface="NikoshBAN" pitchFamily="2" charset="0"/>
              </a:rPr>
              <a:t>নির্ধারিত বিষয়ে বর্ণনা শুনে বুঝতে পারবে।</a:t>
            </a:r>
            <a:br>
              <a:rPr lang="bn-BD" sz="2400" dirty="0" smtClean="0">
                <a:latin typeface="NikoshBAN" pitchFamily="2" charset="0"/>
                <a:cs typeface="NikoshBAN" pitchFamily="2" charset="0"/>
              </a:rPr>
            </a:br>
            <a:r>
              <a:rPr lang="bn-BD" sz="2400" u="sng" dirty="0" smtClean="0">
                <a:latin typeface="NikoshBAN" pitchFamily="2" charset="0"/>
                <a:cs typeface="NikoshBAN" pitchFamily="2" charset="0"/>
              </a:rPr>
              <a:t>বলা</a:t>
            </a:r>
            <a:br>
              <a:rPr lang="bn-BD" sz="2400" u="sng" dirty="0" smtClean="0">
                <a:latin typeface="NikoshBAN" pitchFamily="2" charset="0"/>
                <a:cs typeface="NikoshBAN" pitchFamily="2" charset="0"/>
              </a:rPr>
            </a:br>
            <a:r>
              <a:rPr lang="bn-BD" sz="2400" dirty="0" smtClean="0">
                <a:latin typeface="NikoshBAN" pitchFamily="2" charset="0"/>
                <a:cs typeface="NikoshBAN" pitchFamily="2" charset="0"/>
              </a:rPr>
              <a:t>১</a:t>
            </a:r>
            <a:r>
              <a:rPr lang="en-GB" sz="2400" dirty="0" smtClean="0">
                <a:latin typeface="NikoshBAN" pitchFamily="2" charset="0"/>
                <a:cs typeface="NikoshBAN" pitchFamily="2" charset="0"/>
              </a:rPr>
              <a:t>.</a:t>
            </a:r>
            <a:r>
              <a:rPr lang="bn-BD" sz="2400" dirty="0" smtClean="0">
                <a:latin typeface="NikoshBAN" pitchFamily="2" charset="0"/>
                <a:cs typeface="NikoshBAN" pitchFamily="2" charset="0"/>
              </a:rPr>
              <a:t>১</a:t>
            </a:r>
            <a:r>
              <a:rPr lang="en-GB" sz="2400" dirty="0" smtClean="0">
                <a:latin typeface="NikoshBAN" pitchFamily="2" charset="0"/>
                <a:cs typeface="NikoshBAN" pitchFamily="2" charset="0"/>
              </a:rPr>
              <a:t>.</a:t>
            </a:r>
            <a:r>
              <a:rPr lang="bn-BD" sz="2400" dirty="0" smtClean="0">
                <a:latin typeface="NikoshBAN" pitchFamily="2" charset="0"/>
                <a:cs typeface="NikoshBAN" pitchFamily="2" charset="0"/>
              </a:rPr>
              <a:t>১</a:t>
            </a:r>
            <a:r>
              <a:rPr lang="en-GB" sz="2400" u="sng" dirty="0" smtClean="0">
                <a:latin typeface="NikoshBAN" pitchFamily="2" charset="0"/>
                <a:cs typeface="NikoshBAN" pitchFamily="2" charset="0"/>
              </a:rPr>
              <a:t>.</a:t>
            </a:r>
            <a:r>
              <a:rPr lang="bn-BD" sz="2400" dirty="0" smtClean="0">
                <a:latin typeface="NikoshBAN" pitchFamily="2" charset="0"/>
                <a:cs typeface="NikoshBAN" pitchFamily="2" charset="0"/>
              </a:rPr>
              <a:t>যুক্তব্যঞ্জন সহযোগে গঠিত শব্দ  শুদ্ধভাবে বুঝতে পারবে।</a:t>
            </a:r>
            <a:br>
              <a:rPr lang="bn-BD" sz="2400" dirty="0" smtClean="0">
                <a:latin typeface="NikoshBAN" pitchFamily="2" charset="0"/>
                <a:cs typeface="NikoshBAN" pitchFamily="2" charset="0"/>
              </a:rPr>
            </a:br>
            <a:r>
              <a:rPr lang="bn-BD" sz="2400" dirty="0" smtClean="0">
                <a:latin typeface="NikoshBAN" pitchFamily="2" charset="0"/>
                <a:cs typeface="NikoshBAN" pitchFamily="2" charset="0"/>
              </a:rPr>
              <a:t>৩</a:t>
            </a:r>
            <a:r>
              <a:rPr lang="en-GB" sz="2400" dirty="0" smtClean="0">
                <a:latin typeface="NikoshBAN" pitchFamily="2" charset="0"/>
                <a:cs typeface="NikoshBAN" pitchFamily="2" charset="0"/>
              </a:rPr>
              <a:t>.</a:t>
            </a:r>
            <a:r>
              <a:rPr lang="bn-BD" sz="2400" dirty="0" smtClean="0">
                <a:latin typeface="NikoshBAN" pitchFamily="2" charset="0"/>
                <a:cs typeface="NikoshBAN" pitchFamily="2" charset="0"/>
              </a:rPr>
              <a:t>১</a:t>
            </a:r>
            <a:r>
              <a:rPr lang="en-GB" sz="2400" dirty="0" smtClean="0">
                <a:latin typeface="NikoshBAN" pitchFamily="2" charset="0"/>
                <a:cs typeface="NikoshBAN" pitchFamily="2" charset="0"/>
              </a:rPr>
              <a:t>.</a:t>
            </a:r>
            <a:r>
              <a:rPr lang="bn-BD" sz="2400" dirty="0" smtClean="0">
                <a:latin typeface="NikoshBAN" pitchFamily="2" charset="0"/>
                <a:cs typeface="NikoshBAN" pitchFamily="2" charset="0"/>
              </a:rPr>
              <a:t>১</a:t>
            </a:r>
            <a:r>
              <a:rPr lang="en-GB" sz="2400" dirty="0" smtClean="0">
                <a:latin typeface="NikoshBAN" pitchFamily="2" charset="0"/>
                <a:cs typeface="NikoshBAN" pitchFamily="2" charset="0"/>
              </a:rPr>
              <a:t>.</a:t>
            </a:r>
            <a:r>
              <a:rPr lang="bn-BD" sz="2400" dirty="0" smtClean="0">
                <a:latin typeface="NikoshBAN" pitchFamily="2" charset="0"/>
                <a:cs typeface="NikoshBAN" pitchFamily="2" charset="0"/>
              </a:rPr>
              <a:t>প্রমিত উচ্চারণে  জানা বিষয়বস্তু বুঝিয়ে বলতে পারবে।</a:t>
            </a:r>
            <a:br>
              <a:rPr lang="bn-BD" sz="2400" dirty="0" smtClean="0">
                <a:latin typeface="NikoshBAN" pitchFamily="2" charset="0"/>
                <a:cs typeface="NikoshBAN" pitchFamily="2" charset="0"/>
              </a:rPr>
            </a:br>
            <a:r>
              <a:rPr lang="bn-BD" sz="2400" u="sng" dirty="0" smtClean="0">
                <a:latin typeface="NikoshBAN" pitchFamily="2" charset="0"/>
                <a:cs typeface="NikoshBAN" pitchFamily="2" charset="0"/>
              </a:rPr>
              <a:t>পড়া  </a:t>
            </a:r>
            <a:br>
              <a:rPr lang="bn-BD" sz="2400" u="sng" dirty="0" smtClean="0">
                <a:latin typeface="NikoshBAN" pitchFamily="2" charset="0"/>
                <a:cs typeface="NikoshBAN" pitchFamily="2" charset="0"/>
              </a:rPr>
            </a:br>
            <a:r>
              <a:rPr lang="bn-BD" sz="2400" dirty="0" smtClean="0">
                <a:latin typeface="NikoshBAN" pitchFamily="2" charset="0"/>
                <a:cs typeface="NikoshBAN" pitchFamily="2" charset="0"/>
              </a:rPr>
              <a:t>১</a:t>
            </a:r>
            <a:r>
              <a:rPr lang="en-GB" sz="2400" dirty="0" smtClean="0">
                <a:latin typeface="NikoshBAN" pitchFamily="2" charset="0"/>
                <a:cs typeface="NikoshBAN" pitchFamily="2" charset="0"/>
              </a:rPr>
              <a:t>.</a:t>
            </a:r>
            <a:r>
              <a:rPr lang="bn-BD" sz="2400" dirty="0" smtClean="0">
                <a:latin typeface="NikoshBAN" pitchFamily="2" charset="0"/>
                <a:cs typeface="NikoshBAN" pitchFamily="2" charset="0"/>
              </a:rPr>
              <a:t>৪</a:t>
            </a:r>
            <a:r>
              <a:rPr lang="en-GB" sz="2400" dirty="0" smtClean="0">
                <a:latin typeface="NikoshBAN" pitchFamily="2" charset="0"/>
                <a:cs typeface="NikoshBAN" pitchFamily="2" charset="0"/>
              </a:rPr>
              <a:t>.</a:t>
            </a:r>
            <a:r>
              <a:rPr lang="bn-BD" sz="2400" dirty="0" smtClean="0">
                <a:latin typeface="NikoshBAN" pitchFamily="2" charset="0"/>
                <a:cs typeface="NikoshBAN" pitchFamily="2" charset="0"/>
              </a:rPr>
              <a:t>২</a:t>
            </a:r>
            <a:r>
              <a:rPr lang="en-GB" sz="2400" dirty="0" smtClean="0">
                <a:latin typeface="NikoshBAN" pitchFamily="2" charset="0"/>
                <a:cs typeface="NikoshBAN" pitchFamily="2" charset="0"/>
              </a:rPr>
              <a:t>.</a:t>
            </a:r>
            <a:r>
              <a:rPr lang="bn-BD" sz="2400" dirty="0" smtClean="0">
                <a:latin typeface="NikoshBAN" pitchFamily="2" charset="0"/>
                <a:cs typeface="NikoshBAN" pitchFamily="2" charset="0"/>
              </a:rPr>
              <a:t>পাঠে ব্যাবহৃত  বাক্য শ্রবণযোগ্য স্পষ্ট স্বরে ও প্রমিত উচ্চারণে  পড়তে পারবে।</a:t>
            </a:r>
            <a:r>
              <a:rPr lang="en-GB" sz="2400" dirty="0" smtClean="0">
                <a:latin typeface="NikoshBAN" pitchFamily="2" charset="0"/>
                <a:cs typeface="NikoshBAN" pitchFamily="2" charset="0"/>
              </a:rPr>
              <a:t/>
            </a:r>
            <a:br>
              <a:rPr lang="en-GB" sz="2400" dirty="0" smtClean="0">
                <a:latin typeface="NikoshBAN" pitchFamily="2" charset="0"/>
                <a:cs typeface="NikoshBAN" pitchFamily="2" charset="0"/>
              </a:rPr>
            </a:br>
            <a:r>
              <a:rPr lang="bn-BD" sz="2400" u="sng" dirty="0" smtClean="0">
                <a:latin typeface="NikoshBAN" pitchFamily="2" charset="0"/>
                <a:cs typeface="NikoshBAN" pitchFamily="2" charset="0"/>
              </a:rPr>
              <a:t>লেখা</a:t>
            </a:r>
            <a:r>
              <a:rPr lang="bn-BD" sz="2400" dirty="0" smtClean="0">
                <a:latin typeface="NikoshBAN" pitchFamily="2" charset="0"/>
                <a:cs typeface="NikoshBAN" pitchFamily="2" charset="0"/>
              </a:rPr>
              <a:t/>
            </a:r>
            <a:br>
              <a:rPr lang="bn-BD" sz="2400" dirty="0" smtClean="0">
                <a:latin typeface="NikoshBAN" pitchFamily="2" charset="0"/>
                <a:cs typeface="NikoshBAN" pitchFamily="2" charset="0"/>
              </a:rPr>
            </a:br>
            <a:r>
              <a:rPr lang="bn-BD" sz="2400" dirty="0" smtClean="0">
                <a:latin typeface="NikoshBAN" pitchFamily="2" charset="0"/>
                <a:cs typeface="NikoshBAN" pitchFamily="2" charset="0"/>
              </a:rPr>
              <a:t>২</a:t>
            </a:r>
            <a:r>
              <a:rPr lang="en-GB" sz="2400" dirty="0" smtClean="0">
                <a:latin typeface="NikoshBAN" pitchFamily="2" charset="0"/>
                <a:cs typeface="NikoshBAN" pitchFamily="2" charset="0"/>
              </a:rPr>
              <a:t>.</a:t>
            </a:r>
            <a:r>
              <a:rPr lang="bn-BD" sz="2400" dirty="0" smtClean="0">
                <a:latin typeface="NikoshBAN" pitchFamily="2" charset="0"/>
                <a:cs typeface="NikoshBAN" pitchFamily="2" charset="0"/>
              </a:rPr>
              <a:t>৩</a:t>
            </a:r>
            <a:r>
              <a:rPr lang="en-GB" sz="2400" dirty="0" smtClean="0">
                <a:latin typeface="NikoshBAN" pitchFamily="2" charset="0"/>
                <a:cs typeface="NikoshBAN" pitchFamily="2" charset="0"/>
              </a:rPr>
              <a:t>.</a:t>
            </a:r>
            <a:r>
              <a:rPr lang="bn-BD" sz="2400" dirty="0" smtClean="0">
                <a:latin typeface="NikoshBAN" pitchFamily="2" charset="0"/>
                <a:cs typeface="NikoshBAN" pitchFamily="2" charset="0"/>
              </a:rPr>
              <a:t>৬</a:t>
            </a:r>
            <a:r>
              <a:rPr lang="en-GB" sz="2400" dirty="0" smtClean="0">
                <a:latin typeface="NikoshBAN" pitchFamily="2" charset="0"/>
                <a:cs typeface="NikoshBAN" pitchFamily="2" charset="0"/>
              </a:rPr>
              <a:t>.</a:t>
            </a:r>
            <a:r>
              <a:rPr lang="bn-BD" sz="2400" dirty="0" smtClean="0">
                <a:latin typeface="NikoshBAN" pitchFamily="2" charset="0"/>
                <a:cs typeface="NikoshBAN" pitchFamily="2" charset="0"/>
              </a:rPr>
              <a:t>পঠিত ও বর্ণিত বিষয়ে প্রশ্নের উত্তর শুদ্ধভাবে লিখতে পারবে।</a:t>
            </a:r>
            <a:r>
              <a:rPr lang="en-GB" sz="2400" dirty="0" smtClean="0">
                <a:latin typeface="NikoshBAN" pitchFamily="2" charset="0"/>
                <a:cs typeface="NikoshBAN" pitchFamily="2" charset="0"/>
              </a:rPr>
              <a:t/>
            </a:r>
            <a:br>
              <a:rPr lang="en-GB" sz="2400" dirty="0" smtClean="0">
                <a:latin typeface="NikoshBAN" pitchFamily="2" charset="0"/>
                <a:cs typeface="NikoshBAN" pitchFamily="2" charset="0"/>
              </a:rPr>
            </a:br>
            <a:r>
              <a:rPr lang="bn-BD" sz="1600" dirty="0" smtClean="0">
                <a:latin typeface="NikoshBAN" pitchFamily="2" charset="0"/>
                <a:cs typeface="NikoshBAN" pitchFamily="2" charset="0"/>
              </a:rPr>
              <a:t> </a:t>
            </a:r>
            <a:br>
              <a:rPr lang="bn-BD" sz="1600" dirty="0" smtClean="0">
                <a:latin typeface="NikoshBAN" pitchFamily="2" charset="0"/>
                <a:cs typeface="NikoshBAN" pitchFamily="2" charset="0"/>
              </a:rPr>
            </a:br>
            <a:r>
              <a:rPr lang="bn-BD" sz="900" dirty="0" smtClean="0">
                <a:latin typeface="NikoshBAN" pitchFamily="2" charset="0"/>
                <a:cs typeface="NikoshBAN" pitchFamily="2" charset="0"/>
              </a:rPr>
              <a:t/>
            </a:r>
            <a:br>
              <a:rPr lang="bn-BD" sz="900" dirty="0" smtClean="0">
                <a:latin typeface="NikoshBAN" pitchFamily="2" charset="0"/>
                <a:cs typeface="NikoshBAN" pitchFamily="2" charset="0"/>
              </a:rPr>
            </a:br>
            <a:r>
              <a:rPr lang="bn-BD" sz="800" dirty="0" smtClean="0">
                <a:latin typeface="NikoshBAN" pitchFamily="2" charset="0"/>
                <a:cs typeface="NikoshBAN" pitchFamily="2" charset="0"/>
              </a:rPr>
              <a:t> </a:t>
            </a:r>
            <a:endParaRPr lang="en-GB" sz="800" dirty="0">
              <a:latin typeface="NikoshBAN" pitchFamily="2" charset="0"/>
              <a:cs typeface="NikoshBAN" pitchFamily="2" charset="0"/>
            </a:endParaRPr>
          </a:p>
        </p:txBody>
      </p:sp>
      <p:sp>
        <p:nvSpPr>
          <p:cNvPr id="5" name="Text Placeholder 2"/>
          <p:cNvSpPr txBox="1">
            <a:spLocks/>
          </p:cNvSpPr>
          <p:nvPr/>
        </p:nvSpPr>
        <p:spPr>
          <a:xfrm>
            <a:off x="4538445" y="838900"/>
            <a:ext cx="1535184" cy="813731"/>
          </a:xfrm>
          <a:prstGeom prst="rect">
            <a:avLst/>
          </a:prstGeom>
          <a:ln w="6350" cap="flat" cmpd="sng" algn="ctr">
            <a:solidFill>
              <a:schemeClr val="tx2">
                <a:lumMod val="60000"/>
                <a:lumOff val="40000"/>
              </a:schemeClr>
            </a:solidFill>
            <a:prstDash val="solid"/>
            <a:miter lim="800000"/>
          </a:ln>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endParaRPr lang="en-US" sz="8000" b="1" dirty="0" smtClean="0">
              <a:solidFill>
                <a:schemeClr val="tx1"/>
              </a:solidFill>
              <a:latin typeface="NikoshBAN" pitchFamily="2" charset="0"/>
              <a:cs typeface="NikoshBAN" pitchFamily="2" charset="0"/>
            </a:endParaRPr>
          </a:p>
          <a:p>
            <a:pPr marL="0" indent="0">
              <a:buNone/>
            </a:pPr>
            <a:r>
              <a:rPr lang="bn-BD" sz="14400" b="1" dirty="0" smtClean="0">
                <a:solidFill>
                  <a:schemeClr val="tx1"/>
                </a:solidFill>
                <a:latin typeface="NikoshBAN" pitchFamily="2" charset="0"/>
                <a:cs typeface="NikoshBAN" pitchFamily="2" charset="0"/>
              </a:rPr>
              <a:t>শিখনফল</a:t>
            </a:r>
            <a:endParaRPr lang="en-GB" sz="14400" dirty="0">
              <a:solidFill>
                <a:schemeClr val="tx1"/>
              </a:solidFill>
            </a:endParaRPr>
          </a:p>
        </p:txBody>
      </p:sp>
    </p:spTree>
    <p:extLst>
      <p:ext uri="{BB962C8B-B14F-4D97-AF65-F5344CB8AC3E}">
        <p14:creationId xmlns:p14="http://schemas.microsoft.com/office/powerpoint/2010/main" val="74418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888" t="2463" r="2275" b="3008"/>
          <a:stretch/>
        </p:blipFill>
        <p:spPr>
          <a:xfrm>
            <a:off x="75501" y="58723"/>
            <a:ext cx="11987868" cy="669441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7618" y="693141"/>
            <a:ext cx="1035808" cy="582240"/>
          </a:xfrm>
          <a:prstGeom prst="rect">
            <a:avLst/>
          </a:prstGeom>
        </p:spPr>
      </p:pic>
      <p:pic>
        <p:nvPicPr>
          <p:cNvPr id="4" name="Aire Pakhi Lej Jhola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719640" y="2149284"/>
            <a:ext cx="6243873" cy="3526296"/>
          </a:xfrm>
          <a:prstGeom prst="rect">
            <a:avLst/>
          </a:prstGeom>
        </p:spPr>
      </p:pic>
      <p:sp>
        <p:nvSpPr>
          <p:cNvPr id="5" name="Rectangle 4"/>
          <p:cNvSpPr/>
          <p:nvPr/>
        </p:nvSpPr>
        <p:spPr>
          <a:xfrm>
            <a:off x="3938884" y="1082434"/>
            <a:ext cx="4261103" cy="707886"/>
          </a:xfrm>
          <a:prstGeom prst="rect">
            <a:avLst/>
          </a:prstGeom>
        </p:spPr>
        <p:txBody>
          <a:bodyPr wrap="none">
            <a:spAutoFit/>
          </a:bodyPr>
          <a:lstStyle/>
          <a:p>
            <a:pPr algn="ctr"/>
            <a:r>
              <a:rPr lang="bn-BD" sz="4000" dirty="0">
                <a:solidFill>
                  <a:srgbClr val="FF0000"/>
                </a:solidFill>
                <a:latin typeface="NikoshBAN" panose="02000000000000000000" pitchFamily="2" charset="0"/>
                <a:cs typeface="NikoshBAN" panose="02000000000000000000" pitchFamily="2" charset="0"/>
              </a:rPr>
              <a:t>এসো একটি ভিডিও দেখি  </a:t>
            </a:r>
            <a:endParaRPr lang="bn-BD" sz="28700" dirty="0" smtClean="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4330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4"/>
                </p:tgtEl>
              </p:cMediaNode>
            </p:video>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75501" y="75501"/>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166" y="838900"/>
            <a:ext cx="1035808" cy="582240"/>
          </a:xfrm>
          <a:prstGeom prst="rect">
            <a:avLst/>
          </a:prstGeom>
        </p:spPr>
      </p:pic>
      <p:grpSp>
        <p:nvGrpSpPr>
          <p:cNvPr id="4" name="Group 3"/>
          <p:cNvGrpSpPr/>
          <p:nvPr/>
        </p:nvGrpSpPr>
        <p:grpSpPr>
          <a:xfrm>
            <a:off x="1266738" y="2063692"/>
            <a:ext cx="9664117" cy="3942826"/>
            <a:chOff x="197685" y="1118430"/>
            <a:chExt cx="11853143" cy="5661611"/>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688489" y="1118430"/>
              <a:ext cx="3362338" cy="2619732"/>
            </a:xfrm>
            <a:prstGeom prst="rect">
              <a:avLst/>
            </a:prstGeom>
            <a:ln w="88900" cap="sq" cmpd="thickThin">
              <a:solidFill>
                <a:srgbClr val="000000"/>
              </a:solidFill>
              <a:prstDash val="solid"/>
              <a:miter lim="800000"/>
            </a:ln>
            <a:effectLst>
              <a:innerShdw blurRad="76200">
                <a:srgbClr val="000000"/>
              </a:innerShdw>
            </a:effectLst>
          </p:spPr>
        </p:pic>
        <p:pic>
          <p:nvPicPr>
            <p:cNvPr id="6"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685" y="1118431"/>
              <a:ext cx="4205923" cy="2639394"/>
            </a:xfrm>
            <a:prstGeom prst="rect">
              <a:avLst/>
            </a:prstGeom>
            <a:ln w="88900" cap="sq" cmpd="thickThin">
              <a:solidFill>
                <a:srgbClr val="000000"/>
              </a:solidFill>
              <a:prstDash val="solid"/>
              <a:miter lim="800000"/>
            </a:ln>
            <a:effectLst>
              <a:innerShdw blurRad="76200">
                <a:srgbClr val="000000"/>
              </a:innerShdw>
            </a:effectLst>
          </p:spPr>
        </p:pic>
        <p:pic>
          <p:nvPicPr>
            <p:cNvPr id="7" name="Content Placeholder 6"/>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279132" y="3993888"/>
              <a:ext cx="5986913" cy="2776528"/>
            </a:xfrm>
            <a:prstGeom prst="rect">
              <a:avLst/>
            </a:prstGeom>
            <a:ln w="88900" cap="sq" cmpd="thickThin">
              <a:solidFill>
                <a:srgbClr val="000000"/>
              </a:solidFill>
              <a:prstDash val="solid"/>
              <a:miter lim="800000"/>
            </a:ln>
            <a:effectLst>
              <a:innerShdw blurRad="76200">
                <a:srgbClr val="000000"/>
              </a:innerShdw>
            </a:effectLst>
          </p:spPr>
        </p:pic>
        <p:pic>
          <p:nvPicPr>
            <p:cNvPr id="8"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4241" y="1118430"/>
              <a:ext cx="3803615" cy="2619732"/>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5553" y="3943249"/>
              <a:ext cx="5515275" cy="2836792"/>
            </a:xfrm>
            <a:prstGeom prst="rect">
              <a:avLst/>
            </a:prstGeom>
            <a:ln w="57150">
              <a:solidFill>
                <a:schemeClr val="tx1"/>
              </a:solidFill>
            </a:ln>
          </p:spPr>
        </p:pic>
      </p:grpSp>
      <p:sp>
        <p:nvSpPr>
          <p:cNvPr id="10" name="Horizontal Scroll 9"/>
          <p:cNvSpPr/>
          <p:nvPr/>
        </p:nvSpPr>
        <p:spPr>
          <a:xfrm>
            <a:off x="3382978" y="796956"/>
            <a:ext cx="5794578" cy="1032095"/>
          </a:xfrm>
          <a:prstGeom prst="horizontalScroll">
            <a:avLst>
              <a:gd name="adj" fmla="val 1622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latin typeface="NikoshBAN" panose="02000000000000000000" pitchFamily="2" charset="0"/>
                <a:cs typeface="NikoshBAN" panose="02000000000000000000" pitchFamily="2" charset="0"/>
              </a:rPr>
              <a:t>এসো</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কিছু</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ছবি</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দেখি</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4852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109057" y="92280"/>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618" y="693141"/>
            <a:ext cx="1035808" cy="5822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100" y="948211"/>
            <a:ext cx="6180177" cy="305417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Text Placeholder 2"/>
          <p:cNvSpPr txBox="1">
            <a:spLocks/>
          </p:cNvSpPr>
          <p:nvPr/>
        </p:nvSpPr>
        <p:spPr>
          <a:xfrm>
            <a:off x="1436675" y="4161750"/>
            <a:ext cx="7648602" cy="1928657"/>
          </a:xfrm>
          <a:prstGeom prst="rect">
            <a:avLst/>
          </a:prstGeom>
          <a:solidFill>
            <a:schemeClr val="accent4">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bn-IN" sz="4000" dirty="0" smtClean="0">
                <a:solidFill>
                  <a:srgbClr val="002060"/>
                </a:solidFill>
                <a:latin typeface="NikoshBAN" panose="02000000000000000000" pitchFamily="2" charset="0"/>
                <a:cs typeface="NikoshBAN" panose="02000000000000000000" pitchFamily="2" charset="0"/>
              </a:rPr>
              <a:t>যারা দেশের স্বাধীনতার জন্য অসীম সাহসের সাথে যুদ্ধ করে </a:t>
            </a:r>
            <a:r>
              <a:rPr lang="en-US" sz="4000" dirty="0" err="1" smtClean="0">
                <a:solidFill>
                  <a:srgbClr val="002060"/>
                </a:solidFill>
                <a:latin typeface="NikoshBAN" panose="02000000000000000000" pitchFamily="2" charset="0"/>
                <a:cs typeface="NikoshBAN" panose="02000000000000000000" pitchFamily="2" charset="0"/>
              </a:rPr>
              <a:t>শহিদ</a:t>
            </a:r>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হয়েছেন</a:t>
            </a:r>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তাদের</a:t>
            </a:r>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আমরা</a:t>
            </a:r>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কি</a:t>
            </a:r>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বলি</a:t>
            </a:r>
            <a:r>
              <a:rPr lang="en-US" sz="4000" dirty="0" smtClean="0">
                <a:solidFill>
                  <a:srgbClr val="002060"/>
                </a:solidFill>
                <a:latin typeface="NikoshBAN" panose="02000000000000000000" pitchFamily="2" charset="0"/>
                <a:cs typeface="NikoshBAN" panose="02000000000000000000" pitchFamily="2" charset="0"/>
              </a:rPr>
              <a:t>?</a:t>
            </a:r>
            <a:r>
              <a:rPr lang="bn-IN" sz="6000" dirty="0" smtClean="0">
                <a:solidFill>
                  <a:srgbClr val="800000"/>
                </a:solidFill>
                <a:latin typeface="NikoshBAN" panose="02000000000000000000" pitchFamily="2" charset="0"/>
                <a:cs typeface="NikoshBAN" panose="02000000000000000000" pitchFamily="2" charset="0"/>
              </a:rPr>
              <a:t> </a:t>
            </a:r>
            <a:endParaRPr lang="en-US" sz="6000" dirty="0">
              <a:solidFill>
                <a:srgbClr val="800000"/>
              </a:solidFill>
              <a:latin typeface="NikoshBAN" panose="02000000000000000000" pitchFamily="2" charset="0"/>
              <a:cs typeface="NikoshBAN" panose="02000000000000000000" pitchFamily="2" charset="0"/>
            </a:endParaRPr>
          </a:p>
        </p:txBody>
      </p:sp>
      <p:sp>
        <p:nvSpPr>
          <p:cNvPr id="6" name="Rectangle 5"/>
          <p:cNvSpPr/>
          <p:nvPr/>
        </p:nvSpPr>
        <p:spPr>
          <a:xfrm>
            <a:off x="9383658" y="4506447"/>
            <a:ext cx="1854980" cy="830997"/>
          </a:xfrm>
          <a:prstGeom prst="rect">
            <a:avLst/>
          </a:prstGeom>
          <a:solidFill>
            <a:schemeClr val="accent6">
              <a:lumMod val="20000"/>
              <a:lumOff val="80000"/>
            </a:schemeClr>
          </a:solidFill>
          <a:ln>
            <a:noFill/>
          </a:ln>
          <a:effectLst/>
          <a:scene3d>
            <a:camera prst="orthographicFront"/>
            <a:lightRig rig="threePt" dir="t"/>
          </a:scene3d>
          <a:sp3d>
            <a:bevelT prst="angle"/>
          </a:sp3d>
        </p:spPr>
        <p:txBody>
          <a:bodyPr wrap="square">
            <a:spAutoFit/>
          </a:bodyPr>
          <a:lstStyle/>
          <a:p>
            <a:r>
              <a:rPr lang="en-US" sz="4800" dirty="0" err="1" smtClean="0">
                <a:solidFill>
                  <a:srgbClr val="C00000"/>
                </a:solidFill>
                <a:latin typeface="NikoshBAN" panose="02000000000000000000" pitchFamily="2" charset="0"/>
                <a:cs typeface="NikoshBAN" panose="02000000000000000000" pitchFamily="2" charset="0"/>
              </a:rPr>
              <a:t>বীরশ্রেষ্ঠ</a:t>
            </a:r>
            <a:r>
              <a:rPr lang="bn-IN" sz="3600" b="1" dirty="0" smtClean="0">
                <a:solidFill>
                  <a:srgbClr val="C00000"/>
                </a:solidFill>
                <a:latin typeface="NikoshBAN" panose="02000000000000000000" pitchFamily="2" charset="0"/>
                <a:cs typeface="NikoshBAN" panose="02000000000000000000" pitchFamily="2" charset="0"/>
              </a:rPr>
              <a:t> </a:t>
            </a:r>
            <a:endParaRPr lang="en-US" sz="3600" b="1"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5042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8" presetClass="entr" presetSubtype="0" accel="50000" fill="hold" grpId="0" nodeType="clickEffect">
                                  <p:stCondLst>
                                    <p:cond delay="0"/>
                                  </p:stCondLst>
                                  <p:iterate type="lt">
                                    <p:tmPct val="50000"/>
                                  </p:iterate>
                                  <p:childTnLst>
                                    <p:set>
                                      <p:cBhvr>
                                        <p:cTn id="22" dur="1" fill="hold">
                                          <p:stCondLst>
                                            <p:cond delay="0"/>
                                          </p:stCondLst>
                                        </p:cTn>
                                        <p:tgtEl>
                                          <p:spTgt spid="6"/>
                                        </p:tgtEl>
                                        <p:attrNameLst>
                                          <p:attrName>style.visibility</p:attrName>
                                        </p:attrNameLst>
                                      </p:cBhvr>
                                      <p:to>
                                        <p:strVal val="visible"/>
                                      </p:to>
                                    </p:set>
                                    <p:set>
                                      <p:cBhvr>
                                        <p:cTn id="23" dur="455" fill="hold">
                                          <p:stCondLst>
                                            <p:cond delay="0"/>
                                          </p:stCondLst>
                                        </p:cTn>
                                        <p:tgtEl>
                                          <p:spTgt spid="6"/>
                                        </p:tgtEl>
                                        <p:attrNameLst>
                                          <p:attrName>style.rotation</p:attrName>
                                        </p:attrNameLst>
                                      </p:cBhvr>
                                      <p:to>
                                        <p:strVal val="-45.0"/>
                                      </p:to>
                                    </p:set>
                                    <p:anim calcmode="lin" valueType="num">
                                      <p:cBhvr>
                                        <p:cTn id="24"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100030" y="67792"/>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166" y="838900"/>
            <a:ext cx="1035808" cy="582240"/>
          </a:xfrm>
          <a:prstGeom prst="rect">
            <a:avLst/>
          </a:prstGeom>
        </p:spPr>
      </p:pic>
      <p:sp>
        <p:nvSpPr>
          <p:cNvPr id="4" name="Title 1"/>
          <p:cNvSpPr txBox="1">
            <a:spLocks/>
          </p:cNvSpPr>
          <p:nvPr/>
        </p:nvSpPr>
        <p:spPr>
          <a:xfrm>
            <a:off x="4005974" y="762579"/>
            <a:ext cx="4760521" cy="734882"/>
          </a:xfrm>
          <a:prstGeom prst="rect">
            <a:avLst/>
          </a:prstGeom>
          <a:blipFill>
            <a:blip r:embed="rId4">
              <a:duotone>
                <a:prstClr val="black"/>
                <a:schemeClr val="accent6">
                  <a:tint val="45000"/>
                  <a:satMod val="400000"/>
                </a:schemeClr>
              </a:duotone>
            </a:blip>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smtClean="0">
                <a:latin typeface="NikoshBAN" panose="02000000000000000000" pitchFamily="2" charset="0"/>
                <a:cs typeface="NikoshBAN" panose="02000000000000000000" pitchFamily="2" charset="0"/>
              </a:rPr>
              <a:t>আমাদের আজকের পাঠ</a:t>
            </a:r>
            <a:endParaRPr lang="en-US" sz="5400" dirty="0">
              <a:latin typeface="NikoshBAN" panose="02000000000000000000" pitchFamily="2" charset="0"/>
              <a:cs typeface="NikoshBAN" panose="02000000000000000000" pitchFamily="2" charset="0"/>
            </a:endParaRPr>
          </a:p>
        </p:txBody>
      </p:sp>
      <p:pic>
        <p:nvPicPr>
          <p:cNvPr id="5" name="Content Placeholder 3" descr="m8.jpg"/>
          <p:cNvPicPr>
            <a:picLocks noChangeAspect="1"/>
          </p:cNvPicPr>
          <p:nvPr/>
        </p:nvPicPr>
        <p:blipFill>
          <a:blip r:embed="rId5" cstate="print"/>
          <a:stretch>
            <a:fillRect/>
          </a:stretch>
        </p:blipFill>
        <p:spPr>
          <a:xfrm>
            <a:off x="796193" y="1640047"/>
            <a:ext cx="4502455" cy="406866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Rectangle 5"/>
          <p:cNvSpPr/>
          <p:nvPr/>
        </p:nvSpPr>
        <p:spPr>
          <a:xfrm>
            <a:off x="6740917" y="1842870"/>
            <a:ext cx="3904712" cy="1831508"/>
          </a:xfrm>
          <a:prstGeom prst="rect">
            <a:avLst/>
          </a:prstGeom>
        </p:spPr>
        <p:txBody>
          <a:bodyPr wrap="none">
            <a:prstTxWarp prst="textChevron">
              <a:avLst/>
            </a:prstTxWarp>
            <a:spAutoFit/>
          </a:bodyPr>
          <a:lstStyle/>
          <a:p>
            <a:r>
              <a:rPr lang="bn-BD" sz="4800" b="1" dirty="0" smtClean="0">
                <a:ln w="22225">
                  <a:solidFill>
                    <a:schemeClr val="accent2"/>
                  </a:solidFill>
                  <a:prstDash val="solid"/>
                </a:ln>
                <a:solidFill>
                  <a:schemeClr val="accent2">
                    <a:lumMod val="40000"/>
                    <a:lumOff val="60000"/>
                  </a:schemeClr>
                </a:solidFill>
                <a:latin typeface="NikoshBAN" pitchFamily="2" charset="0"/>
                <a:cs typeface="NikoshBAN" pitchFamily="2" charset="0"/>
              </a:rPr>
              <a:t>বীরশ্রেষ্ঠ</a:t>
            </a:r>
            <a:r>
              <a:rPr lang="en-US" sz="4800" b="1" dirty="0" err="1" smtClean="0">
                <a:ln w="22225">
                  <a:solidFill>
                    <a:schemeClr val="accent2"/>
                  </a:solidFill>
                  <a:prstDash val="solid"/>
                </a:ln>
                <a:solidFill>
                  <a:schemeClr val="accent2">
                    <a:lumMod val="40000"/>
                    <a:lumOff val="60000"/>
                  </a:schemeClr>
                </a:solidFill>
                <a:latin typeface="NikoshBAN" pitchFamily="2" charset="0"/>
                <a:cs typeface="NikoshBAN" pitchFamily="2" charset="0"/>
              </a:rPr>
              <a:t>দে</a:t>
            </a:r>
            <a:r>
              <a:rPr lang="bn-BD" sz="4800" b="1" dirty="0" smtClean="0">
                <a:ln w="22225">
                  <a:solidFill>
                    <a:schemeClr val="accent2"/>
                  </a:solidFill>
                  <a:prstDash val="solid"/>
                </a:ln>
                <a:solidFill>
                  <a:schemeClr val="accent2">
                    <a:lumMod val="40000"/>
                    <a:lumOff val="60000"/>
                  </a:schemeClr>
                </a:solidFill>
                <a:latin typeface="NikoshBAN" pitchFamily="2" charset="0"/>
                <a:cs typeface="NikoshBAN" pitchFamily="2" charset="0"/>
              </a:rPr>
              <a:t>র </a:t>
            </a:r>
            <a:r>
              <a:rPr lang="bn-BD" sz="4800" b="1" dirty="0">
                <a:ln w="22225">
                  <a:solidFill>
                    <a:schemeClr val="accent2"/>
                  </a:solidFill>
                  <a:prstDash val="solid"/>
                </a:ln>
                <a:solidFill>
                  <a:schemeClr val="accent2">
                    <a:lumMod val="40000"/>
                    <a:lumOff val="60000"/>
                  </a:schemeClr>
                </a:solidFill>
                <a:latin typeface="NikoshBAN" pitchFamily="2" charset="0"/>
                <a:cs typeface="NikoshBAN" pitchFamily="2" charset="0"/>
              </a:rPr>
              <a:t>বীরগাথা</a:t>
            </a:r>
            <a:endParaRPr lang="en-US" sz="4800" b="1" dirty="0">
              <a:ln w="22225">
                <a:solidFill>
                  <a:schemeClr val="accent2"/>
                </a:solidFill>
                <a:prstDash val="solid"/>
              </a:ln>
              <a:solidFill>
                <a:schemeClr val="accent2">
                  <a:lumMod val="40000"/>
                  <a:lumOff val="60000"/>
                </a:schemeClr>
              </a:solidFill>
            </a:endParaRPr>
          </a:p>
        </p:txBody>
      </p:sp>
      <p:sp>
        <p:nvSpPr>
          <p:cNvPr id="7" name="TextBox 6"/>
          <p:cNvSpPr txBox="1"/>
          <p:nvPr/>
        </p:nvSpPr>
        <p:spPr>
          <a:xfrm>
            <a:off x="5582194" y="4019787"/>
            <a:ext cx="5582195" cy="707886"/>
          </a:xfrm>
          <a:prstGeom prst="rect">
            <a:avLst/>
          </a:prstGeom>
          <a:noFill/>
        </p:spPr>
        <p:txBody>
          <a:bodyPr wrap="square" rtlCol="0">
            <a:spAutoFit/>
          </a:bodyPr>
          <a:lstStyle/>
          <a:p>
            <a:r>
              <a:rPr lang="bn-BD" sz="4000" dirty="0" smtClean="0">
                <a:solidFill>
                  <a:srgbClr val="FF0000"/>
                </a:solidFill>
                <a:latin typeface="NikoshBAN" panose="02000000000000000000" pitchFamily="2" charset="0"/>
                <a:cs typeface="NikoshBAN" panose="02000000000000000000" pitchFamily="2" charset="0"/>
              </a:rPr>
              <a:t>পাঠ্যংশঃ</a:t>
            </a:r>
            <a:r>
              <a:rPr lang="en-US" sz="4000" dirty="0" smtClean="0">
                <a:solidFill>
                  <a:srgbClr val="FF0000"/>
                </a:solidFill>
                <a:latin typeface="NikoshBAN" panose="02000000000000000000" pitchFamily="2" charset="0"/>
                <a:cs typeface="NikoshBAN" panose="02000000000000000000" pitchFamily="2" charset="0"/>
              </a:rPr>
              <a:t> </a:t>
            </a:r>
            <a:r>
              <a:rPr lang="bn-BD" sz="4000" dirty="0" smtClean="0">
                <a:solidFill>
                  <a:srgbClr val="FF0000"/>
                </a:solidFill>
                <a:latin typeface="NikoshBAN" panose="02000000000000000000" pitchFamily="2" charset="0"/>
                <a:cs typeface="NikoshBAN" panose="02000000000000000000" pitchFamily="2" charset="0"/>
              </a:rPr>
              <a:t>১৯৭১</a:t>
            </a:r>
            <a:r>
              <a:rPr lang="en-US" sz="4000" dirty="0" smtClean="0">
                <a:solidFill>
                  <a:srgbClr val="FF0000"/>
                </a:solidFill>
                <a:latin typeface="NikoshBAN" panose="02000000000000000000" pitchFamily="2" charset="0"/>
                <a:cs typeface="NikoshBAN" panose="02000000000000000000" pitchFamily="2" charset="0"/>
              </a:rPr>
              <a:t>…..</a:t>
            </a:r>
            <a:r>
              <a:rPr lang="bn-BD"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মুক্ত</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করেন</a:t>
            </a:r>
            <a:r>
              <a:rPr lang="bn-BD" sz="4000" dirty="0" smtClean="0">
                <a:solidFill>
                  <a:srgbClr val="FF0000"/>
                </a:solidFill>
                <a:latin typeface="NikoshBAN" panose="02000000000000000000" pitchFamily="2" charset="0"/>
                <a:cs typeface="NikoshBAN" panose="02000000000000000000" pitchFamily="2" charset="0"/>
              </a:rPr>
              <a:t>।</a:t>
            </a:r>
            <a:endParaRPr lang="en-US" sz="32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170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109057" y="92280"/>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618" y="693141"/>
            <a:ext cx="1035808" cy="582240"/>
          </a:xfrm>
          <a:prstGeom prst="rect">
            <a:avLst/>
          </a:prstGeom>
        </p:spPr>
      </p:pic>
      <p:sp>
        <p:nvSpPr>
          <p:cNvPr id="4" name="Title 1"/>
          <p:cNvSpPr txBox="1">
            <a:spLocks/>
          </p:cNvSpPr>
          <p:nvPr/>
        </p:nvSpPr>
        <p:spPr>
          <a:xfrm>
            <a:off x="1268895" y="4995848"/>
            <a:ext cx="9687127" cy="1178449"/>
          </a:xfrm>
          <a:prstGeom prst="rect">
            <a:avLst/>
          </a:prstGeom>
          <a:solidFill>
            <a:schemeClr val="accent2">
              <a:lumMod val="20000"/>
              <a:lumOff val="80000"/>
            </a:schemeClr>
          </a:solidFill>
          <a:scene3d>
            <a:camera prst="orthographicFront"/>
            <a:lightRig rig="threePt" dir="t"/>
          </a:scene3d>
          <a:sp3d>
            <a:bevelT prst="angle"/>
          </a:sp3d>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4000" dirty="0" smtClean="0">
                <a:solidFill>
                  <a:srgbClr val="002060"/>
                </a:solidFill>
                <a:latin typeface="NikoshBAN" panose="02000000000000000000" pitchFamily="2" charset="0"/>
                <a:cs typeface="NikoshBAN" panose="02000000000000000000" pitchFamily="2" charset="0"/>
              </a:rPr>
              <a:t>১৯৭১ সালের  ২৬ এ মার্চ। অবিস্মরণীয় সেই সময়।বঙ্গবন্ধু শেখ মুজিবুর রহমানের আহবানে শুরু হয়ে গেছে মুক্তিযুদ্ধ।</a:t>
            </a:r>
            <a:endParaRPr lang="en-US" sz="4000" dirty="0">
              <a:solidFill>
                <a:srgbClr val="002060"/>
              </a:solidFill>
              <a:latin typeface="NikoshBAN" panose="02000000000000000000" pitchFamily="2" charset="0"/>
              <a:cs typeface="NikoshBAN" panose="02000000000000000000" pitchFamily="2" charset="0"/>
            </a:endParaRPr>
          </a:p>
        </p:txBody>
      </p:sp>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3426" y="1003760"/>
            <a:ext cx="7518805" cy="3719242"/>
          </a:xfrm>
          <a:prstGeom prst="rect">
            <a:avLst/>
          </a:prstGeom>
        </p:spPr>
      </p:pic>
    </p:spTree>
    <p:extLst>
      <p:ext uri="{BB962C8B-B14F-4D97-AF65-F5344CB8AC3E}">
        <p14:creationId xmlns:p14="http://schemas.microsoft.com/office/powerpoint/2010/main" val="197249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8" t="2463" r="2275" b="3008"/>
          <a:stretch/>
        </p:blipFill>
        <p:spPr>
          <a:xfrm>
            <a:off x="128631" y="130030"/>
            <a:ext cx="11987868" cy="66944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618" y="693141"/>
            <a:ext cx="1035808" cy="582240"/>
          </a:xfrm>
          <a:prstGeom prst="rect">
            <a:avLst/>
          </a:prstGeom>
        </p:spPr>
      </p:pic>
      <p:sp>
        <p:nvSpPr>
          <p:cNvPr id="4" name="Title 1"/>
          <p:cNvSpPr txBox="1">
            <a:spLocks/>
          </p:cNvSpPr>
          <p:nvPr/>
        </p:nvSpPr>
        <p:spPr>
          <a:xfrm>
            <a:off x="1493212" y="5004921"/>
            <a:ext cx="8204461" cy="1105253"/>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বাঙালিরা ঝাঁপিয়ে পড়েছেন স্বাধীনতার মরণপণ যুদ্ধে।</a:t>
            </a:r>
            <a:r>
              <a:rPr lang="bn-IN" sz="3600" b="1" dirty="0" smtClean="0">
                <a:latin typeface="NikoshBAN" panose="02000000000000000000" pitchFamily="2" charset="0"/>
                <a:cs typeface="NikoshBAN" panose="02000000000000000000" pitchFamily="2" charset="0"/>
              </a:rPr>
              <a:t>সারা</a:t>
            </a:r>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বাংলাদেশ তখন রণক্ষেত্র।</a:t>
            </a:r>
            <a:endParaRPr lang="en-US" sz="3600" b="1" dirty="0" smtClean="0"/>
          </a:p>
          <a:p>
            <a:endParaRPr lang="en-US" sz="3600" dirty="0">
              <a:ln w="0"/>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326369" y="984261"/>
            <a:ext cx="5003897" cy="38729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5997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529</Words>
  <Application>Microsoft Office PowerPoint</Application>
  <PresentationFormat>Widescreen</PresentationFormat>
  <Paragraphs>96</Paragraphs>
  <Slides>28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67</cp:revision>
  <dcterms:created xsi:type="dcterms:W3CDTF">2021-02-24T16:51:41Z</dcterms:created>
  <dcterms:modified xsi:type="dcterms:W3CDTF">2021-02-25T16:16:01Z</dcterms:modified>
</cp:coreProperties>
</file>