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581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9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5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ECBB58-15FC-42F0-AC4C-53139AA2B46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3409" y="1187116"/>
            <a:ext cx="556661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5" y="2650576"/>
            <a:ext cx="3200400" cy="18602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783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32" y="1194961"/>
            <a:ext cx="2109987" cy="206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432" y="3593431"/>
            <a:ext cx="205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Alexander Von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umbolt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104" y="1194961"/>
            <a:ext cx="678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16" y="2807368"/>
            <a:ext cx="6785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69" y="1586097"/>
            <a:ext cx="2487929" cy="1569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821" y="586458"/>
            <a:ext cx="4539916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ধারণা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158" y="1586097"/>
            <a:ext cx="5438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সকল দান মিলেমিশে তৈরি হয় পরিবেশ। যেমনঃ নদী,নালা,পাহাড়,পর্বত,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সাগর,মহাসাগর, বন,জঙ্গল, উদ্ভিদ,প্রাণী,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820" y="3447510"/>
            <a:ext cx="5566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জীবনসম্প্রদায়ের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9769" y="3447510"/>
            <a:ext cx="4604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0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931869"/>
            <a:ext cx="2165684" cy="2036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915" y="2009187"/>
            <a:ext cx="724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ঘর,মাটি,নদী,সাগর,পাহাড়,পর্বত ইত্যাদি জড় উপাদান।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কথায় বলা যায়, যাদের জীবন নেই তারাই জড়।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047" y="3086405"/>
            <a:ext cx="724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গাছপালা,পশুপাখি,কীটপতঙ্গ,মানুষ ইত্যাদি জীব উপাদান।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আছে, খাবার খায়, বৃদ্ধি আছে, জন্ম আছে তাদেরকে জীব বলে।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979" y="639482"/>
            <a:ext cx="386614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915" y="1424412"/>
            <a:ext cx="724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 দুই প্রকারঃ জড় ও জীব উপাদান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3277784"/>
            <a:ext cx="2165684" cy="14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90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737937"/>
            <a:ext cx="5438274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পাঠের গুরূত্ব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821" y="1860885"/>
            <a:ext cx="78766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অঙ্গাঙ্গীভাবে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জন্মলগ্ন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জীবজগতের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পবিবেশ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0028" y="682569"/>
            <a:ext cx="3313699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649" y="1773686"/>
            <a:ext cx="199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 – 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8852" y="1773686"/>
            <a:ext cx="29076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 – খ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ভূগোল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ভূগোল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ভূগোল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2649" y="4773018"/>
            <a:ext cx="6413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গ্রুপ- ক এর উপাদানগুলো, গ্রুপ- খ এর কোন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অন্তর্ভুক্ত।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1181" y="1848171"/>
            <a:ext cx="12032" cy="260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3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5865" y="954507"/>
            <a:ext cx="3248525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6293" y="2125580"/>
            <a:ext cx="7443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কে ভূগোলকে পৃথিবীর বিজ্ঞান বলেছেন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Geo-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4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42" y="1323474"/>
            <a:ext cx="3920177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169" y="2644353"/>
            <a:ext cx="4523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সাথে পরিবেশের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ব্যাখ্যা কর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09" y="2644353"/>
            <a:ext cx="1939201" cy="13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969" y="1122947"/>
            <a:ext cx="3449053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947" r="-3139"/>
          <a:stretch/>
        </p:blipFill>
        <p:spPr>
          <a:xfrm>
            <a:off x="3416969" y="2486525"/>
            <a:ext cx="3449053" cy="27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758" y="1169831"/>
            <a:ext cx="3898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পাচঁলাইশ(বায়েজিদ), চট্টগ্রাম।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mdshihab@gmail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Com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Cell: </a:t>
            </a:r>
            <a:r>
              <a:rPr lang="en-US" sz="2400" dirty="0" smtClean="0">
                <a:latin typeface="00Calibri (Body)"/>
                <a:cs typeface="NikoshBAN" panose="02000000000000000000" pitchFamily="2" charset="0"/>
              </a:rPr>
              <a:t>01817718144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80" y="1284571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326" y="1463843"/>
            <a:ext cx="617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9" y="1463843"/>
            <a:ext cx="1439694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73" y="1770961"/>
            <a:ext cx="2801125" cy="210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0" y="1770961"/>
            <a:ext cx="2807477" cy="2102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0874" y="4280046"/>
            <a:ext cx="280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9851" y="4280047"/>
            <a:ext cx="28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9053" y="533777"/>
            <a:ext cx="3641558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 প্রস্তুতি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9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286" y="2020409"/>
            <a:ext cx="682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পরিবেশের ধারণা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০২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5" y="1412935"/>
            <a:ext cx="1538927" cy="849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5" y="2149141"/>
            <a:ext cx="1534209" cy="969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55" y="3118877"/>
            <a:ext cx="1534210" cy="84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7729" y="581938"/>
            <a:ext cx="437477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48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9937" y="1259305"/>
            <a:ext cx="90878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ভূগোল ও পরিবেশের 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পরিবেশের উপাদান সমুহ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0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241" y="770021"/>
            <a:ext cx="4732421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ভূগোলের ধারণা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3368" y="1925053"/>
            <a:ext cx="93365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আবাসভূমি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বর্ণনা হলো 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‘Geography’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ইরাটসথেনিস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‘Geo’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graphy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‘Geography’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66" y="1387642"/>
            <a:ext cx="22479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4766" y="4279231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P.E.A.Macnee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303" y="1387642"/>
            <a:ext cx="6906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34" y="1129979"/>
            <a:ext cx="2114882" cy="150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134" y="2794145"/>
            <a:ext cx="22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P.L.Dadley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Stamp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1578" y="1298536"/>
            <a:ext cx="6561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1578" y="3934895"/>
            <a:ext cx="6561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34" y="3690312"/>
            <a:ext cx="2114882" cy="1321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6839" y="5538948"/>
            <a:ext cx="2200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P.Carl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Ritter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862</TotalTime>
  <Words>506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00Calibri (Body)</vt:lpstr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93</cp:revision>
  <dcterms:created xsi:type="dcterms:W3CDTF">2020-01-16T01:42:00Z</dcterms:created>
  <dcterms:modified xsi:type="dcterms:W3CDTF">2021-02-20T02:30:22Z</dcterms:modified>
</cp:coreProperties>
</file>