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5" r:id="rId5"/>
    <p:sldId id="259" r:id="rId6"/>
    <p:sldId id="260" r:id="rId7"/>
    <p:sldId id="283" r:id="rId8"/>
    <p:sldId id="292" r:id="rId9"/>
    <p:sldId id="286" r:id="rId10"/>
    <p:sldId id="293" r:id="rId11"/>
    <p:sldId id="284" r:id="rId12"/>
    <p:sldId id="290" r:id="rId13"/>
    <p:sldId id="288" r:id="rId14"/>
    <p:sldId id="297" r:id="rId15"/>
    <p:sldId id="276" r:id="rId16"/>
    <p:sldId id="29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40206"/>
    <a:srgbClr val="990000"/>
    <a:srgbClr val="6045A3"/>
    <a:srgbClr val="FF9900"/>
    <a:srgbClr val="1D03DD"/>
    <a:srgbClr val="301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8" autoAdjust="0"/>
    <p:restoredTop sz="94660"/>
  </p:normalViewPr>
  <p:slideViewPr>
    <p:cSldViewPr>
      <p:cViewPr>
        <p:scale>
          <a:sx n="66" d="100"/>
          <a:sy n="66" d="100"/>
        </p:scale>
        <p:origin x="-15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DesktopWallpapersCollection645_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70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71600" y="4495800"/>
            <a:ext cx="6591962" cy="2142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bn-BD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01" y="228600"/>
            <a:ext cx="8411028" cy="990600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বীরশ্রেষ্ঠদের ছবি</a:t>
            </a:r>
            <a:endParaRPr lang="en-US" sz="4800" dirty="0">
              <a:ln>
                <a:solidFill>
                  <a:schemeClr val="bg1">
                    <a:lumMod val="9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1852437" cy="230003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1814420" cy="23000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72577"/>
            <a:ext cx="1814420" cy="2256823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05" y="1676400"/>
            <a:ext cx="1822195" cy="22697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88" y="4410048"/>
            <a:ext cx="1838612" cy="229555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1814419" cy="228273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1792818" cy="22827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780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194866"/>
            <a:ext cx="4343401" cy="5459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মহিউদ্দিন জাহাঙ্গীর</a:t>
            </a:r>
          </a:p>
          <a:p>
            <a:pPr algn="ctr"/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 ১৯৪৮ সাল</a:t>
            </a:r>
          </a:p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 জেলা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মৃত্যুবরণ করেন ১৪ই ডিসেম্বর ১৯৭১ সালে।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4866"/>
            <a:ext cx="4209178" cy="54596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895600" y="381000"/>
            <a:ext cx="3352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5400" dirty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447800" y="19050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বাঙ্কার</a:t>
            </a:r>
          </a:p>
          <a:p>
            <a:pPr eaLnBrk="0" hangingPunct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886200" y="1905000"/>
            <a:ext cx="6096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ঙ্ক</a:t>
            </a:r>
          </a:p>
          <a:p>
            <a:pPr algn="ctr" eaLnBrk="0" hangingPunct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886200" y="3048000"/>
            <a:ext cx="6096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5105400" y="1905000"/>
            <a:ext cx="16002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 +ক</a:t>
            </a:r>
          </a:p>
          <a:p>
            <a:pPr algn="ctr" eaLnBrk="0" hangingPunct="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5105400" y="30480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স+ব</a:t>
            </a:r>
          </a:p>
          <a:p>
            <a:pPr algn="ctr" eaLnBrk="0" hangingPunct="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3886200" y="4114800"/>
            <a:ext cx="6096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4"/>
          <p:cNvSpPr>
            <a:spLocks noChangeArrowheads="1"/>
          </p:cNvSpPr>
          <p:nvPr/>
        </p:nvSpPr>
        <p:spPr bwMode="auto">
          <a:xfrm>
            <a:off x="5105400" y="41148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ক+ত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5"/>
          <p:cNvSpPr>
            <a:spLocks noChangeArrowheads="1"/>
          </p:cNvSpPr>
          <p:nvPr/>
        </p:nvSpPr>
        <p:spPr bwMode="auto">
          <a:xfrm>
            <a:off x="1447800" y="31242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</a:t>
            </a:r>
          </a:p>
          <a:p>
            <a:pPr eaLnBrk="0" hangingPunct="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6"/>
          <p:cNvSpPr>
            <a:spLocks noChangeArrowheads="1"/>
          </p:cNvSpPr>
          <p:nvPr/>
        </p:nvSpPr>
        <p:spPr bwMode="auto">
          <a:xfrm>
            <a:off x="1447800" y="41910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1752600"/>
            <a:ext cx="39624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4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2667000"/>
            <a:ext cx="4419600" cy="20174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জন বীরশ্রেষ্ঠের নাম লিখ।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0114" y="1752600"/>
            <a:ext cx="3657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 দল</a:t>
            </a:r>
            <a:endParaRPr lang="en-US" sz="4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450114" y="2627086"/>
            <a:ext cx="3693886" cy="20574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bn-BD" sz="4000" dirty="0">
                <a:latin typeface="NikoshBAN" pitchFamily="2" charset="0"/>
                <a:cs typeface="NikoshBAN" pitchFamily="2" charset="0"/>
              </a:rPr>
              <a:t>বীরশ্রেষ্ঠ মহিউদ্দিন জাহাঙ্গীর সম্পর্কে ৫টি বাক্য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609600"/>
            <a:ext cx="4419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480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3600" dirty="0" err="1" smtClean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নং 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592618" cy="32956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00200" y="3048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সম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ন্বয়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01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750457"/>
            <a:ext cx="8458200" cy="3650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জন?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আহবানে মুক্তিযুদ্ধ শুরু হয়?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বীরশ্রেষ্ঠ মহিঊদ্দিন জাহাঙ্গীর কত তারিখ মৃত্যুবরণ করেন?</a:t>
            </a:r>
          </a:p>
          <a:p>
            <a:pPr marL="571500" indent="-571500"/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304800" y="228600"/>
            <a:ext cx="8458200" cy="18288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438400" cy="243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762000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8305800" y="533400"/>
            <a:ext cx="457200" cy="61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457200" y="533400"/>
            <a:ext cx="457200" cy="6174924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>
            <a:off x="533400" y="228600"/>
            <a:ext cx="8077200" cy="2133600"/>
          </a:xfrm>
          <a:prstGeom prst="blockArc">
            <a:avLst>
              <a:gd name="adj1" fmla="val 10800004"/>
              <a:gd name="adj2" fmla="val 21588793"/>
              <a:gd name="adj3" fmla="val 8047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7239000" cy="1323439"/>
          </a:xfrm>
          <a:prstGeom prst="rect">
            <a:avLst/>
          </a:prstGeom>
          <a:noFill/>
          <a:ln w="12700">
            <a:solidFill>
              <a:srgbClr val="00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মুক্তিযুদ্ধ সম্পর্কে ৫ টি বাক্য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আনবে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69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1"/>
          <p:cNvSpPr>
            <a:spLocks noChangeArrowheads="1"/>
          </p:cNvSpPr>
          <p:nvPr/>
        </p:nvSpPr>
        <p:spPr bwMode="auto">
          <a:xfrm>
            <a:off x="304799" y="76200"/>
            <a:ext cx="8610599" cy="19812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76200" algn="ctr">
            <a:solidFill>
              <a:srgbClr val="C00000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/>
            <a:r>
              <a:rPr lang="bn-BD" sz="11500" i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209800"/>
            <a:ext cx="8762999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1" y="2286000"/>
            <a:ext cx="8686800" cy="419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ফখরুল</a:t>
            </a:r>
            <a:r>
              <a:rPr lang="en-US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endParaRPr lang="bn-BD" sz="48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দীঘলগাঁও</a:t>
            </a:r>
            <a:endParaRPr lang="bn-BD" sz="48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48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bn-BD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,কুমিল্লা।</a:t>
            </a:r>
            <a:endParaRPr lang="en-US" sz="4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6106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2192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04800" y="152400"/>
            <a:ext cx="8534400" cy="213360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i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8800" b="1" i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66800" y="2667000"/>
            <a:ext cx="7107382" cy="3581400"/>
          </a:xfrm>
          <a:prstGeom prst="flowChartAlternateProcess">
            <a:avLst/>
          </a:prstGeom>
          <a:noFill/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bn-BD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5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638800"/>
            <a:ext cx="5486400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 ছবি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CMSD\Desktop\bangla\bangla\_57270122_afpgett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5508"/>
            <a:ext cx="4495800" cy="5152292"/>
          </a:xfrm>
          <a:prstGeom prst="rect">
            <a:avLst/>
          </a:prstGeom>
          <a:noFill/>
        </p:spPr>
      </p:pic>
      <p:pic>
        <p:nvPicPr>
          <p:cNvPr id="1028" name="Picture 4" descr="C:\Users\CMSD\Desktop\bangla\bangla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1550"/>
            <a:ext cx="4343400" cy="516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5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52400" y="228600"/>
            <a:ext cx="8839200" cy="640080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990000"/>
            </a:solidFill>
            <a:prstDash val="lg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বীরশ্রেষ্ঠদের </a:t>
            </a:r>
            <a:r>
              <a:rPr lang="bn-BD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বীরগাথা</a:t>
            </a:r>
          </a:p>
          <a:p>
            <a:pPr algn="ctr"/>
            <a:r>
              <a:rPr lang="bn-BD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নং-২৬,২৭</a:t>
            </a:r>
            <a:endParaRPr lang="en-US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28600"/>
            <a:ext cx="82296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04800" y="1676400"/>
            <a:ext cx="8610600" cy="480060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20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শোনাঃ পাঠ্যাংশটি মনোযোগ সহকারে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শুনবে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lnSpc>
                <a:spcPct val="20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বলাঃ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মুক্তিযুদ্ধ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পড়াঃপাঠ্যাংশটি শুদ্ধ ও প্রমিত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উচ্চারণে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পড়তে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eaLnBrk="0" hangingPunct="0">
              <a:lnSpc>
                <a:spcPct val="200000"/>
              </a:lnSpc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লেখাঃ যুক্তবর্ণ ভেঙ্গে লিখতে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52400"/>
            <a:ext cx="83058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9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" y="152400"/>
            <a:ext cx="8305800" cy="9906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301D9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জন বীরশ্রেষ্ঠের ছবি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3058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604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153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ফুলেল শুভেচ্ছা </dc:title>
  <dc:creator>DPE</dc:creator>
  <cp:lastModifiedBy>Dpe</cp:lastModifiedBy>
  <cp:revision>228</cp:revision>
  <dcterms:created xsi:type="dcterms:W3CDTF">2006-08-16T00:00:00Z</dcterms:created>
  <dcterms:modified xsi:type="dcterms:W3CDTF">2021-02-25T17:02:10Z</dcterms:modified>
</cp:coreProperties>
</file>