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8" r:id="rId4"/>
    <p:sldId id="260" r:id="rId5"/>
    <p:sldId id="259" r:id="rId6"/>
    <p:sldId id="270" r:id="rId7"/>
    <p:sldId id="269" r:id="rId8"/>
    <p:sldId id="265" r:id="rId9"/>
    <p:sldId id="271" r:id="rId10"/>
    <p:sldId id="266" r:id="rId11"/>
    <p:sldId id="274" r:id="rId12"/>
    <p:sldId id="267" r:id="rId13"/>
    <p:sldId id="275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36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15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020"/>
            <a:ext cx="9144000" cy="68329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5500" y="685800"/>
            <a:ext cx="56769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670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1816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5052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3434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0198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52400"/>
            <a:ext cx="1524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am.jpg"/>
          <p:cNvPicPr>
            <a:picLocks noChangeAspect="1"/>
          </p:cNvPicPr>
          <p:nvPr/>
        </p:nvPicPr>
        <p:blipFill>
          <a:blip r:embed="rId2"/>
          <a:srcRect l="16260" t="11707" r="15447" b="18049"/>
          <a:stretch>
            <a:fillRect/>
          </a:stretch>
        </p:blipFill>
        <p:spPr>
          <a:xfrm>
            <a:off x="914400" y="1600200"/>
            <a:ext cx="1295400" cy="1066800"/>
          </a:xfrm>
          <a:prstGeom prst="rect">
            <a:avLst/>
          </a:prstGeom>
        </p:spPr>
      </p:pic>
      <p:pic>
        <p:nvPicPr>
          <p:cNvPr id="16" name="Picture 15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1371601" cy="1066800"/>
          </a:xfrm>
          <a:prstGeom prst="rect">
            <a:avLst/>
          </a:prstGeom>
        </p:spPr>
      </p:pic>
      <p:pic>
        <p:nvPicPr>
          <p:cNvPr id="17" name="Picture 16" descr="kathal.jpg"/>
          <p:cNvPicPr>
            <a:picLocks noChangeAspect="1"/>
          </p:cNvPicPr>
          <p:nvPr/>
        </p:nvPicPr>
        <p:blipFill>
          <a:blip r:embed="rId4"/>
          <a:srcRect t="11765" b="17647"/>
          <a:stretch>
            <a:fillRect/>
          </a:stretch>
        </p:blipFill>
        <p:spPr>
          <a:xfrm>
            <a:off x="6019800" y="4953000"/>
            <a:ext cx="1295400" cy="1066800"/>
          </a:xfrm>
          <a:prstGeom prst="rect">
            <a:avLst/>
          </a:prstGeom>
        </p:spPr>
      </p:pic>
      <p:pic>
        <p:nvPicPr>
          <p:cNvPr id="18" name="Picture 17" descr="T21.jpg"/>
          <p:cNvPicPr>
            <a:picLocks noChangeAspect="1"/>
          </p:cNvPicPr>
          <p:nvPr/>
        </p:nvPicPr>
        <p:blipFill>
          <a:blip r:embed="rId5"/>
          <a:srcRect l="18182" r="13636" b="11111"/>
          <a:stretch>
            <a:fillRect/>
          </a:stretch>
        </p:blipFill>
        <p:spPr>
          <a:xfrm>
            <a:off x="4800600" y="3962400"/>
            <a:ext cx="1143000" cy="1219200"/>
          </a:xfrm>
          <a:prstGeom prst="rect">
            <a:avLst/>
          </a:prstGeom>
        </p:spPr>
      </p:pic>
      <p:pic>
        <p:nvPicPr>
          <p:cNvPr id="19" name="Picture 18" descr="komola2.jpg"/>
          <p:cNvPicPr>
            <a:picLocks noChangeAspect="1"/>
          </p:cNvPicPr>
          <p:nvPr/>
        </p:nvPicPr>
        <p:blipFill>
          <a:blip r:embed="rId6"/>
          <a:srcRect l="6226" b="16466"/>
          <a:stretch>
            <a:fillRect/>
          </a:stretch>
        </p:blipFill>
        <p:spPr>
          <a:xfrm>
            <a:off x="2286000" y="2514600"/>
            <a:ext cx="1147763" cy="99060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752600" y="6858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971800" y="1447800"/>
            <a:ext cx="1524000" cy="9906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114800" y="22098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5334000" y="28956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6553200" y="38100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670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1816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5052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3434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019800"/>
            <a:ext cx="1981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am.jpg"/>
          <p:cNvPicPr>
            <a:picLocks noChangeAspect="1"/>
          </p:cNvPicPr>
          <p:nvPr/>
        </p:nvPicPr>
        <p:blipFill>
          <a:blip r:embed="rId2"/>
          <a:srcRect l="16260" t="11707" r="15447" b="18049"/>
          <a:stretch>
            <a:fillRect/>
          </a:stretch>
        </p:blipFill>
        <p:spPr>
          <a:xfrm>
            <a:off x="914400" y="1600200"/>
            <a:ext cx="1295400" cy="1066800"/>
          </a:xfrm>
          <a:prstGeom prst="rect">
            <a:avLst/>
          </a:prstGeom>
        </p:spPr>
      </p:pic>
      <p:pic>
        <p:nvPicPr>
          <p:cNvPr id="16" name="Picture 15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1371601" cy="1066800"/>
          </a:xfrm>
          <a:prstGeom prst="rect">
            <a:avLst/>
          </a:prstGeom>
        </p:spPr>
      </p:pic>
      <p:pic>
        <p:nvPicPr>
          <p:cNvPr id="17" name="Picture 16" descr="kathal.jpg"/>
          <p:cNvPicPr>
            <a:picLocks noChangeAspect="1"/>
          </p:cNvPicPr>
          <p:nvPr/>
        </p:nvPicPr>
        <p:blipFill>
          <a:blip r:embed="rId4"/>
          <a:srcRect t="11765" b="17647"/>
          <a:stretch>
            <a:fillRect/>
          </a:stretch>
        </p:blipFill>
        <p:spPr>
          <a:xfrm>
            <a:off x="6019800" y="4953000"/>
            <a:ext cx="1295400" cy="1066800"/>
          </a:xfrm>
          <a:prstGeom prst="rect">
            <a:avLst/>
          </a:prstGeom>
        </p:spPr>
      </p:pic>
      <p:pic>
        <p:nvPicPr>
          <p:cNvPr id="18" name="Picture 17" descr="T21.jpg"/>
          <p:cNvPicPr>
            <a:picLocks noChangeAspect="1"/>
          </p:cNvPicPr>
          <p:nvPr/>
        </p:nvPicPr>
        <p:blipFill>
          <a:blip r:embed="rId5"/>
          <a:srcRect l="18182" r="13636" b="11111"/>
          <a:stretch>
            <a:fillRect/>
          </a:stretch>
        </p:blipFill>
        <p:spPr>
          <a:xfrm>
            <a:off x="4800600" y="3962400"/>
            <a:ext cx="1143000" cy="1219200"/>
          </a:xfrm>
          <a:prstGeom prst="rect">
            <a:avLst/>
          </a:prstGeom>
        </p:spPr>
      </p:pic>
      <p:pic>
        <p:nvPicPr>
          <p:cNvPr id="19" name="Picture 18" descr="komola2.jpg"/>
          <p:cNvPicPr>
            <a:picLocks noChangeAspect="1"/>
          </p:cNvPicPr>
          <p:nvPr/>
        </p:nvPicPr>
        <p:blipFill>
          <a:blip r:embed="rId6"/>
          <a:srcRect l="6226" b="16466"/>
          <a:stretch>
            <a:fillRect/>
          </a:stretch>
        </p:blipFill>
        <p:spPr>
          <a:xfrm>
            <a:off x="2286000" y="2514600"/>
            <a:ext cx="1147763" cy="99060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295400" y="4572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2362200" y="13716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581400" y="2133600"/>
            <a:ext cx="1600200" cy="10668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তৃতীয়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5105400" y="29718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6400800" y="3810000"/>
            <a:ext cx="1524000" cy="914400"/>
          </a:xfrm>
          <a:prstGeom prst="wedgeEllipseCallout">
            <a:avLst>
              <a:gd name="adj1" fmla="val -17756"/>
              <a:gd name="adj2" fmla="val 56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181600"/>
            <a:ext cx="14478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914400"/>
            <a:ext cx="9144000" cy="12192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neapple.jpg"/>
          <p:cNvPicPr>
            <a:picLocks noChangeAspect="1"/>
          </p:cNvPicPr>
          <p:nvPr/>
        </p:nvPicPr>
        <p:blipFill>
          <a:blip r:embed="rId2"/>
          <a:srcRect l="47761" t="1" r="12438" b="10757"/>
          <a:stretch>
            <a:fillRect/>
          </a:stretch>
        </p:blipFill>
        <p:spPr>
          <a:xfrm>
            <a:off x="1143000" y="0"/>
            <a:ext cx="762000" cy="1752600"/>
          </a:xfrm>
          <a:prstGeom prst="rect">
            <a:avLst/>
          </a:prstGeom>
          <a:noFill/>
        </p:spPr>
      </p:pic>
      <p:pic>
        <p:nvPicPr>
          <p:cNvPr id="5" name="Picture 4" descr="banana.jpg"/>
          <p:cNvPicPr>
            <a:picLocks noChangeAspect="1"/>
          </p:cNvPicPr>
          <p:nvPr/>
        </p:nvPicPr>
        <p:blipFill>
          <a:blip r:embed="rId3"/>
          <a:srcRect l="8890" r="11111"/>
          <a:stretch>
            <a:fillRect/>
          </a:stretch>
        </p:blipFill>
        <p:spPr>
          <a:xfrm>
            <a:off x="6400800" y="685800"/>
            <a:ext cx="1143000" cy="1270000"/>
          </a:xfrm>
          <a:prstGeom prst="rect">
            <a:avLst/>
          </a:prstGeom>
        </p:spPr>
      </p:pic>
      <p:pic>
        <p:nvPicPr>
          <p:cNvPr id="6" name="Picture 5" descr="aam.jpg"/>
          <p:cNvPicPr>
            <a:picLocks noChangeAspect="1"/>
          </p:cNvPicPr>
          <p:nvPr/>
        </p:nvPicPr>
        <p:blipFill>
          <a:blip r:embed="rId4"/>
          <a:srcRect l="15385" t="10095" r="15385" b="19243"/>
          <a:stretch>
            <a:fillRect/>
          </a:stretch>
        </p:blipFill>
        <p:spPr>
          <a:xfrm>
            <a:off x="1981200" y="685800"/>
            <a:ext cx="1371600" cy="1066800"/>
          </a:xfrm>
          <a:prstGeom prst="rect">
            <a:avLst/>
          </a:prstGeom>
          <a:noFill/>
        </p:spPr>
      </p:pic>
      <p:pic>
        <p:nvPicPr>
          <p:cNvPr id="7" name="Picture 6" descr="kathal.jpg"/>
          <p:cNvPicPr>
            <a:picLocks noChangeAspect="1"/>
          </p:cNvPicPr>
          <p:nvPr/>
        </p:nvPicPr>
        <p:blipFill>
          <a:blip r:embed="rId5"/>
          <a:srcRect t="9524" b="19048"/>
          <a:stretch>
            <a:fillRect/>
          </a:stretch>
        </p:blipFill>
        <p:spPr>
          <a:xfrm>
            <a:off x="3429000" y="685800"/>
            <a:ext cx="1404938" cy="1143000"/>
          </a:xfrm>
          <a:prstGeom prst="rect">
            <a:avLst/>
          </a:prstGeom>
        </p:spPr>
      </p:pic>
      <p:pic>
        <p:nvPicPr>
          <p:cNvPr id="8" name="Picture 7" descr="T21.jpg"/>
          <p:cNvPicPr>
            <a:picLocks noChangeAspect="1"/>
          </p:cNvPicPr>
          <p:nvPr/>
        </p:nvPicPr>
        <p:blipFill>
          <a:blip r:embed="rId6"/>
          <a:srcRect l="14634" r="14634" b="8276"/>
          <a:stretch>
            <a:fillRect/>
          </a:stretch>
        </p:blipFill>
        <p:spPr>
          <a:xfrm>
            <a:off x="4953000" y="762000"/>
            <a:ext cx="129540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2438400"/>
            <a:ext cx="17526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2438400"/>
            <a:ext cx="17526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581400"/>
            <a:ext cx="3200400" cy="266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দিক থেকে ক্রমানুসারে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নামগুলো সাজিয়ে লিখ।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581400"/>
            <a:ext cx="3200400" cy="2667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 দিক থেকে ক্রমানুসারে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নামগুলো সাজিয়ে লিখ।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ggs.jpg"/>
          <p:cNvPicPr>
            <a:picLocks noChangeAspect="1"/>
          </p:cNvPicPr>
          <p:nvPr/>
        </p:nvPicPr>
        <p:blipFill>
          <a:blip r:embed="rId2"/>
          <a:srcRect l="12800" t="8559" r="17600" b="6757"/>
          <a:stretch>
            <a:fillRect/>
          </a:stretch>
        </p:blipFill>
        <p:spPr>
          <a:xfrm>
            <a:off x="6934200" y="914400"/>
            <a:ext cx="1786646" cy="1447800"/>
          </a:xfrm>
          <a:prstGeom prst="rect">
            <a:avLst/>
          </a:prstGeom>
        </p:spPr>
      </p:pic>
      <p:pic>
        <p:nvPicPr>
          <p:cNvPr id="21" name="Picture 20" descr="top.jpg"/>
          <p:cNvPicPr>
            <a:picLocks noChangeAspect="1"/>
          </p:cNvPicPr>
          <p:nvPr/>
        </p:nvPicPr>
        <p:blipFill>
          <a:blip r:embed="rId3"/>
          <a:srcRect r="20909" b="11111"/>
          <a:stretch>
            <a:fillRect/>
          </a:stretch>
        </p:blipFill>
        <p:spPr>
          <a:xfrm>
            <a:off x="304800" y="914400"/>
            <a:ext cx="1219200" cy="1513490"/>
          </a:xfrm>
          <a:prstGeom prst="rect">
            <a:avLst/>
          </a:prstGeom>
        </p:spPr>
      </p:pic>
      <p:pic>
        <p:nvPicPr>
          <p:cNvPr id="22" name="Picture 21" descr="football-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914400"/>
            <a:ext cx="1542380" cy="1295399"/>
          </a:xfrm>
          <a:prstGeom prst="rect">
            <a:avLst/>
          </a:prstGeom>
        </p:spPr>
      </p:pic>
      <p:pic>
        <p:nvPicPr>
          <p:cNvPr id="24" name="Picture 23" descr="s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990600"/>
            <a:ext cx="1447800" cy="1447800"/>
          </a:xfrm>
          <a:prstGeom prst="rect">
            <a:avLst/>
          </a:prstGeom>
        </p:spPr>
      </p:pic>
      <p:pic>
        <p:nvPicPr>
          <p:cNvPr id="26" name="Picture 25" descr="blue umbrell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685800"/>
            <a:ext cx="1624013" cy="16240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ক্রমবাচক সংখ্যা ব্যবহার করে ছবিগুলোর অবস্থান বল।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1/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বাম থেকে কে দ্বিতীয়?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2/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ডান থেকে কে প্রথম?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3/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ডান থেকে কে পঞ্চম?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4/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বাম থেকে কে চতুর্থ?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5/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ডান থেকে কে তৃতীয়?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14400" y="4038600"/>
            <a:ext cx="3601330" cy="3357489"/>
          </a:xfrm>
          <a:custGeom>
            <a:avLst/>
            <a:gdLst>
              <a:gd name="connsiteX0" fmla="*/ 1392702 w 3601330"/>
              <a:gd name="connsiteY0" fmla="*/ 3048000 h 3357489"/>
              <a:gd name="connsiteX1" fmla="*/ 1350499 w 3601330"/>
              <a:gd name="connsiteY1" fmla="*/ 2836985 h 3357489"/>
              <a:gd name="connsiteX2" fmla="*/ 1336431 w 3601330"/>
              <a:gd name="connsiteY2" fmla="*/ 2794781 h 3357489"/>
              <a:gd name="connsiteX3" fmla="*/ 1322363 w 3601330"/>
              <a:gd name="connsiteY3" fmla="*/ 2724443 h 3357489"/>
              <a:gd name="connsiteX4" fmla="*/ 1266093 w 3601330"/>
              <a:gd name="connsiteY4" fmla="*/ 2611901 h 3357489"/>
              <a:gd name="connsiteX5" fmla="*/ 1237957 w 3601330"/>
              <a:gd name="connsiteY5" fmla="*/ 2513428 h 3357489"/>
              <a:gd name="connsiteX6" fmla="*/ 1195754 w 3601330"/>
              <a:gd name="connsiteY6" fmla="*/ 2485292 h 3357489"/>
              <a:gd name="connsiteX7" fmla="*/ 1153551 w 3601330"/>
              <a:gd name="connsiteY7" fmla="*/ 2414954 h 3357489"/>
              <a:gd name="connsiteX8" fmla="*/ 1125416 w 3601330"/>
              <a:gd name="connsiteY8" fmla="*/ 2274277 h 3357489"/>
              <a:gd name="connsiteX9" fmla="*/ 1097280 w 3601330"/>
              <a:gd name="connsiteY9" fmla="*/ 2203938 h 3357489"/>
              <a:gd name="connsiteX10" fmla="*/ 1069145 w 3601330"/>
              <a:gd name="connsiteY10" fmla="*/ 2119532 h 3357489"/>
              <a:gd name="connsiteX11" fmla="*/ 1012874 w 3601330"/>
              <a:gd name="connsiteY11" fmla="*/ 2021058 h 3357489"/>
              <a:gd name="connsiteX12" fmla="*/ 984739 w 3601330"/>
              <a:gd name="connsiteY12" fmla="*/ 1964788 h 3357489"/>
              <a:gd name="connsiteX13" fmla="*/ 942536 w 3601330"/>
              <a:gd name="connsiteY13" fmla="*/ 1894449 h 3357489"/>
              <a:gd name="connsiteX14" fmla="*/ 914400 w 3601330"/>
              <a:gd name="connsiteY14" fmla="*/ 1852246 h 3357489"/>
              <a:gd name="connsiteX15" fmla="*/ 886265 w 3601330"/>
              <a:gd name="connsiteY15" fmla="*/ 1781908 h 3357489"/>
              <a:gd name="connsiteX16" fmla="*/ 844062 w 3601330"/>
              <a:gd name="connsiteY16" fmla="*/ 1767840 h 3357489"/>
              <a:gd name="connsiteX17" fmla="*/ 759656 w 3601330"/>
              <a:gd name="connsiteY17" fmla="*/ 1711569 h 3357489"/>
              <a:gd name="connsiteX18" fmla="*/ 675250 w 3601330"/>
              <a:gd name="connsiteY18" fmla="*/ 1641231 h 3357489"/>
              <a:gd name="connsiteX19" fmla="*/ 295422 w 3601330"/>
              <a:gd name="connsiteY19" fmla="*/ 1669366 h 3357489"/>
              <a:gd name="connsiteX20" fmla="*/ 239151 w 3601330"/>
              <a:gd name="connsiteY20" fmla="*/ 1683434 h 3357489"/>
              <a:gd name="connsiteX21" fmla="*/ 196948 w 3601330"/>
              <a:gd name="connsiteY21" fmla="*/ 1711569 h 3357489"/>
              <a:gd name="connsiteX22" fmla="*/ 140677 w 3601330"/>
              <a:gd name="connsiteY22" fmla="*/ 1739705 h 3357489"/>
              <a:gd name="connsiteX23" fmla="*/ 84407 w 3601330"/>
              <a:gd name="connsiteY23" fmla="*/ 1781908 h 3357489"/>
              <a:gd name="connsiteX24" fmla="*/ 42203 w 3601330"/>
              <a:gd name="connsiteY24" fmla="*/ 1810043 h 3357489"/>
              <a:gd name="connsiteX25" fmla="*/ 0 w 3601330"/>
              <a:gd name="connsiteY25" fmla="*/ 1852246 h 3357489"/>
              <a:gd name="connsiteX26" fmla="*/ 42203 w 3601330"/>
              <a:gd name="connsiteY26" fmla="*/ 1824111 h 3357489"/>
              <a:gd name="connsiteX27" fmla="*/ 126610 w 3601330"/>
              <a:gd name="connsiteY27" fmla="*/ 1810043 h 3357489"/>
              <a:gd name="connsiteX28" fmla="*/ 281354 w 3601330"/>
              <a:gd name="connsiteY28" fmla="*/ 1781908 h 3357489"/>
              <a:gd name="connsiteX29" fmla="*/ 379828 w 3601330"/>
              <a:gd name="connsiteY29" fmla="*/ 1725637 h 3357489"/>
              <a:gd name="connsiteX30" fmla="*/ 422031 w 3601330"/>
              <a:gd name="connsiteY30" fmla="*/ 1697501 h 3357489"/>
              <a:gd name="connsiteX31" fmla="*/ 478302 w 3601330"/>
              <a:gd name="connsiteY31" fmla="*/ 1683434 h 3357489"/>
              <a:gd name="connsiteX32" fmla="*/ 618979 w 3601330"/>
              <a:gd name="connsiteY32" fmla="*/ 1627163 h 3357489"/>
              <a:gd name="connsiteX33" fmla="*/ 661182 w 3601330"/>
              <a:gd name="connsiteY33" fmla="*/ 1613095 h 3357489"/>
              <a:gd name="connsiteX34" fmla="*/ 829994 w 3601330"/>
              <a:gd name="connsiteY34" fmla="*/ 1627163 h 3357489"/>
              <a:gd name="connsiteX35" fmla="*/ 900333 w 3601330"/>
              <a:gd name="connsiteY35" fmla="*/ 1669366 h 3357489"/>
              <a:gd name="connsiteX36" fmla="*/ 942536 w 3601330"/>
              <a:gd name="connsiteY36" fmla="*/ 1683434 h 3357489"/>
              <a:gd name="connsiteX37" fmla="*/ 1012874 w 3601330"/>
              <a:gd name="connsiteY37" fmla="*/ 1739705 h 3357489"/>
              <a:gd name="connsiteX38" fmla="*/ 1026942 w 3601330"/>
              <a:gd name="connsiteY38" fmla="*/ 1781908 h 3357489"/>
              <a:gd name="connsiteX39" fmla="*/ 1069145 w 3601330"/>
              <a:gd name="connsiteY39" fmla="*/ 1824111 h 3357489"/>
              <a:gd name="connsiteX40" fmla="*/ 1097280 w 3601330"/>
              <a:gd name="connsiteY40" fmla="*/ 1866314 h 3357489"/>
              <a:gd name="connsiteX41" fmla="*/ 1111348 w 3601330"/>
              <a:gd name="connsiteY41" fmla="*/ 1922585 h 3357489"/>
              <a:gd name="connsiteX42" fmla="*/ 1125416 w 3601330"/>
              <a:gd name="connsiteY42" fmla="*/ 1992923 h 3357489"/>
              <a:gd name="connsiteX43" fmla="*/ 1139483 w 3601330"/>
              <a:gd name="connsiteY43" fmla="*/ 2035126 h 3357489"/>
              <a:gd name="connsiteX44" fmla="*/ 1153551 w 3601330"/>
              <a:gd name="connsiteY44" fmla="*/ 2091397 h 3357489"/>
              <a:gd name="connsiteX45" fmla="*/ 1181687 w 3601330"/>
              <a:gd name="connsiteY45" fmla="*/ 2175803 h 3357489"/>
              <a:gd name="connsiteX46" fmla="*/ 1195754 w 3601330"/>
              <a:gd name="connsiteY46" fmla="*/ 2260209 h 3357489"/>
              <a:gd name="connsiteX47" fmla="*/ 1209822 w 3601330"/>
              <a:gd name="connsiteY47" fmla="*/ 2316480 h 3357489"/>
              <a:gd name="connsiteX48" fmla="*/ 1223890 w 3601330"/>
              <a:gd name="connsiteY48" fmla="*/ 2386818 h 3357489"/>
              <a:gd name="connsiteX49" fmla="*/ 1237957 w 3601330"/>
              <a:gd name="connsiteY49" fmla="*/ 2555631 h 3357489"/>
              <a:gd name="connsiteX50" fmla="*/ 1266093 w 3601330"/>
              <a:gd name="connsiteY50" fmla="*/ 2611901 h 3357489"/>
              <a:gd name="connsiteX51" fmla="*/ 1280160 w 3601330"/>
              <a:gd name="connsiteY51" fmla="*/ 2752578 h 3357489"/>
              <a:gd name="connsiteX52" fmla="*/ 1294228 w 3601330"/>
              <a:gd name="connsiteY52" fmla="*/ 2836985 h 3357489"/>
              <a:gd name="connsiteX53" fmla="*/ 1308296 w 3601330"/>
              <a:gd name="connsiteY53" fmla="*/ 2879188 h 3357489"/>
              <a:gd name="connsiteX54" fmla="*/ 1322363 w 3601330"/>
              <a:gd name="connsiteY54" fmla="*/ 2949526 h 3357489"/>
              <a:gd name="connsiteX55" fmla="*/ 1350499 w 3601330"/>
              <a:gd name="connsiteY55" fmla="*/ 3062068 h 3357489"/>
              <a:gd name="connsiteX56" fmla="*/ 1364567 w 3601330"/>
              <a:gd name="connsiteY56" fmla="*/ 3118338 h 3357489"/>
              <a:gd name="connsiteX57" fmla="*/ 1378634 w 3601330"/>
              <a:gd name="connsiteY57" fmla="*/ 3202745 h 3357489"/>
              <a:gd name="connsiteX58" fmla="*/ 1392702 w 3601330"/>
              <a:gd name="connsiteY58" fmla="*/ 3244948 h 3357489"/>
              <a:gd name="connsiteX59" fmla="*/ 1406770 w 3601330"/>
              <a:gd name="connsiteY59" fmla="*/ 3329354 h 3357489"/>
              <a:gd name="connsiteX60" fmla="*/ 1378634 w 3601330"/>
              <a:gd name="connsiteY60" fmla="*/ 3357489 h 3357489"/>
              <a:gd name="connsiteX61" fmla="*/ 1294228 w 3601330"/>
              <a:gd name="connsiteY61" fmla="*/ 3329354 h 3357489"/>
              <a:gd name="connsiteX62" fmla="*/ 1308296 w 3601330"/>
              <a:gd name="connsiteY62" fmla="*/ 3259015 h 3357489"/>
              <a:gd name="connsiteX63" fmla="*/ 1350499 w 3601330"/>
              <a:gd name="connsiteY63" fmla="*/ 3160541 h 3357489"/>
              <a:gd name="connsiteX64" fmla="*/ 1364567 w 3601330"/>
              <a:gd name="connsiteY64" fmla="*/ 3076135 h 3357489"/>
              <a:gd name="connsiteX65" fmla="*/ 1378634 w 3601330"/>
              <a:gd name="connsiteY65" fmla="*/ 2935458 h 3357489"/>
              <a:gd name="connsiteX66" fmla="*/ 1406770 w 3601330"/>
              <a:gd name="connsiteY66" fmla="*/ 2865120 h 3357489"/>
              <a:gd name="connsiteX67" fmla="*/ 1463040 w 3601330"/>
              <a:gd name="connsiteY67" fmla="*/ 2766646 h 3357489"/>
              <a:gd name="connsiteX68" fmla="*/ 1491176 w 3601330"/>
              <a:gd name="connsiteY68" fmla="*/ 2738511 h 3357489"/>
              <a:gd name="connsiteX69" fmla="*/ 1533379 w 3601330"/>
              <a:gd name="connsiteY69" fmla="*/ 2569698 h 3357489"/>
              <a:gd name="connsiteX70" fmla="*/ 1505243 w 3601330"/>
              <a:gd name="connsiteY70" fmla="*/ 1528689 h 3357489"/>
              <a:gd name="connsiteX71" fmla="*/ 1477108 w 3601330"/>
              <a:gd name="connsiteY71" fmla="*/ 1402080 h 3357489"/>
              <a:gd name="connsiteX72" fmla="*/ 1448973 w 3601330"/>
              <a:gd name="connsiteY72" fmla="*/ 1345809 h 3357489"/>
              <a:gd name="connsiteX73" fmla="*/ 1378634 w 3601330"/>
              <a:gd name="connsiteY73" fmla="*/ 1233268 h 3357489"/>
              <a:gd name="connsiteX74" fmla="*/ 1364567 w 3601330"/>
              <a:gd name="connsiteY74" fmla="*/ 1191065 h 3357489"/>
              <a:gd name="connsiteX75" fmla="*/ 1336431 w 3601330"/>
              <a:gd name="connsiteY75" fmla="*/ 1162929 h 3357489"/>
              <a:gd name="connsiteX76" fmla="*/ 1294228 w 3601330"/>
              <a:gd name="connsiteY76" fmla="*/ 1106658 h 3357489"/>
              <a:gd name="connsiteX77" fmla="*/ 1195754 w 3601330"/>
              <a:gd name="connsiteY77" fmla="*/ 980049 h 3357489"/>
              <a:gd name="connsiteX78" fmla="*/ 1139483 w 3601330"/>
              <a:gd name="connsiteY78" fmla="*/ 937846 h 3357489"/>
              <a:gd name="connsiteX79" fmla="*/ 1083213 w 3601330"/>
              <a:gd name="connsiteY79" fmla="*/ 923778 h 3357489"/>
              <a:gd name="connsiteX80" fmla="*/ 900333 w 3601330"/>
              <a:gd name="connsiteY80" fmla="*/ 881575 h 3357489"/>
              <a:gd name="connsiteX81" fmla="*/ 829994 w 3601330"/>
              <a:gd name="connsiteY81" fmla="*/ 853440 h 3357489"/>
              <a:gd name="connsiteX82" fmla="*/ 717453 w 3601330"/>
              <a:gd name="connsiteY82" fmla="*/ 825305 h 3357489"/>
              <a:gd name="connsiteX83" fmla="*/ 506437 w 3601330"/>
              <a:gd name="connsiteY83" fmla="*/ 839372 h 3357489"/>
              <a:gd name="connsiteX84" fmla="*/ 351693 w 3601330"/>
              <a:gd name="connsiteY84" fmla="*/ 881575 h 3357489"/>
              <a:gd name="connsiteX85" fmla="*/ 309490 w 3601330"/>
              <a:gd name="connsiteY85" fmla="*/ 909711 h 3357489"/>
              <a:gd name="connsiteX86" fmla="*/ 267287 w 3601330"/>
              <a:gd name="connsiteY86" fmla="*/ 923778 h 3357489"/>
              <a:gd name="connsiteX87" fmla="*/ 253219 w 3601330"/>
              <a:gd name="connsiteY87" fmla="*/ 965981 h 3357489"/>
              <a:gd name="connsiteX88" fmla="*/ 225083 w 3601330"/>
              <a:gd name="connsiteY88" fmla="*/ 1008185 h 3357489"/>
              <a:gd name="connsiteX89" fmla="*/ 267287 w 3601330"/>
              <a:gd name="connsiteY89" fmla="*/ 1036320 h 3357489"/>
              <a:gd name="connsiteX90" fmla="*/ 351693 w 3601330"/>
              <a:gd name="connsiteY90" fmla="*/ 1064455 h 3357489"/>
              <a:gd name="connsiteX91" fmla="*/ 478302 w 3601330"/>
              <a:gd name="connsiteY91" fmla="*/ 1092591 h 3357489"/>
              <a:gd name="connsiteX92" fmla="*/ 548640 w 3601330"/>
              <a:gd name="connsiteY92" fmla="*/ 1120726 h 3357489"/>
              <a:gd name="connsiteX93" fmla="*/ 590843 w 3601330"/>
              <a:gd name="connsiteY93" fmla="*/ 1134794 h 3357489"/>
              <a:gd name="connsiteX94" fmla="*/ 675250 w 3601330"/>
              <a:gd name="connsiteY94" fmla="*/ 1176997 h 3357489"/>
              <a:gd name="connsiteX95" fmla="*/ 717453 w 3601330"/>
              <a:gd name="connsiteY95" fmla="*/ 1205132 h 3357489"/>
              <a:gd name="connsiteX96" fmla="*/ 759656 w 3601330"/>
              <a:gd name="connsiteY96" fmla="*/ 1219200 h 3357489"/>
              <a:gd name="connsiteX97" fmla="*/ 815927 w 3601330"/>
              <a:gd name="connsiteY97" fmla="*/ 1261403 h 3357489"/>
              <a:gd name="connsiteX98" fmla="*/ 858130 w 3601330"/>
              <a:gd name="connsiteY98" fmla="*/ 1289538 h 3357489"/>
              <a:gd name="connsiteX99" fmla="*/ 928468 w 3601330"/>
              <a:gd name="connsiteY99" fmla="*/ 1359877 h 3357489"/>
              <a:gd name="connsiteX100" fmla="*/ 942536 w 3601330"/>
              <a:gd name="connsiteY100" fmla="*/ 1402080 h 3357489"/>
              <a:gd name="connsiteX101" fmla="*/ 984739 w 3601330"/>
              <a:gd name="connsiteY101" fmla="*/ 1416148 h 3357489"/>
              <a:gd name="connsiteX102" fmla="*/ 1041010 w 3601330"/>
              <a:gd name="connsiteY102" fmla="*/ 1528689 h 3357489"/>
              <a:gd name="connsiteX103" fmla="*/ 1055077 w 3601330"/>
              <a:gd name="connsiteY103" fmla="*/ 1641231 h 3357489"/>
              <a:gd name="connsiteX104" fmla="*/ 1069145 w 3601330"/>
              <a:gd name="connsiteY104" fmla="*/ 1697501 h 3357489"/>
              <a:gd name="connsiteX105" fmla="*/ 1125416 w 3601330"/>
              <a:gd name="connsiteY105" fmla="*/ 1711569 h 3357489"/>
              <a:gd name="connsiteX106" fmla="*/ 1139483 w 3601330"/>
              <a:gd name="connsiteY106" fmla="*/ 1894449 h 3357489"/>
              <a:gd name="connsiteX107" fmla="*/ 1153551 w 3601330"/>
              <a:gd name="connsiteY107" fmla="*/ 2288345 h 3357489"/>
              <a:gd name="connsiteX108" fmla="*/ 1181687 w 3601330"/>
              <a:gd name="connsiteY108" fmla="*/ 2443089 h 3357489"/>
              <a:gd name="connsiteX109" fmla="*/ 1167619 w 3601330"/>
              <a:gd name="connsiteY109" fmla="*/ 3202745 h 3357489"/>
              <a:gd name="connsiteX110" fmla="*/ 1181687 w 3601330"/>
              <a:gd name="connsiteY110" fmla="*/ 3118338 h 3357489"/>
              <a:gd name="connsiteX111" fmla="*/ 1209822 w 3601330"/>
              <a:gd name="connsiteY111" fmla="*/ 3076135 h 3357489"/>
              <a:gd name="connsiteX112" fmla="*/ 1252025 w 3601330"/>
              <a:gd name="connsiteY112" fmla="*/ 2991729 h 3357489"/>
              <a:gd name="connsiteX113" fmla="*/ 1350499 w 3601330"/>
              <a:gd name="connsiteY113" fmla="*/ 2949526 h 3357489"/>
              <a:gd name="connsiteX114" fmla="*/ 1434905 w 3601330"/>
              <a:gd name="connsiteY114" fmla="*/ 2893255 h 3357489"/>
              <a:gd name="connsiteX115" fmla="*/ 1477108 w 3601330"/>
              <a:gd name="connsiteY115" fmla="*/ 2865120 h 3357489"/>
              <a:gd name="connsiteX116" fmla="*/ 1505243 w 3601330"/>
              <a:gd name="connsiteY116" fmla="*/ 2822917 h 3357489"/>
              <a:gd name="connsiteX117" fmla="*/ 1519311 w 3601330"/>
              <a:gd name="connsiteY117" fmla="*/ 2780714 h 3357489"/>
              <a:gd name="connsiteX118" fmla="*/ 1547447 w 3601330"/>
              <a:gd name="connsiteY118" fmla="*/ 2752578 h 3357489"/>
              <a:gd name="connsiteX119" fmla="*/ 1589650 w 3601330"/>
              <a:gd name="connsiteY119" fmla="*/ 2682240 h 3357489"/>
              <a:gd name="connsiteX120" fmla="*/ 1603717 w 3601330"/>
              <a:gd name="connsiteY120" fmla="*/ 2640037 h 3357489"/>
              <a:gd name="connsiteX121" fmla="*/ 1631853 w 3601330"/>
              <a:gd name="connsiteY121" fmla="*/ 2611901 h 3357489"/>
              <a:gd name="connsiteX122" fmla="*/ 1659988 w 3601330"/>
              <a:gd name="connsiteY122" fmla="*/ 2569698 h 3357489"/>
              <a:gd name="connsiteX123" fmla="*/ 1674056 w 3601330"/>
              <a:gd name="connsiteY123" fmla="*/ 2513428 h 3357489"/>
              <a:gd name="connsiteX124" fmla="*/ 1730327 w 3601330"/>
              <a:gd name="connsiteY124" fmla="*/ 2429021 h 3357489"/>
              <a:gd name="connsiteX125" fmla="*/ 1744394 w 3601330"/>
              <a:gd name="connsiteY125" fmla="*/ 2386818 h 3357489"/>
              <a:gd name="connsiteX126" fmla="*/ 1786597 w 3601330"/>
              <a:gd name="connsiteY126" fmla="*/ 2344615 h 3357489"/>
              <a:gd name="connsiteX127" fmla="*/ 1800665 w 3601330"/>
              <a:gd name="connsiteY127" fmla="*/ 2274277 h 3357489"/>
              <a:gd name="connsiteX128" fmla="*/ 1814733 w 3601330"/>
              <a:gd name="connsiteY128" fmla="*/ 2218006 h 3357489"/>
              <a:gd name="connsiteX129" fmla="*/ 1842868 w 3601330"/>
              <a:gd name="connsiteY129" fmla="*/ 2161735 h 3357489"/>
              <a:gd name="connsiteX130" fmla="*/ 1885071 w 3601330"/>
              <a:gd name="connsiteY130" fmla="*/ 1978855 h 3357489"/>
              <a:gd name="connsiteX131" fmla="*/ 1899139 w 3601330"/>
              <a:gd name="connsiteY131" fmla="*/ 1922585 h 3357489"/>
              <a:gd name="connsiteX132" fmla="*/ 1885071 w 3601330"/>
              <a:gd name="connsiteY132" fmla="*/ 937846 h 3357489"/>
              <a:gd name="connsiteX133" fmla="*/ 1871003 w 3601330"/>
              <a:gd name="connsiteY133" fmla="*/ 895643 h 3357489"/>
              <a:gd name="connsiteX134" fmla="*/ 1856936 w 3601330"/>
              <a:gd name="connsiteY134" fmla="*/ 825305 h 3357489"/>
              <a:gd name="connsiteX135" fmla="*/ 1842868 w 3601330"/>
              <a:gd name="connsiteY135" fmla="*/ 769034 h 3357489"/>
              <a:gd name="connsiteX136" fmla="*/ 1828800 w 3601330"/>
              <a:gd name="connsiteY136" fmla="*/ 698695 h 3357489"/>
              <a:gd name="connsiteX137" fmla="*/ 1814733 w 3601330"/>
              <a:gd name="connsiteY137" fmla="*/ 656492 h 3357489"/>
              <a:gd name="connsiteX138" fmla="*/ 1786597 w 3601330"/>
              <a:gd name="connsiteY138" fmla="*/ 543951 h 3357489"/>
              <a:gd name="connsiteX139" fmla="*/ 1772530 w 3601330"/>
              <a:gd name="connsiteY139" fmla="*/ 487680 h 3357489"/>
              <a:gd name="connsiteX140" fmla="*/ 1730327 w 3601330"/>
              <a:gd name="connsiteY140" fmla="*/ 431409 h 3357489"/>
              <a:gd name="connsiteX141" fmla="*/ 1645920 w 3601330"/>
              <a:gd name="connsiteY141" fmla="*/ 375138 h 3357489"/>
              <a:gd name="connsiteX142" fmla="*/ 1561514 w 3601330"/>
              <a:gd name="connsiteY142" fmla="*/ 304800 h 3357489"/>
              <a:gd name="connsiteX143" fmla="*/ 1519311 w 3601330"/>
              <a:gd name="connsiteY143" fmla="*/ 262597 h 3357489"/>
              <a:gd name="connsiteX144" fmla="*/ 1448973 w 3601330"/>
              <a:gd name="connsiteY144" fmla="*/ 192258 h 3357489"/>
              <a:gd name="connsiteX145" fmla="*/ 1420837 w 3601330"/>
              <a:gd name="connsiteY145" fmla="*/ 164123 h 3357489"/>
              <a:gd name="connsiteX146" fmla="*/ 1350499 w 3601330"/>
              <a:gd name="connsiteY146" fmla="*/ 150055 h 3357489"/>
              <a:gd name="connsiteX147" fmla="*/ 1294228 w 3601330"/>
              <a:gd name="connsiteY147" fmla="*/ 135988 h 3357489"/>
              <a:gd name="connsiteX148" fmla="*/ 1252025 w 3601330"/>
              <a:gd name="connsiteY148" fmla="*/ 150055 h 3357489"/>
              <a:gd name="connsiteX149" fmla="*/ 1280160 w 3601330"/>
              <a:gd name="connsiteY149" fmla="*/ 558018 h 3357489"/>
              <a:gd name="connsiteX150" fmla="*/ 1294228 w 3601330"/>
              <a:gd name="connsiteY150" fmla="*/ 656492 h 3357489"/>
              <a:gd name="connsiteX151" fmla="*/ 1308296 w 3601330"/>
              <a:gd name="connsiteY151" fmla="*/ 698695 h 3357489"/>
              <a:gd name="connsiteX152" fmla="*/ 1322363 w 3601330"/>
              <a:gd name="connsiteY152" fmla="*/ 769034 h 3357489"/>
              <a:gd name="connsiteX153" fmla="*/ 1336431 w 3601330"/>
              <a:gd name="connsiteY153" fmla="*/ 811237 h 3357489"/>
              <a:gd name="connsiteX154" fmla="*/ 1364567 w 3601330"/>
              <a:gd name="connsiteY154" fmla="*/ 951914 h 3357489"/>
              <a:gd name="connsiteX155" fmla="*/ 1392702 w 3601330"/>
              <a:gd name="connsiteY155" fmla="*/ 1008185 h 3357489"/>
              <a:gd name="connsiteX156" fmla="*/ 1420837 w 3601330"/>
              <a:gd name="connsiteY156" fmla="*/ 1092591 h 3357489"/>
              <a:gd name="connsiteX157" fmla="*/ 1434905 w 3601330"/>
              <a:gd name="connsiteY157" fmla="*/ 1134794 h 3357489"/>
              <a:gd name="connsiteX158" fmla="*/ 1463040 w 3601330"/>
              <a:gd name="connsiteY158" fmla="*/ 1233268 h 3357489"/>
              <a:gd name="connsiteX159" fmla="*/ 1477108 w 3601330"/>
              <a:gd name="connsiteY159" fmla="*/ 1345809 h 3357489"/>
              <a:gd name="connsiteX160" fmla="*/ 1505243 w 3601330"/>
              <a:gd name="connsiteY160" fmla="*/ 1472418 h 3357489"/>
              <a:gd name="connsiteX161" fmla="*/ 1491176 w 3601330"/>
              <a:gd name="connsiteY161" fmla="*/ 1528689 h 3357489"/>
              <a:gd name="connsiteX162" fmla="*/ 1519311 w 3601330"/>
              <a:gd name="connsiteY162" fmla="*/ 1556825 h 3357489"/>
              <a:gd name="connsiteX163" fmla="*/ 1533379 w 3601330"/>
              <a:gd name="connsiteY163" fmla="*/ 1599028 h 3357489"/>
              <a:gd name="connsiteX164" fmla="*/ 1561514 w 3601330"/>
              <a:gd name="connsiteY164" fmla="*/ 1739705 h 3357489"/>
              <a:gd name="connsiteX165" fmla="*/ 1561514 w 3601330"/>
              <a:gd name="connsiteY165" fmla="*/ 2597834 h 3357489"/>
              <a:gd name="connsiteX166" fmla="*/ 1533379 w 3601330"/>
              <a:gd name="connsiteY166" fmla="*/ 2752578 h 3357489"/>
              <a:gd name="connsiteX167" fmla="*/ 1505243 w 3601330"/>
              <a:gd name="connsiteY167" fmla="*/ 2893255 h 3357489"/>
              <a:gd name="connsiteX168" fmla="*/ 1477108 w 3601330"/>
              <a:gd name="connsiteY168" fmla="*/ 2977661 h 3357489"/>
              <a:gd name="connsiteX169" fmla="*/ 1463040 w 3601330"/>
              <a:gd name="connsiteY169" fmla="*/ 3019865 h 3357489"/>
              <a:gd name="connsiteX170" fmla="*/ 1491176 w 3601330"/>
              <a:gd name="connsiteY170" fmla="*/ 2991729 h 3357489"/>
              <a:gd name="connsiteX171" fmla="*/ 1463040 w 3601330"/>
              <a:gd name="connsiteY171" fmla="*/ 2949526 h 3357489"/>
              <a:gd name="connsiteX172" fmla="*/ 1477108 w 3601330"/>
              <a:gd name="connsiteY172" fmla="*/ 2865120 h 3357489"/>
              <a:gd name="connsiteX173" fmla="*/ 1519311 w 3601330"/>
              <a:gd name="connsiteY173" fmla="*/ 2766646 h 3357489"/>
              <a:gd name="connsiteX174" fmla="*/ 1561514 w 3601330"/>
              <a:gd name="connsiteY174" fmla="*/ 2668172 h 3357489"/>
              <a:gd name="connsiteX175" fmla="*/ 1575582 w 3601330"/>
              <a:gd name="connsiteY175" fmla="*/ 2625969 h 3357489"/>
              <a:gd name="connsiteX176" fmla="*/ 1603717 w 3601330"/>
              <a:gd name="connsiteY176" fmla="*/ 2583766 h 3357489"/>
              <a:gd name="connsiteX177" fmla="*/ 1617785 w 3601330"/>
              <a:gd name="connsiteY177" fmla="*/ 2541563 h 3357489"/>
              <a:gd name="connsiteX178" fmla="*/ 1659988 w 3601330"/>
              <a:gd name="connsiteY178" fmla="*/ 2499360 h 3357489"/>
              <a:gd name="connsiteX179" fmla="*/ 1730327 w 3601330"/>
              <a:gd name="connsiteY179" fmla="*/ 2330548 h 3357489"/>
              <a:gd name="connsiteX180" fmla="*/ 1758462 w 3601330"/>
              <a:gd name="connsiteY180" fmla="*/ 2288345 h 3357489"/>
              <a:gd name="connsiteX181" fmla="*/ 1772530 w 3601330"/>
              <a:gd name="connsiteY181" fmla="*/ 2246141 h 3357489"/>
              <a:gd name="connsiteX182" fmla="*/ 1800665 w 3601330"/>
              <a:gd name="connsiteY182" fmla="*/ 2189871 h 3357489"/>
              <a:gd name="connsiteX183" fmla="*/ 1814733 w 3601330"/>
              <a:gd name="connsiteY183" fmla="*/ 2147668 h 3357489"/>
              <a:gd name="connsiteX184" fmla="*/ 1842868 w 3601330"/>
              <a:gd name="connsiteY184" fmla="*/ 2105465 h 3357489"/>
              <a:gd name="connsiteX185" fmla="*/ 1899139 w 3601330"/>
              <a:gd name="connsiteY185" fmla="*/ 1992923 h 3357489"/>
              <a:gd name="connsiteX186" fmla="*/ 1955410 w 3601330"/>
              <a:gd name="connsiteY186" fmla="*/ 1880381 h 3357489"/>
              <a:gd name="connsiteX187" fmla="*/ 1983545 w 3601330"/>
              <a:gd name="connsiteY187" fmla="*/ 1824111 h 3357489"/>
              <a:gd name="connsiteX188" fmla="*/ 2025748 w 3601330"/>
              <a:gd name="connsiteY188" fmla="*/ 1781908 h 3357489"/>
              <a:gd name="connsiteX189" fmla="*/ 2082019 w 3601330"/>
              <a:gd name="connsiteY189" fmla="*/ 1669366 h 3357489"/>
              <a:gd name="connsiteX190" fmla="*/ 2096087 w 3601330"/>
              <a:gd name="connsiteY190" fmla="*/ 1627163 h 3357489"/>
              <a:gd name="connsiteX191" fmla="*/ 2082019 w 3601330"/>
              <a:gd name="connsiteY191" fmla="*/ 1556825 h 3357489"/>
              <a:gd name="connsiteX192" fmla="*/ 2152357 w 3601330"/>
              <a:gd name="connsiteY192" fmla="*/ 1388012 h 3357489"/>
              <a:gd name="connsiteX193" fmla="*/ 2180493 w 3601330"/>
              <a:gd name="connsiteY193" fmla="*/ 1345809 h 3357489"/>
              <a:gd name="connsiteX194" fmla="*/ 2222696 w 3601330"/>
              <a:gd name="connsiteY194" fmla="*/ 1261403 h 3357489"/>
              <a:gd name="connsiteX195" fmla="*/ 2293034 w 3601330"/>
              <a:gd name="connsiteY195" fmla="*/ 1205132 h 3357489"/>
              <a:gd name="connsiteX196" fmla="*/ 2335237 w 3601330"/>
              <a:gd name="connsiteY196" fmla="*/ 1148861 h 3357489"/>
              <a:gd name="connsiteX197" fmla="*/ 2419643 w 3601330"/>
              <a:gd name="connsiteY197" fmla="*/ 1064455 h 3357489"/>
              <a:gd name="connsiteX198" fmla="*/ 2518117 w 3601330"/>
              <a:gd name="connsiteY198" fmla="*/ 909711 h 3357489"/>
              <a:gd name="connsiteX199" fmla="*/ 2560320 w 3601330"/>
              <a:gd name="connsiteY199" fmla="*/ 853440 h 3357489"/>
              <a:gd name="connsiteX200" fmla="*/ 2588456 w 3601330"/>
              <a:gd name="connsiteY200" fmla="*/ 754966 h 3357489"/>
              <a:gd name="connsiteX201" fmla="*/ 2630659 w 3601330"/>
              <a:gd name="connsiteY201" fmla="*/ 712763 h 3357489"/>
              <a:gd name="connsiteX202" fmla="*/ 2658794 w 3601330"/>
              <a:gd name="connsiteY202" fmla="*/ 656492 h 3357489"/>
              <a:gd name="connsiteX203" fmla="*/ 2729133 w 3601330"/>
              <a:gd name="connsiteY203" fmla="*/ 586154 h 3357489"/>
              <a:gd name="connsiteX204" fmla="*/ 2771336 w 3601330"/>
              <a:gd name="connsiteY204" fmla="*/ 529883 h 3357489"/>
              <a:gd name="connsiteX205" fmla="*/ 2799471 w 3601330"/>
              <a:gd name="connsiteY205" fmla="*/ 487680 h 3357489"/>
              <a:gd name="connsiteX206" fmla="*/ 2883877 w 3601330"/>
              <a:gd name="connsiteY206" fmla="*/ 417341 h 3357489"/>
              <a:gd name="connsiteX207" fmla="*/ 2982351 w 3601330"/>
              <a:gd name="connsiteY207" fmla="*/ 318868 h 3357489"/>
              <a:gd name="connsiteX208" fmla="*/ 3052690 w 3601330"/>
              <a:gd name="connsiteY208" fmla="*/ 248529 h 3357489"/>
              <a:gd name="connsiteX209" fmla="*/ 3094893 w 3601330"/>
              <a:gd name="connsiteY209" fmla="*/ 220394 h 3357489"/>
              <a:gd name="connsiteX210" fmla="*/ 3179299 w 3601330"/>
              <a:gd name="connsiteY210" fmla="*/ 135988 h 3357489"/>
              <a:gd name="connsiteX211" fmla="*/ 3221502 w 3601330"/>
              <a:gd name="connsiteY211" fmla="*/ 93785 h 3357489"/>
              <a:gd name="connsiteX212" fmla="*/ 3263705 w 3601330"/>
              <a:gd name="connsiteY212" fmla="*/ 51581 h 3357489"/>
              <a:gd name="connsiteX213" fmla="*/ 3305908 w 3601330"/>
              <a:gd name="connsiteY213" fmla="*/ 37514 h 3357489"/>
              <a:gd name="connsiteX214" fmla="*/ 3334043 w 3601330"/>
              <a:gd name="connsiteY214" fmla="*/ 9378 h 3357489"/>
              <a:gd name="connsiteX215" fmla="*/ 3319976 w 3601330"/>
              <a:gd name="connsiteY215" fmla="*/ 51581 h 3357489"/>
              <a:gd name="connsiteX216" fmla="*/ 3291840 w 3601330"/>
              <a:gd name="connsiteY216" fmla="*/ 164123 h 3357489"/>
              <a:gd name="connsiteX217" fmla="*/ 3221502 w 3601330"/>
              <a:gd name="connsiteY217" fmla="*/ 262597 h 3357489"/>
              <a:gd name="connsiteX218" fmla="*/ 3193367 w 3601330"/>
              <a:gd name="connsiteY218" fmla="*/ 332935 h 3357489"/>
              <a:gd name="connsiteX219" fmla="*/ 3165231 w 3601330"/>
              <a:gd name="connsiteY219" fmla="*/ 361071 h 3357489"/>
              <a:gd name="connsiteX220" fmla="*/ 3137096 w 3601330"/>
              <a:gd name="connsiteY220" fmla="*/ 417341 h 3357489"/>
              <a:gd name="connsiteX221" fmla="*/ 3123028 w 3601330"/>
              <a:gd name="connsiteY221" fmla="*/ 529883 h 3357489"/>
              <a:gd name="connsiteX222" fmla="*/ 3094893 w 3601330"/>
              <a:gd name="connsiteY222" fmla="*/ 572086 h 3357489"/>
              <a:gd name="connsiteX223" fmla="*/ 3066757 w 3601330"/>
              <a:gd name="connsiteY223" fmla="*/ 628357 h 3357489"/>
              <a:gd name="connsiteX224" fmla="*/ 3038622 w 3601330"/>
              <a:gd name="connsiteY224" fmla="*/ 670560 h 3357489"/>
              <a:gd name="connsiteX225" fmla="*/ 3010487 w 3601330"/>
              <a:gd name="connsiteY225" fmla="*/ 726831 h 3357489"/>
              <a:gd name="connsiteX226" fmla="*/ 2982351 w 3601330"/>
              <a:gd name="connsiteY226" fmla="*/ 769034 h 3357489"/>
              <a:gd name="connsiteX227" fmla="*/ 2954216 w 3601330"/>
              <a:gd name="connsiteY227" fmla="*/ 853440 h 3357489"/>
              <a:gd name="connsiteX228" fmla="*/ 2940148 w 3601330"/>
              <a:gd name="connsiteY228" fmla="*/ 895643 h 3357489"/>
              <a:gd name="connsiteX229" fmla="*/ 2912013 w 3601330"/>
              <a:gd name="connsiteY229" fmla="*/ 951914 h 3357489"/>
              <a:gd name="connsiteX230" fmla="*/ 2855742 w 3601330"/>
              <a:gd name="connsiteY230" fmla="*/ 1092591 h 3357489"/>
              <a:gd name="connsiteX231" fmla="*/ 2813539 w 3601330"/>
              <a:gd name="connsiteY231" fmla="*/ 1148861 h 3357489"/>
              <a:gd name="connsiteX232" fmla="*/ 2743200 w 3601330"/>
              <a:gd name="connsiteY232" fmla="*/ 1317674 h 3357489"/>
              <a:gd name="connsiteX233" fmla="*/ 2715065 w 3601330"/>
              <a:gd name="connsiteY233" fmla="*/ 1373945 h 3357489"/>
              <a:gd name="connsiteX234" fmla="*/ 2672862 w 3601330"/>
              <a:gd name="connsiteY234" fmla="*/ 1430215 h 3357489"/>
              <a:gd name="connsiteX235" fmla="*/ 2616591 w 3601330"/>
              <a:gd name="connsiteY235" fmla="*/ 1514621 h 3357489"/>
              <a:gd name="connsiteX236" fmla="*/ 2602523 w 3601330"/>
              <a:gd name="connsiteY236" fmla="*/ 1556825 h 3357489"/>
              <a:gd name="connsiteX237" fmla="*/ 2546253 w 3601330"/>
              <a:gd name="connsiteY237" fmla="*/ 1641231 h 3357489"/>
              <a:gd name="connsiteX238" fmla="*/ 2475914 w 3601330"/>
              <a:gd name="connsiteY238" fmla="*/ 1739705 h 3357489"/>
              <a:gd name="connsiteX239" fmla="*/ 2433711 w 3601330"/>
              <a:gd name="connsiteY239" fmla="*/ 1838178 h 3357489"/>
              <a:gd name="connsiteX240" fmla="*/ 2363373 w 3601330"/>
              <a:gd name="connsiteY240" fmla="*/ 1936652 h 3357489"/>
              <a:gd name="connsiteX241" fmla="*/ 2349305 w 3601330"/>
              <a:gd name="connsiteY241" fmla="*/ 1978855 h 3357489"/>
              <a:gd name="connsiteX242" fmla="*/ 2307102 w 3601330"/>
              <a:gd name="connsiteY242" fmla="*/ 2035126 h 3357489"/>
              <a:gd name="connsiteX243" fmla="*/ 2278967 w 3601330"/>
              <a:gd name="connsiteY243" fmla="*/ 2077329 h 3357489"/>
              <a:gd name="connsiteX244" fmla="*/ 2250831 w 3601330"/>
              <a:gd name="connsiteY244" fmla="*/ 2133600 h 3357489"/>
              <a:gd name="connsiteX245" fmla="*/ 2180493 w 3601330"/>
              <a:gd name="connsiteY245" fmla="*/ 2232074 h 3357489"/>
              <a:gd name="connsiteX246" fmla="*/ 2138290 w 3601330"/>
              <a:gd name="connsiteY246" fmla="*/ 2330548 h 3357489"/>
              <a:gd name="connsiteX247" fmla="*/ 2039816 w 3601330"/>
              <a:gd name="connsiteY247" fmla="*/ 2344615 h 3357489"/>
              <a:gd name="connsiteX248" fmla="*/ 2011680 w 3601330"/>
              <a:gd name="connsiteY248" fmla="*/ 2400886 h 3357489"/>
              <a:gd name="connsiteX249" fmla="*/ 1969477 w 3601330"/>
              <a:gd name="connsiteY249" fmla="*/ 2429021 h 3357489"/>
              <a:gd name="connsiteX250" fmla="*/ 1955410 w 3601330"/>
              <a:gd name="connsiteY250" fmla="*/ 2471225 h 3357489"/>
              <a:gd name="connsiteX251" fmla="*/ 1927274 w 3601330"/>
              <a:gd name="connsiteY251" fmla="*/ 2499360 h 3357489"/>
              <a:gd name="connsiteX252" fmla="*/ 1899139 w 3601330"/>
              <a:gd name="connsiteY252" fmla="*/ 2541563 h 3357489"/>
              <a:gd name="connsiteX253" fmla="*/ 1885071 w 3601330"/>
              <a:gd name="connsiteY253" fmla="*/ 2583766 h 3357489"/>
              <a:gd name="connsiteX254" fmla="*/ 1828800 w 3601330"/>
              <a:gd name="connsiteY254" fmla="*/ 2668172 h 3357489"/>
              <a:gd name="connsiteX255" fmla="*/ 1800665 w 3601330"/>
              <a:gd name="connsiteY255" fmla="*/ 2710375 h 3357489"/>
              <a:gd name="connsiteX256" fmla="*/ 1758462 w 3601330"/>
              <a:gd name="connsiteY256" fmla="*/ 2780714 h 3357489"/>
              <a:gd name="connsiteX257" fmla="*/ 1744394 w 3601330"/>
              <a:gd name="connsiteY257" fmla="*/ 2822917 h 3357489"/>
              <a:gd name="connsiteX258" fmla="*/ 1688123 w 3601330"/>
              <a:gd name="connsiteY258" fmla="*/ 2865120 h 3357489"/>
              <a:gd name="connsiteX259" fmla="*/ 1645920 w 3601330"/>
              <a:gd name="connsiteY259" fmla="*/ 2907323 h 3357489"/>
              <a:gd name="connsiteX260" fmla="*/ 1631853 w 3601330"/>
              <a:gd name="connsiteY260" fmla="*/ 2977661 h 3357489"/>
              <a:gd name="connsiteX261" fmla="*/ 1617785 w 3601330"/>
              <a:gd name="connsiteY261" fmla="*/ 3033932 h 3357489"/>
              <a:gd name="connsiteX262" fmla="*/ 1688123 w 3601330"/>
              <a:gd name="connsiteY262" fmla="*/ 2949526 h 3357489"/>
              <a:gd name="connsiteX263" fmla="*/ 1702191 w 3601330"/>
              <a:gd name="connsiteY263" fmla="*/ 2907323 h 3357489"/>
              <a:gd name="connsiteX264" fmla="*/ 1744394 w 3601330"/>
              <a:gd name="connsiteY264" fmla="*/ 2836985 h 3357489"/>
              <a:gd name="connsiteX265" fmla="*/ 1814733 w 3601330"/>
              <a:gd name="connsiteY265" fmla="*/ 2640037 h 3357489"/>
              <a:gd name="connsiteX266" fmla="*/ 1856936 w 3601330"/>
              <a:gd name="connsiteY266" fmla="*/ 2583766 h 3357489"/>
              <a:gd name="connsiteX267" fmla="*/ 1885071 w 3601330"/>
              <a:gd name="connsiteY267" fmla="*/ 2527495 h 3357489"/>
              <a:gd name="connsiteX268" fmla="*/ 1899139 w 3601330"/>
              <a:gd name="connsiteY268" fmla="*/ 2443089 h 3357489"/>
              <a:gd name="connsiteX269" fmla="*/ 1955410 w 3601330"/>
              <a:gd name="connsiteY269" fmla="*/ 2330548 h 3357489"/>
              <a:gd name="connsiteX270" fmla="*/ 1969477 w 3601330"/>
              <a:gd name="connsiteY270" fmla="*/ 2274277 h 3357489"/>
              <a:gd name="connsiteX271" fmla="*/ 2039816 w 3601330"/>
              <a:gd name="connsiteY271" fmla="*/ 2175803 h 3357489"/>
              <a:gd name="connsiteX272" fmla="*/ 2082019 w 3601330"/>
              <a:gd name="connsiteY272" fmla="*/ 1992923 h 3357489"/>
              <a:gd name="connsiteX273" fmla="*/ 2166425 w 3601330"/>
              <a:gd name="connsiteY273" fmla="*/ 1838178 h 3357489"/>
              <a:gd name="connsiteX274" fmla="*/ 2222696 w 3601330"/>
              <a:gd name="connsiteY274" fmla="*/ 1697501 h 3357489"/>
              <a:gd name="connsiteX275" fmla="*/ 2293034 w 3601330"/>
              <a:gd name="connsiteY275" fmla="*/ 1669366 h 3357489"/>
              <a:gd name="connsiteX276" fmla="*/ 2377440 w 3601330"/>
              <a:gd name="connsiteY276" fmla="*/ 1584960 h 3357489"/>
              <a:gd name="connsiteX277" fmla="*/ 2447779 w 3601330"/>
              <a:gd name="connsiteY277" fmla="*/ 1486486 h 3357489"/>
              <a:gd name="connsiteX278" fmla="*/ 2489982 w 3601330"/>
              <a:gd name="connsiteY278" fmla="*/ 1430215 h 3357489"/>
              <a:gd name="connsiteX279" fmla="*/ 2475914 w 3601330"/>
              <a:gd name="connsiteY279" fmla="*/ 1388012 h 3357489"/>
              <a:gd name="connsiteX280" fmla="*/ 2504050 w 3601330"/>
              <a:gd name="connsiteY280" fmla="*/ 1359877 h 3357489"/>
              <a:gd name="connsiteX281" fmla="*/ 2546253 w 3601330"/>
              <a:gd name="connsiteY281" fmla="*/ 1303606 h 3357489"/>
              <a:gd name="connsiteX282" fmla="*/ 2672862 w 3601330"/>
              <a:gd name="connsiteY282" fmla="*/ 1205132 h 3357489"/>
              <a:gd name="connsiteX283" fmla="*/ 2715065 w 3601330"/>
              <a:gd name="connsiteY283" fmla="*/ 1162929 h 3357489"/>
              <a:gd name="connsiteX284" fmla="*/ 2883877 w 3601330"/>
              <a:gd name="connsiteY284" fmla="*/ 1078523 h 3357489"/>
              <a:gd name="connsiteX285" fmla="*/ 2996419 w 3601330"/>
              <a:gd name="connsiteY285" fmla="*/ 1022252 h 3357489"/>
              <a:gd name="connsiteX286" fmla="*/ 3038622 w 3601330"/>
              <a:gd name="connsiteY286" fmla="*/ 994117 h 3357489"/>
              <a:gd name="connsiteX287" fmla="*/ 3123028 w 3601330"/>
              <a:gd name="connsiteY287" fmla="*/ 965981 h 3357489"/>
              <a:gd name="connsiteX288" fmla="*/ 3235570 w 3601330"/>
              <a:gd name="connsiteY288" fmla="*/ 994117 h 3357489"/>
              <a:gd name="connsiteX289" fmla="*/ 3305908 w 3601330"/>
              <a:gd name="connsiteY289" fmla="*/ 1022252 h 3357489"/>
              <a:gd name="connsiteX290" fmla="*/ 3404382 w 3601330"/>
              <a:gd name="connsiteY290" fmla="*/ 1036320 h 3357489"/>
              <a:gd name="connsiteX291" fmla="*/ 3488788 w 3601330"/>
              <a:gd name="connsiteY291" fmla="*/ 1064455 h 3357489"/>
              <a:gd name="connsiteX292" fmla="*/ 3573194 w 3601330"/>
              <a:gd name="connsiteY292" fmla="*/ 1106658 h 3357489"/>
              <a:gd name="connsiteX293" fmla="*/ 3601330 w 3601330"/>
              <a:gd name="connsiteY293" fmla="*/ 1134794 h 3357489"/>
              <a:gd name="connsiteX294" fmla="*/ 3573194 w 3601330"/>
              <a:gd name="connsiteY294" fmla="*/ 1191065 h 3357489"/>
              <a:gd name="connsiteX295" fmla="*/ 3474720 w 3601330"/>
              <a:gd name="connsiteY295" fmla="*/ 1247335 h 3357489"/>
              <a:gd name="connsiteX296" fmla="*/ 3348111 w 3601330"/>
              <a:gd name="connsiteY296" fmla="*/ 1289538 h 3357489"/>
              <a:gd name="connsiteX297" fmla="*/ 3221502 w 3601330"/>
              <a:gd name="connsiteY297" fmla="*/ 1345809 h 3357489"/>
              <a:gd name="connsiteX298" fmla="*/ 3123028 w 3601330"/>
              <a:gd name="connsiteY298" fmla="*/ 1359877 h 3357489"/>
              <a:gd name="connsiteX299" fmla="*/ 3024554 w 3601330"/>
              <a:gd name="connsiteY299" fmla="*/ 1430215 h 3357489"/>
              <a:gd name="connsiteX300" fmla="*/ 2940148 w 3601330"/>
              <a:gd name="connsiteY300" fmla="*/ 1514621 h 3357489"/>
              <a:gd name="connsiteX301" fmla="*/ 2912013 w 3601330"/>
              <a:gd name="connsiteY301" fmla="*/ 1542757 h 3357489"/>
              <a:gd name="connsiteX302" fmla="*/ 2869810 w 3601330"/>
              <a:gd name="connsiteY302" fmla="*/ 1599028 h 3357489"/>
              <a:gd name="connsiteX303" fmla="*/ 2813539 w 3601330"/>
              <a:gd name="connsiteY303" fmla="*/ 1697501 h 3357489"/>
              <a:gd name="connsiteX304" fmla="*/ 2757268 w 3601330"/>
              <a:gd name="connsiteY304" fmla="*/ 1810043 h 3357489"/>
              <a:gd name="connsiteX305" fmla="*/ 2729133 w 3601330"/>
              <a:gd name="connsiteY305" fmla="*/ 1894449 h 3357489"/>
              <a:gd name="connsiteX306" fmla="*/ 2658794 w 3601330"/>
              <a:gd name="connsiteY306" fmla="*/ 2021058 h 3357489"/>
              <a:gd name="connsiteX307" fmla="*/ 2644727 w 3601330"/>
              <a:gd name="connsiteY307" fmla="*/ 2091397 h 3357489"/>
              <a:gd name="connsiteX308" fmla="*/ 2630659 w 3601330"/>
              <a:gd name="connsiteY308" fmla="*/ 2175803 h 3357489"/>
              <a:gd name="connsiteX309" fmla="*/ 2602523 w 3601330"/>
              <a:gd name="connsiteY309" fmla="*/ 2260209 h 3357489"/>
              <a:gd name="connsiteX310" fmla="*/ 2588456 w 3601330"/>
              <a:gd name="connsiteY310" fmla="*/ 2358683 h 3357489"/>
              <a:gd name="connsiteX311" fmla="*/ 2574388 w 3601330"/>
              <a:gd name="connsiteY311" fmla="*/ 2400886 h 3357489"/>
              <a:gd name="connsiteX312" fmla="*/ 2560320 w 3601330"/>
              <a:gd name="connsiteY312" fmla="*/ 2457157 h 3357489"/>
              <a:gd name="connsiteX313" fmla="*/ 2532185 w 3601330"/>
              <a:gd name="connsiteY313" fmla="*/ 2541563 h 3357489"/>
              <a:gd name="connsiteX314" fmla="*/ 2518117 w 3601330"/>
              <a:gd name="connsiteY314" fmla="*/ 2640037 h 3357489"/>
              <a:gd name="connsiteX315" fmla="*/ 2489982 w 3601330"/>
              <a:gd name="connsiteY315" fmla="*/ 2780714 h 3357489"/>
              <a:gd name="connsiteX316" fmla="*/ 2447779 w 3601330"/>
              <a:gd name="connsiteY316" fmla="*/ 2893255 h 3357489"/>
              <a:gd name="connsiteX317" fmla="*/ 2433711 w 3601330"/>
              <a:gd name="connsiteY317" fmla="*/ 2949526 h 3357489"/>
              <a:gd name="connsiteX318" fmla="*/ 2391508 w 3601330"/>
              <a:gd name="connsiteY318" fmla="*/ 3048000 h 3357489"/>
              <a:gd name="connsiteX319" fmla="*/ 2349305 w 3601330"/>
              <a:gd name="connsiteY319" fmla="*/ 3104271 h 3357489"/>
              <a:gd name="connsiteX320" fmla="*/ 2293034 w 3601330"/>
              <a:gd name="connsiteY320" fmla="*/ 3174609 h 3357489"/>
              <a:gd name="connsiteX321" fmla="*/ 2250831 w 3601330"/>
              <a:gd name="connsiteY321" fmla="*/ 3188677 h 3357489"/>
              <a:gd name="connsiteX322" fmla="*/ 2011680 w 3601330"/>
              <a:gd name="connsiteY322" fmla="*/ 3174609 h 3357489"/>
              <a:gd name="connsiteX323" fmla="*/ 1969477 w 3601330"/>
              <a:gd name="connsiteY323" fmla="*/ 3160541 h 3357489"/>
              <a:gd name="connsiteX324" fmla="*/ 1885071 w 3601330"/>
              <a:gd name="connsiteY324" fmla="*/ 3146474 h 3357489"/>
              <a:gd name="connsiteX325" fmla="*/ 1842868 w 3601330"/>
              <a:gd name="connsiteY325" fmla="*/ 3118338 h 3357489"/>
              <a:gd name="connsiteX326" fmla="*/ 1730327 w 3601330"/>
              <a:gd name="connsiteY326" fmla="*/ 3090203 h 3357489"/>
              <a:gd name="connsiteX327" fmla="*/ 1659988 w 3601330"/>
              <a:gd name="connsiteY327" fmla="*/ 3048000 h 3357489"/>
              <a:gd name="connsiteX328" fmla="*/ 1617785 w 3601330"/>
              <a:gd name="connsiteY328" fmla="*/ 3019865 h 33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3601330" h="3357489">
                <a:moveTo>
                  <a:pt x="1392702" y="3048000"/>
                </a:moveTo>
                <a:cubicBezTo>
                  <a:pt x="1329771" y="2953603"/>
                  <a:pt x="1377575" y="3040052"/>
                  <a:pt x="1350499" y="2836985"/>
                </a:cubicBezTo>
                <a:cubicBezTo>
                  <a:pt x="1348539" y="2822286"/>
                  <a:pt x="1340028" y="2809167"/>
                  <a:pt x="1336431" y="2794781"/>
                </a:cubicBezTo>
                <a:cubicBezTo>
                  <a:pt x="1330632" y="2771585"/>
                  <a:pt x="1329234" y="2747345"/>
                  <a:pt x="1322363" y="2724443"/>
                </a:cubicBezTo>
                <a:cubicBezTo>
                  <a:pt x="1303592" y="2661872"/>
                  <a:pt x="1297761" y="2659405"/>
                  <a:pt x="1266093" y="2611901"/>
                </a:cubicBezTo>
                <a:cubicBezTo>
                  <a:pt x="1256714" y="2579077"/>
                  <a:pt x="1254536" y="2543270"/>
                  <a:pt x="1237957" y="2513428"/>
                </a:cubicBezTo>
                <a:cubicBezTo>
                  <a:pt x="1229746" y="2498648"/>
                  <a:pt x="1206757" y="2498129"/>
                  <a:pt x="1195754" y="2485292"/>
                </a:cubicBezTo>
                <a:cubicBezTo>
                  <a:pt x="1177960" y="2464532"/>
                  <a:pt x="1167619" y="2438400"/>
                  <a:pt x="1153551" y="2414954"/>
                </a:cubicBezTo>
                <a:cubicBezTo>
                  <a:pt x="1146626" y="2373407"/>
                  <a:pt x="1139404" y="2316241"/>
                  <a:pt x="1125416" y="2274277"/>
                </a:cubicBezTo>
                <a:cubicBezTo>
                  <a:pt x="1117431" y="2250320"/>
                  <a:pt x="1105910" y="2227670"/>
                  <a:pt x="1097280" y="2203938"/>
                </a:cubicBezTo>
                <a:cubicBezTo>
                  <a:pt x="1087145" y="2176066"/>
                  <a:pt x="1083859" y="2145282"/>
                  <a:pt x="1069145" y="2119532"/>
                </a:cubicBezTo>
                <a:cubicBezTo>
                  <a:pt x="1050388" y="2086707"/>
                  <a:pt x="1030977" y="2054248"/>
                  <a:pt x="1012874" y="2021058"/>
                </a:cubicBezTo>
                <a:cubicBezTo>
                  <a:pt x="1002832" y="2002648"/>
                  <a:pt x="994923" y="1983120"/>
                  <a:pt x="984739" y="1964788"/>
                </a:cubicBezTo>
                <a:cubicBezTo>
                  <a:pt x="971460" y="1940886"/>
                  <a:pt x="957028" y="1917636"/>
                  <a:pt x="942536" y="1894449"/>
                </a:cubicBezTo>
                <a:cubicBezTo>
                  <a:pt x="933575" y="1880112"/>
                  <a:pt x="921961" y="1867368"/>
                  <a:pt x="914400" y="1852246"/>
                </a:cubicBezTo>
                <a:cubicBezTo>
                  <a:pt x="903107" y="1829660"/>
                  <a:pt x="902431" y="1801307"/>
                  <a:pt x="886265" y="1781908"/>
                </a:cubicBezTo>
                <a:cubicBezTo>
                  <a:pt x="876772" y="1770516"/>
                  <a:pt x="857025" y="1775041"/>
                  <a:pt x="844062" y="1767840"/>
                </a:cubicBezTo>
                <a:cubicBezTo>
                  <a:pt x="814503" y="1751418"/>
                  <a:pt x="783566" y="1735479"/>
                  <a:pt x="759656" y="1711569"/>
                </a:cubicBezTo>
                <a:cubicBezTo>
                  <a:pt x="705498" y="1657411"/>
                  <a:pt x="734006" y="1680401"/>
                  <a:pt x="675250" y="1641231"/>
                </a:cubicBezTo>
                <a:cubicBezTo>
                  <a:pt x="561941" y="1647526"/>
                  <a:pt x="414477" y="1651049"/>
                  <a:pt x="295422" y="1669366"/>
                </a:cubicBezTo>
                <a:cubicBezTo>
                  <a:pt x="276313" y="1672306"/>
                  <a:pt x="257908" y="1678745"/>
                  <a:pt x="239151" y="1683434"/>
                </a:cubicBezTo>
                <a:cubicBezTo>
                  <a:pt x="225083" y="1692812"/>
                  <a:pt x="211628" y="1703181"/>
                  <a:pt x="196948" y="1711569"/>
                </a:cubicBezTo>
                <a:cubicBezTo>
                  <a:pt x="178740" y="1721974"/>
                  <a:pt x="158460" y="1728590"/>
                  <a:pt x="140677" y="1739705"/>
                </a:cubicBezTo>
                <a:cubicBezTo>
                  <a:pt x="120795" y="1752131"/>
                  <a:pt x="103486" y="1768280"/>
                  <a:pt x="84407" y="1781908"/>
                </a:cubicBezTo>
                <a:cubicBezTo>
                  <a:pt x="70649" y="1791735"/>
                  <a:pt x="55192" y="1799219"/>
                  <a:pt x="42203" y="1810043"/>
                </a:cubicBezTo>
                <a:cubicBezTo>
                  <a:pt x="26919" y="1822779"/>
                  <a:pt x="0" y="1832351"/>
                  <a:pt x="0" y="1852246"/>
                </a:cubicBezTo>
                <a:cubicBezTo>
                  <a:pt x="0" y="1869153"/>
                  <a:pt x="26163" y="1829457"/>
                  <a:pt x="42203" y="1824111"/>
                </a:cubicBezTo>
                <a:cubicBezTo>
                  <a:pt x="69263" y="1815091"/>
                  <a:pt x="98418" y="1814380"/>
                  <a:pt x="126610" y="1810043"/>
                </a:cubicBezTo>
                <a:cubicBezTo>
                  <a:pt x="257665" y="1789880"/>
                  <a:pt x="185077" y="1805976"/>
                  <a:pt x="281354" y="1781908"/>
                </a:cubicBezTo>
                <a:cubicBezTo>
                  <a:pt x="384175" y="1713359"/>
                  <a:pt x="254890" y="1797030"/>
                  <a:pt x="379828" y="1725637"/>
                </a:cubicBezTo>
                <a:cubicBezTo>
                  <a:pt x="394508" y="1717249"/>
                  <a:pt x="406491" y="1704161"/>
                  <a:pt x="422031" y="1697501"/>
                </a:cubicBezTo>
                <a:cubicBezTo>
                  <a:pt x="439802" y="1689885"/>
                  <a:pt x="459545" y="1688123"/>
                  <a:pt x="478302" y="1683434"/>
                </a:cubicBezTo>
                <a:cubicBezTo>
                  <a:pt x="561101" y="1642034"/>
                  <a:pt x="514676" y="1661931"/>
                  <a:pt x="618979" y="1627163"/>
                </a:cubicBezTo>
                <a:lnTo>
                  <a:pt x="661182" y="1613095"/>
                </a:lnTo>
                <a:cubicBezTo>
                  <a:pt x="717453" y="1617784"/>
                  <a:pt x="774024" y="1619700"/>
                  <a:pt x="829994" y="1627163"/>
                </a:cubicBezTo>
                <a:cubicBezTo>
                  <a:pt x="898309" y="1636272"/>
                  <a:pt x="849611" y="1638933"/>
                  <a:pt x="900333" y="1669366"/>
                </a:cubicBezTo>
                <a:cubicBezTo>
                  <a:pt x="913049" y="1676995"/>
                  <a:pt x="929273" y="1676802"/>
                  <a:pt x="942536" y="1683434"/>
                </a:cubicBezTo>
                <a:cubicBezTo>
                  <a:pt x="978031" y="1701181"/>
                  <a:pt x="986704" y="1713534"/>
                  <a:pt x="1012874" y="1739705"/>
                </a:cubicBezTo>
                <a:cubicBezTo>
                  <a:pt x="1017563" y="1753773"/>
                  <a:pt x="1018717" y="1769570"/>
                  <a:pt x="1026942" y="1781908"/>
                </a:cubicBezTo>
                <a:cubicBezTo>
                  <a:pt x="1037978" y="1798461"/>
                  <a:pt x="1056409" y="1808827"/>
                  <a:pt x="1069145" y="1824111"/>
                </a:cubicBezTo>
                <a:cubicBezTo>
                  <a:pt x="1079969" y="1837099"/>
                  <a:pt x="1087902" y="1852246"/>
                  <a:pt x="1097280" y="1866314"/>
                </a:cubicBezTo>
                <a:cubicBezTo>
                  <a:pt x="1101969" y="1885071"/>
                  <a:pt x="1107154" y="1903711"/>
                  <a:pt x="1111348" y="1922585"/>
                </a:cubicBezTo>
                <a:cubicBezTo>
                  <a:pt x="1116535" y="1945926"/>
                  <a:pt x="1119617" y="1969727"/>
                  <a:pt x="1125416" y="1992923"/>
                </a:cubicBezTo>
                <a:cubicBezTo>
                  <a:pt x="1129012" y="2007309"/>
                  <a:pt x="1135409" y="2020868"/>
                  <a:pt x="1139483" y="2035126"/>
                </a:cubicBezTo>
                <a:cubicBezTo>
                  <a:pt x="1144794" y="2053716"/>
                  <a:pt x="1147995" y="2072878"/>
                  <a:pt x="1153551" y="2091397"/>
                </a:cubicBezTo>
                <a:cubicBezTo>
                  <a:pt x="1162073" y="2119804"/>
                  <a:pt x="1181687" y="2175803"/>
                  <a:pt x="1181687" y="2175803"/>
                </a:cubicBezTo>
                <a:cubicBezTo>
                  <a:pt x="1186376" y="2203938"/>
                  <a:pt x="1190160" y="2232240"/>
                  <a:pt x="1195754" y="2260209"/>
                </a:cubicBezTo>
                <a:cubicBezTo>
                  <a:pt x="1199546" y="2279168"/>
                  <a:pt x="1205628" y="2297606"/>
                  <a:pt x="1209822" y="2316480"/>
                </a:cubicBezTo>
                <a:cubicBezTo>
                  <a:pt x="1215009" y="2339821"/>
                  <a:pt x="1219201" y="2363372"/>
                  <a:pt x="1223890" y="2386818"/>
                </a:cubicBezTo>
                <a:cubicBezTo>
                  <a:pt x="1228579" y="2443089"/>
                  <a:pt x="1227551" y="2500132"/>
                  <a:pt x="1237957" y="2555631"/>
                </a:cubicBezTo>
                <a:cubicBezTo>
                  <a:pt x="1241822" y="2576243"/>
                  <a:pt x="1261699" y="2591396"/>
                  <a:pt x="1266093" y="2611901"/>
                </a:cubicBezTo>
                <a:cubicBezTo>
                  <a:pt x="1275967" y="2657981"/>
                  <a:pt x="1274315" y="2705816"/>
                  <a:pt x="1280160" y="2752578"/>
                </a:cubicBezTo>
                <a:cubicBezTo>
                  <a:pt x="1283698" y="2780882"/>
                  <a:pt x="1288040" y="2809140"/>
                  <a:pt x="1294228" y="2836985"/>
                </a:cubicBezTo>
                <a:cubicBezTo>
                  <a:pt x="1297445" y="2851461"/>
                  <a:pt x="1304700" y="2864802"/>
                  <a:pt x="1308296" y="2879188"/>
                </a:cubicBezTo>
                <a:cubicBezTo>
                  <a:pt x="1314095" y="2902384"/>
                  <a:pt x="1316987" y="2926228"/>
                  <a:pt x="1322363" y="2949526"/>
                </a:cubicBezTo>
                <a:cubicBezTo>
                  <a:pt x="1331058" y="2987204"/>
                  <a:pt x="1341120" y="3024554"/>
                  <a:pt x="1350499" y="3062068"/>
                </a:cubicBezTo>
                <a:cubicBezTo>
                  <a:pt x="1355188" y="3080825"/>
                  <a:pt x="1361389" y="3099267"/>
                  <a:pt x="1364567" y="3118338"/>
                </a:cubicBezTo>
                <a:cubicBezTo>
                  <a:pt x="1369256" y="3146474"/>
                  <a:pt x="1372446" y="3174900"/>
                  <a:pt x="1378634" y="3202745"/>
                </a:cubicBezTo>
                <a:cubicBezTo>
                  <a:pt x="1381851" y="3217221"/>
                  <a:pt x="1389485" y="3230472"/>
                  <a:pt x="1392702" y="3244948"/>
                </a:cubicBezTo>
                <a:cubicBezTo>
                  <a:pt x="1398890" y="3272792"/>
                  <a:pt x="1402081" y="3301219"/>
                  <a:pt x="1406770" y="3329354"/>
                </a:cubicBezTo>
                <a:cubicBezTo>
                  <a:pt x="1397391" y="3338732"/>
                  <a:pt x="1391897" y="3357489"/>
                  <a:pt x="1378634" y="3357489"/>
                </a:cubicBezTo>
                <a:cubicBezTo>
                  <a:pt x="1348977" y="3357489"/>
                  <a:pt x="1294228" y="3329354"/>
                  <a:pt x="1294228" y="3329354"/>
                </a:cubicBezTo>
                <a:cubicBezTo>
                  <a:pt x="1298917" y="3305908"/>
                  <a:pt x="1300735" y="3281699"/>
                  <a:pt x="1308296" y="3259015"/>
                </a:cubicBezTo>
                <a:cubicBezTo>
                  <a:pt x="1336969" y="3172995"/>
                  <a:pt x="1334108" y="3234297"/>
                  <a:pt x="1350499" y="3160541"/>
                </a:cubicBezTo>
                <a:cubicBezTo>
                  <a:pt x="1356687" y="3132697"/>
                  <a:pt x="1361029" y="3104438"/>
                  <a:pt x="1364567" y="3076135"/>
                </a:cubicBezTo>
                <a:cubicBezTo>
                  <a:pt x="1370412" y="3029373"/>
                  <a:pt x="1369392" y="2981669"/>
                  <a:pt x="1378634" y="2935458"/>
                </a:cubicBezTo>
                <a:cubicBezTo>
                  <a:pt x="1383586" y="2910696"/>
                  <a:pt x="1396514" y="2888196"/>
                  <a:pt x="1406770" y="2865120"/>
                </a:cubicBezTo>
                <a:cubicBezTo>
                  <a:pt x="1421211" y="2832628"/>
                  <a:pt x="1440409" y="2794935"/>
                  <a:pt x="1463040" y="2766646"/>
                </a:cubicBezTo>
                <a:cubicBezTo>
                  <a:pt x="1471326" y="2756289"/>
                  <a:pt x="1481797" y="2747889"/>
                  <a:pt x="1491176" y="2738511"/>
                </a:cubicBezTo>
                <a:cubicBezTo>
                  <a:pt x="1528331" y="2627045"/>
                  <a:pt x="1514435" y="2683359"/>
                  <a:pt x="1533379" y="2569698"/>
                </a:cubicBezTo>
                <a:cubicBezTo>
                  <a:pt x="1524837" y="1988856"/>
                  <a:pt x="1571208" y="1891498"/>
                  <a:pt x="1505243" y="1528689"/>
                </a:cubicBezTo>
                <a:cubicBezTo>
                  <a:pt x="1502096" y="1511380"/>
                  <a:pt x="1485079" y="1423336"/>
                  <a:pt x="1477108" y="1402080"/>
                </a:cubicBezTo>
                <a:cubicBezTo>
                  <a:pt x="1469745" y="1382444"/>
                  <a:pt x="1459157" y="1364141"/>
                  <a:pt x="1448973" y="1345809"/>
                </a:cubicBezTo>
                <a:cubicBezTo>
                  <a:pt x="1420694" y="1294906"/>
                  <a:pt x="1407948" y="1277239"/>
                  <a:pt x="1378634" y="1233268"/>
                </a:cubicBezTo>
                <a:cubicBezTo>
                  <a:pt x="1373945" y="1219200"/>
                  <a:pt x="1372196" y="1203780"/>
                  <a:pt x="1364567" y="1191065"/>
                </a:cubicBezTo>
                <a:cubicBezTo>
                  <a:pt x="1357743" y="1179692"/>
                  <a:pt x="1344922" y="1173118"/>
                  <a:pt x="1336431" y="1162929"/>
                </a:cubicBezTo>
                <a:cubicBezTo>
                  <a:pt x="1321421" y="1144917"/>
                  <a:pt x="1307674" y="1125866"/>
                  <a:pt x="1294228" y="1106658"/>
                </a:cubicBezTo>
                <a:cubicBezTo>
                  <a:pt x="1246602" y="1038621"/>
                  <a:pt x="1250288" y="1026792"/>
                  <a:pt x="1195754" y="980049"/>
                </a:cubicBezTo>
                <a:cubicBezTo>
                  <a:pt x="1177952" y="964790"/>
                  <a:pt x="1160454" y="948332"/>
                  <a:pt x="1139483" y="937846"/>
                </a:cubicBezTo>
                <a:cubicBezTo>
                  <a:pt x="1122190" y="929200"/>
                  <a:pt x="1101732" y="929334"/>
                  <a:pt x="1083213" y="923778"/>
                </a:cubicBezTo>
                <a:cubicBezTo>
                  <a:pt x="942777" y="881647"/>
                  <a:pt x="1055640" y="903762"/>
                  <a:pt x="900333" y="881575"/>
                </a:cubicBezTo>
                <a:cubicBezTo>
                  <a:pt x="876887" y="872197"/>
                  <a:pt x="854130" y="860866"/>
                  <a:pt x="829994" y="853440"/>
                </a:cubicBezTo>
                <a:cubicBezTo>
                  <a:pt x="793036" y="842068"/>
                  <a:pt x="717453" y="825305"/>
                  <a:pt x="717453" y="825305"/>
                </a:cubicBezTo>
                <a:cubicBezTo>
                  <a:pt x="647114" y="829994"/>
                  <a:pt x="576340" y="830254"/>
                  <a:pt x="506437" y="839372"/>
                </a:cubicBezTo>
                <a:cubicBezTo>
                  <a:pt x="454316" y="846170"/>
                  <a:pt x="401893" y="864842"/>
                  <a:pt x="351693" y="881575"/>
                </a:cubicBezTo>
                <a:cubicBezTo>
                  <a:pt x="337625" y="890954"/>
                  <a:pt x="324612" y="902150"/>
                  <a:pt x="309490" y="909711"/>
                </a:cubicBezTo>
                <a:cubicBezTo>
                  <a:pt x="296227" y="916343"/>
                  <a:pt x="277772" y="913293"/>
                  <a:pt x="267287" y="923778"/>
                </a:cubicBezTo>
                <a:cubicBezTo>
                  <a:pt x="256801" y="934263"/>
                  <a:pt x="259851" y="952718"/>
                  <a:pt x="253219" y="965981"/>
                </a:cubicBezTo>
                <a:cubicBezTo>
                  <a:pt x="245658" y="981104"/>
                  <a:pt x="234462" y="994117"/>
                  <a:pt x="225083" y="1008185"/>
                </a:cubicBezTo>
                <a:cubicBezTo>
                  <a:pt x="239151" y="1017563"/>
                  <a:pt x="251837" y="1029453"/>
                  <a:pt x="267287" y="1036320"/>
                </a:cubicBezTo>
                <a:cubicBezTo>
                  <a:pt x="294388" y="1048365"/>
                  <a:pt x="323558" y="1055077"/>
                  <a:pt x="351693" y="1064455"/>
                </a:cubicBezTo>
                <a:cubicBezTo>
                  <a:pt x="420959" y="1087544"/>
                  <a:pt x="379263" y="1076084"/>
                  <a:pt x="478302" y="1092591"/>
                </a:cubicBezTo>
                <a:cubicBezTo>
                  <a:pt x="501748" y="1101969"/>
                  <a:pt x="524996" y="1111859"/>
                  <a:pt x="548640" y="1120726"/>
                </a:cubicBezTo>
                <a:cubicBezTo>
                  <a:pt x="562524" y="1125933"/>
                  <a:pt x="578127" y="1127165"/>
                  <a:pt x="590843" y="1134794"/>
                </a:cubicBezTo>
                <a:cubicBezTo>
                  <a:pt x="680429" y="1188545"/>
                  <a:pt x="536464" y="1142300"/>
                  <a:pt x="675250" y="1176997"/>
                </a:cubicBezTo>
                <a:cubicBezTo>
                  <a:pt x="689318" y="1186375"/>
                  <a:pt x="702331" y="1197571"/>
                  <a:pt x="717453" y="1205132"/>
                </a:cubicBezTo>
                <a:cubicBezTo>
                  <a:pt x="730716" y="1211764"/>
                  <a:pt x="746781" y="1211843"/>
                  <a:pt x="759656" y="1219200"/>
                </a:cubicBezTo>
                <a:cubicBezTo>
                  <a:pt x="780013" y="1230833"/>
                  <a:pt x="796848" y="1247775"/>
                  <a:pt x="815927" y="1261403"/>
                </a:cubicBezTo>
                <a:cubicBezTo>
                  <a:pt x="829685" y="1271230"/>
                  <a:pt x="845406" y="1278405"/>
                  <a:pt x="858130" y="1289538"/>
                </a:cubicBezTo>
                <a:cubicBezTo>
                  <a:pt x="883084" y="1311373"/>
                  <a:pt x="928468" y="1359877"/>
                  <a:pt x="928468" y="1359877"/>
                </a:cubicBezTo>
                <a:cubicBezTo>
                  <a:pt x="933157" y="1373945"/>
                  <a:pt x="932051" y="1391595"/>
                  <a:pt x="942536" y="1402080"/>
                </a:cubicBezTo>
                <a:cubicBezTo>
                  <a:pt x="953021" y="1412565"/>
                  <a:pt x="975635" y="1404443"/>
                  <a:pt x="984739" y="1416148"/>
                </a:cubicBezTo>
                <a:cubicBezTo>
                  <a:pt x="1010489" y="1449255"/>
                  <a:pt x="1041010" y="1528689"/>
                  <a:pt x="1041010" y="1528689"/>
                </a:cubicBezTo>
                <a:cubicBezTo>
                  <a:pt x="1045699" y="1566203"/>
                  <a:pt x="1048862" y="1603939"/>
                  <a:pt x="1055077" y="1641231"/>
                </a:cubicBezTo>
                <a:cubicBezTo>
                  <a:pt x="1058255" y="1660302"/>
                  <a:pt x="1055474" y="1683830"/>
                  <a:pt x="1069145" y="1697501"/>
                </a:cubicBezTo>
                <a:cubicBezTo>
                  <a:pt x="1082817" y="1711172"/>
                  <a:pt x="1106659" y="1706880"/>
                  <a:pt x="1125416" y="1711569"/>
                </a:cubicBezTo>
                <a:cubicBezTo>
                  <a:pt x="1130105" y="1772529"/>
                  <a:pt x="1136504" y="1833382"/>
                  <a:pt x="1139483" y="1894449"/>
                </a:cubicBezTo>
                <a:cubicBezTo>
                  <a:pt x="1145884" y="2025675"/>
                  <a:pt x="1146263" y="2157165"/>
                  <a:pt x="1153551" y="2288345"/>
                </a:cubicBezTo>
                <a:cubicBezTo>
                  <a:pt x="1158853" y="2383786"/>
                  <a:pt x="1159823" y="2377499"/>
                  <a:pt x="1181687" y="2443089"/>
                </a:cubicBezTo>
                <a:cubicBezTo>
                  <a:pt x="1176998" y="2696308"/>
                  <a:pt x="1167619" y="2949483"/>
                  <a:pt x="1167619" y="3202745"/>
                </a:cubicBezTo>
                <a:cubicBezTo>
                  <a:pt x="1167619" y="3231269"/>
                  <a:pt x="1172667" y="3145398"/>
                  <a:pt x="1181687" y="3118338"/>
                </a:cubicBezTo>
                <a:cubicBezTo>
                  <a:pt x="1187033" y="3102298"/>
                  <a:pt x="1202261" y="3091257"/>
                  <a:pt x="1209822" y="3076135"/>
                </a:cubicBezTo>
                <a:cubicBezTo>
                  <a:pt x="1232704" y="3030371"/>
                  <a:pt x="1211711" y="3032043"/>
                  <a:pt x="1252025" y="2991729"/>
                </a:cubicBezTo>
                <a:cubicBezTo>
                  <a:pt x="1284408" y="2959346"/>
                  <a:pt x="1307452" y="2960288"/>
                  <a:pt x="1350499" y="2949526"/>
                </a:cubicBezTo>
                <a:lnTo>
                  <a:pt x="1434905" y="2893255"/>
                </a:lnTo>
                <a:lnTo>
                  <a:pt x="1477108" y="2865120"/>
                </a:lnTo>
                <a:cubicBezTo>
                  <a:pt x="1486486" y="2851052"/>
                  <a:pt x="1497682" y="2838039"/>
                  <a:pt x="1505243" y="2822917"/>
                </a:cubicBezTo>
                <a:cubicBezTo>
                  <a:pt x="1511875" y="2809654"/>
                  <a:pt x="1511682" y="2793429"/>
                  <a:pt x="1519311" y="2780714"/>
                </a:cubicBezTo>
                <a:cubicBezTo>
                  <a:pt x="1526135" y="2769341"/>
                  <a:pt x="1538068" y="2761957"/>
                  <a:pt x="1547447" y="2752578"/>
                </a:cubicBezTo>
                <a:cubicBezTo>
                  <a:pt x="1587296" y="2633024"/>
                  <a:pt x="1531719" y="2778791"/>
                  <a:pt x="1589650" y="2682240"/>
                </a:cubicBezTo>
                <a:cubicBezTo>
                  <a:pt x="1597279" y="2669525"/>
                  <a:pt x="1596088" y="2652752"/>
                  <a:pt x="1603717" y="2640037"/>
                </a:cubicBezTo>
                <a:cubicBezTo>
                  <a:pt x="1610541" y="2628664"/>
                  <a:pt x="1623567" y="2622258"/>
                  <a:pt x="1631853" y="2611901"/>
                </a:cubicBezTo>
                <a:cubicBezTo>
                  <a:pt x="1642415" y="2598699"/>
                  <a:pt x="1650610" y="2583766"/>
                  <a:pt x="1659988" y="2569698"/>
                </a:cubicBezTo>
                <a:cubicBezTo>
                  <a:pt x="1664677" y="2550941"/>
                  <a:pt x="1665410" y="2530721"/>
                  <a:pt x="1674056" y="2513428"/>
                </a:cubicBezTo>
                <a:cubicBezTo>
                  <a:pt x="1689179" y="2483183"/>
                  <a:pt x="1730327" y="2429021"/>
                  <a:pt x="1730327" y="2429021"/>
                </a:cubicBezTo>
                <a:cubicBezTo>
                  <a:pt x="1735016" y="2414953"/>
                  <a:pt x="1736169" y="2399156"/>
                  <a:pt x="1744394" y="2386818"/>
                </a:cubicBezTo>
                <a:cubicBezTo>
                  <a:pt x="1755429" y="2370265"/>
                  <a:pt x="1777700" y="2362409"/>
                  <a:pt x="1786597" y="2344615"/>
                </a:cubicBezTo>
                <a:cubicBezTo>
                  <a:pt x="1797290" y="2323229"/>
                  <a:pt x="1795478" y="2297618"/>
                  <a:pt x="1800665" y="2274277"/>
                </a:cubicBezTo>
                <a:cubicBezTo>
                  <a:pt x="1804859" y="2255403"/>
                  <a:pt x="1807944" y="2236109"/>
                  <a:pt x="1814733" y="2218006"/>
                </a:cubicBezTo>
                <a:cubicBezTo>
                  <a:pt x="1822096" y="2198370"/>
                  <a:pt x="1836236" y="2181630"/>
                  <a:pt x="1842868" y="2161735"/>
                </a:cubicBezTo>
                <a:cubicBezTo>
                  <a:pt x="1865851" y="2092786"/>
                  <a:pt x="1870191" y="2045812"/>
                  <a:pt x="1885071" y="1978855"/>
                </a:cubicBezTo>
                <a:cubicBezTo>
                  <a:pt x="1889265" y="1959981"/>
                  <a:pt x="1894450" y="1941342"/>
                  <a:pt x="1899139" y="1922585"/>
                </a:cubicBezTo>
                <a:cubicBezTo>
                  <a:pt x="1894450" y="1594339"/>
                  <a:pt x="1894062" y="1266003"/>
                  <a:pt x="1885071" y="937846"/>
                </a:cubicBezTo>
                <a:cubicBezTo>
                  <a:pt x="1884665" y="923023"/>
                  <a:pt x="1874599" y="910029"/>
                  <a:pt x="1871003" y="895643"/>
                </a:cubicBezTo>
                <a:cubicBezTo>
                  <a:pt x="1865204" y="872447"/>
                  <a:pt x="1862123" y="848646"/>
                  <a:pt x="1856936" y="825305"/>
                </a:cubicBezTo>
                <a:cubicBezTo>
                  <a:pt x="1852742" y="806431"/>
                  <a:pt x="1847062" y="787908"/>
                  <a:pt x="1842868" y="769034"/>
                </a:cubicBezTo>
                <a:cubicBezTo>
                  <a:pt x="1837681" y="745693"/>
                  <a:pt x="1834599" y="721892"/>
                  <a:pt x="1828800" y="698695"/>
                </a:cubicBezTo>
                <a:cubicBezTo>
                  <a:pt x="1825204" y="684309"/>
                  <a:pt x="1818635" y="670798"/>
                  <a:pt x="1814733" y="656492"/>
                </a:cubicBezTo>
                <a:cubicBezTo>
                  <a:pt x="1804559" y="619186"/>
                  <a:pt x="1795975" y="581465"/>
                  <a:pt x="1786597" y="543951"/>
                </a:cubicBezTo>
                <a:cubicBezTo>
                  <a:pt x="1781908" y="525194"/>
                  <a:pt x="1784130" y="503147"/>
                  <a:pt x="1772530" y="487680"/>
                </a:cubicBezTo>
                <a:cubicBezTo>
                  <a:pt x="1758462" y="468923"/>
                  <a:pt x="1747851" y="446986"/>
                  <a:pt x="1730327" y="431409"/>
                </a:cubicBezTo>
                <a:cubicBezTo>
                  <a:pt x="1705053" y="408944"/>
                  <a:pt x="1669831" y="399049"/>
                  <a:pt x="1645920" y="375138"/>
                </a:cubicBezTo>
                <a:cubicBezTo>
                  <a:pt x="1522623" y="251841"/>
                  <a:pt x="1679027" y="402727"/>
                  <a:pt x="1561514" y="304800"/>
                </a:cubicBezTo>
                <a:cubicBezTo>
                  <a:pt x="1546230" y="292064"/>
                  <a:pt x="1533379" y="276665"/>
                  <a:pt x="1519311" y="262597"/>
                </a:cubicBezTo>
                <a:cubicBezTo>
                  <a:pt x="1495100" y="189964"/>
                  <a:pt x="1523472" y="241925"/>
                  <a:pt x="1448973" y="192258"/>
                </a:cubicBezTo>
                <a:cubicBezTo>
                  <a:pt x="1437937" y="184901"/>
                  <a:pt x="1433028" y="169348"/>
                  <a:pt x="1420837" y="164123"/>
                </a:cubicBezTo>
                <a:cubicBezTo>
                  <a:pt x="1398860" y="154704"/>
                  <a:pt x="1373840" y="155242"/>
                  <a:pt x="1350499" y="150055"/>
                </a:cubicBezTo>
                <a:cubicBezTo>
                  <a:pt x="1331625" y="145861"/>
                  <a:pt x="1312985" y="140677"/>
                  <a:pt x="1294228" y="135988"/>
                </a:cubicBezTo>
                <a:cubicBezTo>
                  <a:pt x="1280160" y="140677"/>
                  <a:pt x="1253120" y="135267"/>
                  <a:pt x="1252025" y="150055"/>
                </a:cubicBezTo>
                <a:cubicBezTo>
                  <a:pt x="1231622" y="425504"/>
                  <a:pt x="1231770" y="412842"/>
                  <a:pt x="1280160" y="558018"/>
                </a:cubicBezTo>
                <a:cubicBezTo>
                  <a:pt x="1284849" y="590843"/>
                  <a:pt x="1287725" y="623978"/>
                  <a:pt x="1294228" y="656492"/>
                </a:cubicBezTo>
                <a:cubicBezTo>
                  <a:pt x="1297136" y="671033"/>
                  <a:pt x="1304700" y="684309"/>
                  <a:pt x="1308296" y="698695"/>
                </a:cubicBezTo>
                <a:cubicBezTo>
                  <a:pt x="1314095" y="721892"/>
                  <a:pt x="1316564" y="745837"/>
                  <a:pt x="1322363" y="769034"/>
                </a:cubicBezTo>
                <a:cubicBezTo>
                  <a:pt x="1325959" y="783420"/>
                  <a:pt x="1333097" y="796788"/>
                  <a:pt x="1336431" y="811237"/>
                </a:cubicBezTo>
                <a:cubicBezTo>
                  <a:pt x="1347184" y="857833"/>
                  <a:pt x="1343181" y="909141"/>
                  <a:pt x="1364567" y="951914"/>
                </a:cubicBezTo>
                <a:cubicBezTo>
                  <a:pt x="1373945" y="970671"/>
                  <a:pt x="1384914" y="988714"/>
                  <a:pt x="1392702" y="1008185"/>
                </a:cubicBezTo>
                <a:cubicBezTo>
                  <a:pt x="1403716" y="1035721"/>
                  <a:pt x="1411459" y="1064456"/>
                  <a:pt x="1420837" y="1092591"/>
                </a:cubicBezTo>
                <a:cubicBezTo>
                  <a:pt x="1425526" y="1106659"/>
                  <a:pt x="1431308" y="1120408"/>
                  <a:pt x="1434905" y="1134794"/>
                </a:cubicBezTo>
                <a:cubicBezTo>
                  <a:pt x="1452570" y="1205451"/>
                  <a:pt x="1442859" y="1172723"/>
                  <a:pt x="1463040" y="1233268"/>
                </a:cubicBezTo>
                <a:cubicBezTo>
                  <a:pt x="1467729" y="1270782"/>
                  <a:pt x="1471359" y="1308443"/>
                  <a:pt x="1477108" y="1345809"/>
                </a:cubicBezTo>
                <a:cubicBezTo>
                  <a:pt x="1484251" y="1392239"/>
                  <a:pt x="1494042" y="1427614"/>
                  <a:pt x="1505243" y="1472418"/>
                </a:cubicBezTo>
                <a:cubicBezTo>
                  <a:pt x="1500554" y="1491175"/>
                  <a:pt x="1487997" y="1509618"/>
                  <a:pt x="1491176" y="1528689"/>
                </a:cubicBezTo>
                <a:cubicBezTo>
                  <a:pt x="1493356" y="1541772"/>
                  <a:pt x="1512487" y="1545452"/>
                  <a:pt x="1519311" y="1556825"/>
                </a:cubicBezTo>
                <a:cubicBezTo>
                  <a:pt x="1526940" y="1569541"/>
                  <a:pt x="1530045" y="1584579"/>
                  <a:pt x="1533379" y="1599028"/>
                </a:cubicBezTo>
                <a:cubicBezTo>
                  <a:pt x="1544132" y="1645624"/>
                  <a:pt x="1561514" y="1739705"/>
                  <a:pt x="1561514" y="1739705"/>
                </a:cubicBezTo>
                <a:cubicBezTo>
                  <a:pt x="1572827" y="2192227"/>
                  <a:pt x="1587249" y="2224675"/>
                  <a:pt x="1561514" y="2597834"/>
                </a:cubicBezTo>
                <a:cubicBezTo>
                  <a:pt x="1547076" y="2807188"/>
                  <a:pt x="1558827" y="2642308"/>
                  <a:pt x="1533379" y="2752578"/>
                </a:cubicBezTo>
                <a:cubicBezTo>
                  <a:pt x="1522626" y="2799174"/>
                  <a:pt x="1520365" y="2847888"/>
                  <a:pt x="1505243" y="2893255"/>
                </a:cubicBezTo>
                <a:lnTo>
                  <a:pt x="1477108" y="2977661"/>
                </a:lnTo>
                <a:cubicBezTo>
                  <a:pt x="1472419" y="2991729"/>
                  <a:pt x="1452554" y="3030351"/>
                  <a:pt x="1463040" y="3019865"/>
                </a:cubicBezTo>
                <a:lnTo>
                  <a:pt x="1491176" y="2991729"/>
                </a:lnTo>
                <a:cubicBezTo>
                  <a:pt x="1481797" y="2977661"/>
                  <a:pt x="1464907" y="2966330"/>
                  <a:pt x="1463040" y="2949526"/>
                </a:cubicBezTo>
                <a:cubicBezTo>
                  <a:pt x="1459890" y="2921177"/>
                  <a:pt x="1471514" y="2893090"/>
                  <a:pt x="1477108" y="2865120"/>
                </a:cubicBezTo>
                <a:cubicBezTo>
                  <a:pt x="1490086" y="2800233"/>
                  <a:pt x="1484991" y="2818127"/>
                  <a:pt x="1519311" y="2766646"/>
                </a:cubicBezTo>
                <a:cubicBezTo>
                  <a:pt x="1548589" y="2649535"/>
                  <a:pt x="1512939" y="2765321"/>
                  <a:pt x="1561514" y="2668172"/>
                </a:cubicBezTo>
                <a:cubicBezTo>
                  <a:pt x="1568146" y="2654909"/>
                  <a:pt x="1568950" y="2639232"/>
                  <a:pt x="1575582" y="2625969"/>
                </a:cubicBezTo>
                <a:cubicBezTo>
                  <a:pt x="1583143" y="2610847"/>
                  <a:pt x="1596156" y="2598888"/>
                  <a:pt x="1603717" y="2583766"/>
                </a:cubicBezTo>
                <a:cubicBezTo>
                  <a:pt x="1610349" y="2570503"/>
                  <a:pt x="1609560" y="2553901"/>
                  <a:pt x="1617785" y="2541563"/>
                </a:cubicBezTo>
                <a:cubicBezTo>
                  <a:pt x="1628821" y="2525010"/>
                  <a:pt x="1645920" y="2513428"/>
                  <a:pt x="1659988" y="2499360"/>
                </a:cubicBezTo>
                <a:cubicBezTo>
                  <a:pt x="1689356" y="2411254"/>
                  <a:pt x="1684102" y="2413752"/>
                  <a:pt x="1730327" y="2330548"/>
                </a:cubicBezTo>
                <a:cubicBezTo>
                  <a:pt x="1738538" y="2315769"/>
                  <a:pt x="1750901" y="2303467"/>
                  <a:pt x="1758462" y="2288345"/>
                </a:cubicBezTo>
                <a:cubicBezTo>
                  <a:pt x="1765094" y="2275082"/>
                  <a:pt x="1766689" y="2259771"/>
                  <a:pt x="1772530" y="2246141"/>
                </a:cubicBezTo>
                <a:cubicBezTo>
                  <a:pt x="1780791" y="2226866"/>
                  <a:pt x="1792404" y="2209146"/>
                  <a:pt x="1800665" y="2189871"/>
                </a:cubicBezTo>
                <a:cubicBezTo>
                  <a:pt x="1806506" y="2176241"/>
                  <a:pt x="1808101" y="2160931"/>
                  <a:pt x="1814733" y="2147668"/>
                </a:cubicBezTo>
                <a:cubicBezTo>
                  <a:pt x="1822294" y="2132546"/>
                  <a:pt x="1834772" y="2120308"/>
                  <a:pt x="1842868" y="2105465"/>
                </a:cubicBezTo>
                <a:cubicBezTo>
                  <a:pt x="1862952" y="2068644"/>
                  <a:pt x="1880382" y="2030437"/>
                  <a:pt x="1899139" y="1992923"/>
                </a:cubicBezTo>
                <a:lnTo>
                  <a:pt x="1955410" y="1880381"/>
                </a:lnTo>
                <a:cubicBezTo>
                  <a:pt x="1964788" y="1861624"/>
                  <a:pt x="1968717" y="1838939"/>
                  <a:pt x="1983545" y="1824111"/>
                </a:cubicBezTo>
                <a:lnTo>
                  <a:pt x="2025748" y="1781908"/>
                </a:lnTo>
                <a:cubicBezTo>
                  <a:pt x="2058077" y="1684918"/>
                  <a:pt x="2032912" y="1718472"/>
                  <a:pt x="2082019" y="1669366"/>
                </a:cubicBezTo>
                <a:cubicBezTo>
                  <a:pt x="2086708" y="1655298"/>
                  <a:pt x="2096087" y="1641992"/>
                  <a:pt x="2096087" y="1627163"/>
                </a:cubicBezTo>
                <a:cubicBezTo>
                  <a:pt x="2096087" y="1603253"/>
                  <a:pt x="2076543" y="1580100"/>
                  <a:pt x="2082019" y="1556825"/>
                </a:cubicBezTo>
                <a:cubicBezTo>
                  <a:pt x="2095981" y="1497485"/>
                  <a:pt x="2118542" y="1438734"/>
                  <a:pt x="2152357" y="1388012"/>
                </a:cubicBezTo>
                <a:cubicBezTo>
                  <a:pt x="2161736" y="1373944"/>
                  <a:pt x="2172282" y="1360589"/>
                  <a:pt x="2180493" y="1345809"/>
                </a:cubicBezTo>
                <a:cubicBezTo>
                  <a:pt x="2195770" y="1318311"/>
                  <a:pt x="2203045" y="1285966"/>
                  <a:pt x="2222696" y="1261403"/>
                </a:cubicBezTo>
                <a:cubicBezTo>
                  <a:pt x="2241453" y="1237957"/>
                  <a:pt x="2271803" y="1226363"/>
                  <a:pt x="2293034" y="1205132"/>
                </a:cubicBezTo>
                <a:cubicBezTo>
                  <a:pt x="2309613" y="1188553"/>
                  <a:pt x="2319552" y="1166288"/>
                  <a:pt x="2335237" y="1148861"/>
                </a:cubicBezTo>
                <a:cubicBezTo>
                  <a:pt x="2361855" y="1119286"/>
                  <a:pt x="2394170" y="1095022"/>
                  <a:pt x="2419643" y="1064455"/>
                </a:cubicBezTo>
                <a:cubicBezTo>
                  <a:pt x="2460592" y="1015317"/>
                  <a:pt x="2483170" y="962131"/>
                  <a:pt x="2518117" y="909711"/>
                </a:cubicBezTo>
                <a:cubicBezTo>
                  <a:pt x="2531123" y="890203"/>
                  <a:pt x="2546252" y="872197"/>
                  <a:pt x="2560320" y="853440"/>
                </a:cubicBezTo>
                <a:cubicBezTo>
                  <a:pt x="2569699" y="820615"/>
                  <a:pt x="2573189" y="785500"/>
                  <a:pt x="2588456" y="754966"/>
                </a:cubicBezTo>
                <a:cubicBezTo>
                  <a:pt x="2597353" y="737172"/>
                  <a:pt x="2619096" y="728952"/>
                  <a:pt x="2630659" y="712763"/>
                </a:cubicBezTo>
                <a:cubicBezTo>
                  <a:pt x="2642848" y="695698"/>
                  <a:pt x="2645919" y="673045"/>
                  <a:pt x="2658794" y="656492"/>
                </a:cubicBezTo>
                <a:cubicBezTo>
                  <a:pt x="2679151" y="630319"/>
                  <a:pt x="2709238" y="612680"/>
                  <a:pt x="2729133" y="586154"/>
                </a:cubicBezTo>
                <a:cubicBezTo>
                  <a:pt x="2743201" y="567397"/>
                  <a:pt x="2757708" y="548962"/>
                  <a:pt x="2771336" y="529883"/>
                </a:cubicBezTo>
                <a:cubicBezTo>
                  <a:pt x="2781163" y="516125"/>
                  <a:pt x="2787516" y="499635"/>
                  <a:pt x="2799471" y="487680"/>
                </a:cubicBezTo>
                <a:cubicBezTo>
                  <a:pt x="2825368" y="461783"/>
                  <a:pt x="2856965" y="442182"/>
                  <a:pt x="2883877" y="417341"/>
                </a:cubicBezTo>
                <a:cubicBezTo>
                  <a:pt x="2917987" y="385855"/>
                  <a:pt x="2949526" y="351692"/>
                  <a:pt x="2982351" y="318868"/>
                </a:cubicBezTo>
                <a:cubicBezTo>
                  <a:pt x="3005797" y="295422"/>
                  <a:pt x="3025101" y="266922"/>
                  <a:pt x="3052690" y="248529"/>
                </a:cubicBezTo>
                <a:cubicBezTo>
                  <a:pt x="3066758" y="239151"/>
                  <a:pt x="3082256" y="231626"/>
                  <a:pt x="3094893" y="220394"/>
                </a:cubicBezTo>
                <a:cubicBezTo>
                  <a:pt x="3124632" y="193959"/>
                  <a:pt x="3151164" y="164123"/>
                  <a:pt x="3179299" y="135988"/>
                </a:cubicBezTo>
                <a:lnTo>
                  <a:pt x="3221502" y="93785"/>
                </a:lnTo>
                <a:cubicBezTo>
                  <a:pt x="3235570" y="79717"/>
                  <a:pt x="3244831" y="57872"/>
                  <a:pt x="3263705" y="51581"/>
                </a:cubicBezTo>
                <a:lnTo>
                  <a:pt x="3305908" y="37514"/>
                </a:lnTo>
                <a:cubicBezTo>
                  <a:pt x="3315286" y="28135"/>
                  <a:pt x="3324664" y="0"/>
                  <a:pt x="3334043" y="9378"/>
                </a:cubicBezTo>
                <a:cubicBezTo>
                  <a:pt x="3344529" y="19863"/>
                  <a:pt x="3323572" y="37195"/>
                  <a:pt x="3319976" y="51581"/>
                </a:cubicBezTo>
                <a:cubicBezTo>
                  <a:pt x="3311950" y="83687"/>
                  <a:pt x="3307919" y="131965"/>
                  <a:pt x="3291840" y="164123"/>
                </a:cubicBezTo>
                <a:cubicBezTo>
                  <a:pt x="3265469" y="216864"/>
                  <a:pt x="3253367" y="205239"/>
                  <a:pt x="3221502" y="262597"/>
                </a:cubicBezTo>
                <a:cubicBezTo>
                  <a:pt x="3209239" y="284671"/>
                  <a:pt x="3205896" y="311010"/>
                  <a:pt x="3193367" y="332935"/>
                </a:cubicBezTo>
                <a:cubicBezTo>
                  <a:pt x="3186786" y="344451"/>
                  <a:pt x="3172588" y="350035"/>
                  <a:pt x="3165231" y="361071"/>
                </a:cubicBezTo>
                <a:cubicBezTo>
                  <a:pt x="3153599" y="378520"/>
                  <a:pt x="3146474" y="398584"/>
                  <a:pt x="3137096" y="417341"/>
                </a:cubicBezTo>
                <a:cubicBezTo>
                  <a:pt x="3132407" y="454855"/>
                  <a:pt x="3132975" y="493409"/>
                  <a:pt x="3123028" y="529883"/>
                </a:cubicBezTo>
                <a:cubicBezTo>
                  <a:pt x="3118579" y="546194"/>
                  <a:pt x="3103281" y="557406"/>
                  <a:pt x="3094893" y="572086"/>
                </a:cubicBezTo>
                <a:cubicBezTo>
                  <a:pt x="3084488" y="590294"/>
                  <a:pt x="3077162" y="610149"/>
                  <a:pt x="3066757" y="628357"/>
                </a:cubicBezTo>
                <a:cubicBezTo>
                  <a:pt x="3058369" y="643037"/>
                  <a:pt x="3047010" y="655880"/>
                  <a:pt x="3038622" y="670560"/>
                </a:cubicBezTo>
                <a:cubicBezTo>
                  <a:pt x="3028218" y="688768"/>
                  <a:pt x="3020891" y="708623"/>
                  <a:pt x="3010487" y="726831"/>
                </a:cubicBezTo>
                <a:cubicBezTo>
                  <a:pt x="3002099" y="741511"/>
                  <a:pt x="2989218" y="753584"/>
                  <a:pt x="2982351" y="769034"/>
                </a:cubicBezTo>
                <a:cubicBezTo>
                  <a:pt x="2970306" y="796135"/>
                  <a:pt x="2963594" y="825305"/>
                  <a:pt x="2954216" y="853440"/>
                </a:cubicBezTo>
                <a:cubicBezTo>
                  <a:pt x="2949527" y="867508"/>
                  <a:pt x="2946779" y="882380"/>
                  <a:pt x="2940148" y="895643"/>
                </a:cubicBezTo>
                <a:cubicBezTo>
                  <a:pt x="2930770" y="914400"/>
                  <a:pt x="2919801" y="932443"/>
                  <a:pt x="2912013" y="951914"/>
                </a:cubicBezTo>
                <a:cubicBezTo>
                  <a:pt x="2883955" y="1022059"/>
                  <a:pt x="2892396" y="1033945"/>
                  <a:pt x="2855742" y="1092591"/>
                </a:cubicBezTo>
                <a:cubicBezTo>
                  <a:pt x="2843316" y="1112473"/>
                  <a:pt x="2827607" y="1130104"/>
                  <a:pt x="2813539" y="1148861"/>
                </a:cubicBezTo>
                <a:cubicBezTo>
                  <a:pt x="2789298" y="1245822"/>
                  <a:pt x="2808118" y="1187837"/>
                  <a:pt x="2743200" y="1317674"/>
                </a:cubicBezTo>
                <a:cubicBezTo>
                  <a:pt x="2733822" y="1336431"/>
                  <a:pt x="2727648" y="1357168"/>
                  <a:pt x="2715065" y="1373945"/>
                </a:cubicBezTo>
                <a:cubicBezTo>
                  <a:pt x="2700997" y="1392702"/>
                  <a:pt x="2685288" y="1410333"/>
                  <a:pt x="2672862" y="1430215"/>
                </a:cubicBezTo>
                <a:cubicBezTo>
                  <a:pt x="2616084" y="1521060"/>
                  <a:pt x="2673920" y="1457294"/>
                  <a:pt x="2616591" y="1514621"/>
                </a:cubicBezTo>
                <a:cubicBezTo>
                  <a:pt x="2611902" y="1528689"/>
                  <a:pt x="2609725" y="1543862"/>
                  <a:pt x="2602523" y="1556825"/>
                </a:cubicBezTo>
                <a:cubicBezTo>
                  <a:pt x="2586101" y="1586384"/>
                  <a:pt x="2565010" y="1613096"/>
                  <a:pt x="2546253" y="1641231"/>
                </a:cubicBezTo>
                <a:cubicBezTo>
                  <a:pt x="2505120" y="1702931"/>
                  <a:pt x="2528249" y="1669924"/>
                  <a:pt x="2475914" y="1739705"/>
                </a:cubicBezTo>
                <a:cubicBezTo>
                  <a:pt x="2460131" y="1787056"/>
                  <a:pt x="2461527" y="1789500"/>
                  <a:pt x="2433711" y="1838178"/>
                </a:cubicBezTo>
                <a:cubicBezTo>
                  <a:pt x="2417253" y="1866980"/>
                  <a:pt x="2381492" y="1912493"/>
                  <a:pt x="2363373" y="1936652"/>
                </a:cubicBezTo>
                <a:cubicBezTo>
                  <a:pt x="2358684" y="1950720"/>
                  <a:pt x="2356662" y="1965980"/>
                  <a:pt x="2349305" y="1978855"/>
                </a:cubicBezTo>
                <a:cubicBezTo>
                  <a:pt x="2337672" y="1999212"/>
                  <a:pt x="2320730" y="2016047"/>
                  <a:pt x="2307102" y="2035126"/>
                </a:cubicBezTo>
                <a:cubicBezTo>
                  <a:pt x="2297275" y="2048884"/>
                  <a:pt x="2287355" y="2062649"/>
                  <a:pt x="2278967" y="2077329"/>
                </a:cubicBezTo>
                <a:cubicBezTo>
                  <a:pt x="2268562" y="2095537"/>
                  <a:pt x="2261236" y="2115392"/>
                  <a:pt x="2250831" y="2133600"/>
                </a:cubicBezTo>
                <a:cubicBezTo>
                  <a:pt x="2234373" y="2162401"/>
                  <a:pt x="2198611" y="2207916"/>
                  <a:pt x="2180493" y="2232074"/>
                </a:cubicBezTo>
                <a:cubicBezTo>
                  <a:pt x="2174321" y="2250590"/>
                  <a:pt x="2152512" y="2322647"/>
                  <a:pt x="2138290" y="2330548"/>
                </a:cubicBezTo>
                <a:cubicBezTo>
                  <a:pt x="2109305" y="2346651"/>
                  <a:pt x="2072641" y="2339926"/>
                  <a:pt x="2039816" y="2344615"/>
                </a:cubicBezTo>
                <a:cubicBezTo>
                  <a:pt x="2030437" y="2363372"/>
                  <a:pt x="2025105" y="2384776"/>
                  <a:pt x="2011680" y="2400886"/>
                </a:cubicBezTo>
                <a:cubicBezTo>
                  <a:pt x="2000856" y="2413874"/>
                  <a:pt x="1980039" y="2415819"/>
                  <a:pt x="1969477" y="2429021"/>
                </a:cubicBezTo>
                <a:cubicBezTo>
                  <a:pt x="1960214" y="2440600"/>
                  <a:pt x="1963039" y="2458509"/>
                  <a:pt x="1955410" y="2471225"/>
                </a:cubicBezTo>
                <a:cubicBezTo>
                  <a:pt x="1948586" y="2482598"/>
                  <a:pt x="1935560" y="2489003"/>
                  <a:pt x="1927274" y="2499360"/>
                </a:cubicBezTo>
                <a:cubicBezTo>
                  <a:pt x="1916712" y="2512562"/>
                  <a:pt x="1906700" y="2526441"/>
                  <a:pt x="1899139" y="2541563"/>
                </a:cubicBezTo>
                <a:cubicBezTo>
                  <a:pt x="1892507" y="2554826"/>
                  <a:pt x="1892272" y="2570803"/>
                  <a:pt x="1885071" y="2583766"/>
                </a:cubicBezTo>
                <a:cubicBezTo>
                  <a:pt x="1868649" y="2613325"/>
                  <a:pt x="1847557" y="2640037"/>
                  <a:pt x="1828800" y="2668172"/>
                </a:cubicBezTo>
                <a:cubicBezTo>
                  <a:pt x="1819422" y="2682240"/>
                  <a:pt x="1806012" y="2694335"/>
                  <a:pt x="1800665" y="2710375"/>
                </a:cubicBezTo>
                <a:cubicBezTo>
                  <a:pt x="1782403" y="2765161"/>
                  <a:pt x="1797082" y="2742092"/>
                  <a:pt x="1758462" y="2780714"/>
                </a:cubicBezTo>
                <a:cubicBezTo>
                  <a:pt x="1753773" y="2794782"/>
                  <a:pt x="1753887" y="2811525"/>
                  <a:pt x="1744394" y="2822917"/>
                </a:cubicBezTo>
                <a:cubicBezTo>
                  <a:pt x="1729384" y="2840929"/>
                  <a:pt x="1705925" y="2849861"/>
                  <a:pt x="1688123" y="2865120"/>
                </a:cubicBezTo>
                <a:cubicBezTo>
                  <a:pt x="1673018" y="2878067"/>
                  <a:pt x="1659988" y="2893255"/>
                  <a:pt x="1645920" y="2907323"/>
                </a:cubicBezTo>
                <a:cubicBezTo>
                  <a:pt x="1641231" y="2930769"/>
                  <a:pt x="1637040" y="2954320"/>
                  <a:pt x="1631853" y="2977661"/>
                </a:cubicBezTo>
                <a:cubicBezTo>
                  <a:pt x="1627659" y="2996535"/>
                  <a:pt x="1600492" y="3025285"/>
                  <a:pt x="1617785" y="3033932"/>
                </a:cubicBezTo>
                <a:cubicBezTo>
                  <a:pt x="1630230" y="3040155"/>
                  <a:pt x="1684402" y="2956969"/>
                  <a:pt x="1688123" y="2949526"/>
                </a:cubicBezTo>
                <a:cubicBezTo>
                  <a:pt x="1694755" y="2936263"/>
                  <a:pt x="1695559" y="2920586"/>
                  <a:pt x="1702191" y="2907323"/>
                </a:cubicBezTo>
                <a:cubicBezTo>
                  <a:pt x="1714419" y="2882867"/>
                  <a:pt x="1733080" y="2861877"/>
                  <a:pt x="1744394" y="2836985"/>
                </a:cubicBezTo>
                <a:cubicBezTo>
                  <a:pt x="1818591" y="2673753"/>
                  <a:pt x="1717009" y="2835486"/>
                  <a:pt x="1814733" y="2640037"/>
                </a:cubicBezTo>
                <a:cubicBezTo>
                  <a:pt x="1825218" y="2619066"/>
                  <a:pt x="1844510" y="2603648"/>
                  <a:pt x="1856936" y="2583766"/>
                </a:cubicBezTo>
                <a:cubicBezTo>
                  <a:pt x="1868050" y="2565983"/>
                  <a:pt x="1875693" y="2546252"/>
                  <a:pt x="1885071" y="2527495"/>
                </a:cubicBezTo>
                <a:cubicBezTo>
                  <a:pt x="1889760" y="2499360"/>
                  <a:pt x="1889545" y="2469951"/>
                  <a:pt x="1899139" y="2443089"/>
                </a:cubicBezTo>
                <a:cubicBezTo>
                  <a:pt x="1913246" y="2403591"/>
                  <a:pt x="1955410" y="2330548"/>
                  <a:pt x="1955410" y="2330548"/>
                </a:cubicBezTo>
                <a:cubicBezTo>
                  <a:pt x="1960099" y="2311791"/>
                  <a:pt x="1961861" y="2292048"/>
                  <a:pt x="1969477" y="2274277"/>
                </a:cubicBezTo>
                <a:cubicBezTo>
                  <a:pt x="1976332" y="2258282"/>
                  <a:pt x="2035015" y="2182204"/>
                  <a:pt x="2039816" y="2175803"/>
                </a:cubicBezTo>
                <a:cubicBezTo>
                  <a:pt x="2046779" y="2140986"/>
                  <a:pt x="2071836" y="2009894"/>
                  <a:pt x="2082019" y="1992923"/>
                </a:cubicBezTo>
                <a:cubicBezTo>
                  <a:pt x="2140406" y="1895611"/>
                  <a:pt x="2111994" y="1947041"/>
                  <a:pt x="2166425" y="1838178"/>
                </a:cubicBezTo>
                <a:cubicBezTo>
                  <a:pt x="2176708" y="1786766"/>
                  <a:pt x="2178652" y="1736039"/>
                  <a:pt x="2222696" y="1697501"/>
                </a:cubicBezTo>
                <a:cubicBezTo>
                  <a:pt x="2241700" y="1680872"/>
                  <a:pt x="2269588" y="1678744"/>
                  <a:pt x="2293034" y="1669366"/>
                </a:cubicBezTo>
                <a:cubicBezTo>
                  <a:pt x="2321169" y="1641231"/>
                  <a:pt x="2353566" y="1616792"/>
                  <a:pt x="2377440" y="1584960"/>
                </a:cubicBezTo>
                <a:cubicBezTo>
                  <a:pt x="2515365" y="1401059"/>
                  <a:pt x="2344926" y="1630479"/>
                  <a:pt x="2447779" y="1486486"/>
                </a:cubicBezTo>
                <a:cubicBezTo>
                  <a:pt x="2461407" y="1467407"/>
                  <a:pt x="2475914" y="1448972"/>
                  <a:pt x="2489982" y="1430215"/>
                </a:cubicBezTo>
                <a:cubicBezTo>
                  <a:pt x="2485293" y="1416147"/>
                  <a:pt x="2473006" y="1402553"/>
                  <a:pt x="2475914" y="1388012"/>
                </a:cubicBezTo>
                <a:cubicBezTo>
                  <a:pt x="2478515" y="1375006"/>
                  <a:pt x="2495559" y="1370066"/>
                  <a:pt x="2504050" y="1359877"/>
                </a:cubicBezTo>
                <a:cubicBezTo>
                  <a:pt x="2519060" y="1341865"/>
                  <a:pt x="2528970" y="1319449"/>
                  <a:pt x="2546253" y="1303606"/>
                </a:cubicBezTo>
                <a:cubicBezTo>
                  <a:pt x="2585665" y="1267478"/>
                  <a:pt x="2635056" y="1242938"/>
                  <a:pt x="2672862" y="1205132"/>
                </a:cubicBezTo>
                <a:cubicBezTo>
                  <a:pt x="2686930" y="1191064"/>
                  <a:pt x="2699149" y="1174866"/>
                  <a:pt x="2715065" y="1162929"/>
                </a:cubicBezTo>
                <a:cubicBezTo>
                  <a:pt x="2775301" y="1117752"/>
                  <a:pt x="2813462" y="1111383"/>
                  <a:pt x="2883877" y="1078523"/>
                </a:cubicBezTo>
                <a:cubicBezTo>
                  <a:pt x="2921884" y="1060786"/>
                  <a:pt x="2961521" y="1045517"/>
                  <a:pt x="2996419" y="1022252"/>
                </a:cubicBezTo>
                <a:cubicBezTo>
                  <a:pt x="3010487" y="1012874"/>
                  <a:pt x="3023172" y="1000984"/>
                  <a:pt x="3038622" y="994117"/>
                </a:cubicBezTo>
                <a:cubicBezTo>
                  <a:pt x="3065723" y="982072"/>
                  <a:pt x="3123028" y="965981"/>
                  <a:pt x="3123028" y="965981"/>
                </a:cubicBezTo>
                <a:cubicBezTo>
                  <a:pt x="3160542" y="975360"/>
                  <a:pt x="3198611" y="982745"/>
                  <a:pt x="3235570" y="994117"/>
                </a:cubicBezTo>
                <a:cubicBezTo>
                  <a:pt x="3259705" y="1001543"/>
                  <a:pt x="3281410" y="1016127"/>
                  <a:pt x="3305908" y="1022252"/>
                </a:cubicBezTo>
                <a:cubicBezTo>
                  <a:pt x="3338076" y="1030294"/>
                  <a:pt x="3371557" y="1031631"/>
                  <a:pt x="3404382" y="1036320"/>
                </a:cubicBezTo>
                <a:lnTo>
                  <a:pt x="3488788" y="1064455"/>
                </a:lnTo>
                <a:cubicBezTo>
                  <a:pt x="3533361" y="1079313"/>
                  <a:pt x="3534238" y="1075493"/>
                  <a:pt x="3573194" y="1106658"/>
                </a:cubicBezTo>
                <a:cubicBezTo>
                  <a:pt x="3583551" y="1114944"/>
                  <a:pt x="3591951" y="1125415"/>
                  <a:pt x="3601330" y="1134794"/>
                </a:cubicBezTo>
                <a:cubicBezTo>
                  <a:pt x="3591951" y="1153551"/>
                  <a:pt x="3588868" y="1177133"/>
                  <a:pt x="3573194" y="1191065"/>
                </a:cubicBezTo>
                <a:cubicBezTo>
                  <a:pt x="3544938" y="1216182"/>
                  <a:pt x="3508534" y="1230428"/>
                  <a:pt x="3474720" y="1247335"/>
                </a:cubicBezTo>
                <a:cubicBezTo>
                  <a:pt x="3421741" y="1273825"/>
                  <a:pt x="3401846" y="1276105"/>
                  <a:pt x="3348111" y="1289538"/>
                </a:cubicBezTo>
                <a:cubicBezTo>
                  <a:pt x="3318369" y="1304409"/>
                  <a:pt x="3261526" y="1337804"/>
                  <a:pt x="3221502" y="1345809"/>
                </a:cubicBezTo>
                <a:cubicBezTo>
                  <a:pt x="3188988" y="1352312"/>
                  <a:pt x="3155853" y="1355188"/>
                  <a:pt x="3123028" y="1359877"/>
                </a:cubicBezTo>
                <a:cubicBezTo>
                  <a:pt x="3093672" y="1379448"/>
                  <a:pt x="3049482" y="1407780"/>
                  <a:pt x="3024554" y="1430215"/>
                </a:cubicBezTo>
                <a:cubicBezTo>
                  <a:pt x="2994979" y="1456833"/>
                  <a:pt x="2968283" y="1486486"/>
                  <a:pt x="2940148" y="1514621"/>
                </a:cubicBezTo>
                <a:cubicBezTo>
                  <a:pt x="2930770" y="1524000"/>
                  <a:pt x="2919971" y="1532146"/>
                  <a:pt x="2912013" y="1542757"/>
                </a:cubicBezTo>
                <a:lnTo>
                  <a:pt x="2869810" y="1599028"/>
                </a:lnTo>
                <a:cubicBezTo>
                  <a:pt x="2838140" y="1725705"/>
                  <a:pt x="2882561" y="1589038"/>
                  <a:pt x="2813539" y="1697501"/>
                </a:cubicBezTo>
                <a:cubicBezTo>
                  <a:pt x="2791021" y="1732886"/>
                  <a:pt x="2770531" y="1770253"/>
                  <a:pt x="2757268" y="1810043"/>
                </a:cubicBezTo>
                <a:cubicBezTo>
                  <a:pt x="2747890" y="1838178"/>
                  <a:pt x="2744391" y="1869018"/>
                  <a:pt x="2729133" y="1894449"/>
                </a:cubicBezTo>
                <a:cubicBezTo>
                  <a:pt x="2676141" y="1982770"/>
                  <a:pt x="2699158" y="1940332"/>
                  <a:pt x="2658794" y="2021058"/>
                </a:cubicBezTo>
                <a:cubicBezTo>
                  <a:pt x="2654105" y="2044504"/>
                  <a:pt x="2649004" y="2067872"/>
                  <a:pt x="2644727" y="2091397"/>
                </a:cubicBezTo>
                <a:cubicBezTo>
                  <a:pt x="2639625" y="2119460"/>
                  <a:pt x="2637577" y="2148131"/>
                  <a:pt x="2630659" y="2175803"/>
                </a:cubicBezTo>
                <a:cubicBezTo>
                  <a:pt x="2623466" y="2204575"/>
                  <a:pt x="2602523" y="2260209"/>
                  <a:pt x="2602523" y="2260209"/>
                </a:cubicBezTo>
                <a:cubicBezTo>
                  <a:pt x="2597834" y="2293034"/>
                  <a:pt x="2594959" y="2326169"/>
                  <a:pt x="2588456" y="2358683"/>
                </a:cubicBezTo>
                <a:cubicBezTo>
                  <a:pt x="2585548" y="2373224"/>
                  <a:pt x="2578462" y="2386628"/>
                  <a:pt x="2574388" y="2400886"/>
                </a:cubicBezTo>
                <a:cubicBezTo>
                  <a:pt x="2569076" y="2419476"/>
                  <a:pt x="2565876" y="2438638"/>
                  <a:pt x="2560320" y="2457157"/>
                </a:cubicBezTo>
                <a:cubicBezTo>
                  <a:pt x="2551798" y="2485563"/>
                  <a:pt x="2532185" y="2541563"/>
                  <a:pt x="2532185" y="2541563"/>
                </a:cubicBezTo>
                <a:cubicBezTo>
                  <a:pt x="2527496" y="2574388"/>
                  <a:pt x="2523159" y="2607265"/>
                  <a:pt x="2518117" y="2640037"/>
                </a:cubicBezTo>
                <a:cubicBezTo>
                  <a:pt x="2508904" y="2699920"/>
                  <a:pt x="2505523" y="2726321"/>
                  <a:pt x="2489982" y="2780714"/>
                </a:cubicBezTo>
                <a:cubicBezTo>
                  <a:pt x="2470227" y="2849853"/>
                  <a:pt x="2477506" y="2804074"/>
                  <a:pt x="2447779" y="2893255"/>
                </a:cubicBezTo>
                <a:cubicBezTo>
                  <a:pt x="2441665" y="2911597"/>
                  <a:pt x="2439023" y="2930936"/>
                  <a:pt x="2433711" y="2949526"/>
                </a:cubicBezTo>
                <a:cubicBezTo>
                  <a:pt x="2423635" y="2984792"/>
                  <a:pt x="2411251" y="3016412"/>
                  <a:pt x="2391508" y="3048000"/>
                </a:cubicBezTo>
                <a:cubicBezTo>
                  <a:pt x="2379082" y="3067882"/>
                  <a:pt x="2362933" y="3085192"/>
                  <a:pt x="2349305" y="3104271"/>
                </a:cubicBezTo>
                <a:cubicBezTo>
                  <a:pt x="2334927" y="3124400"/>
                  <a:pt x="2316562" y="3160492"/>
                  <a:pt x="2293034" y="3174609"/>
                </a:cubicBezTo>
                <a:cubicBezTo>
                  <a:pt x="2280318" y="3182238"/>
                  <a:pt x="2264899" y="3183988"/>
                  <a:pt x="2250831" y="3188677"/>
                </a:cubicBezTo>
                <a:cubicBezTo>
                  <a:pt x="2171114" y="3183988"/>
                  <a:pt x="2091138" y="3182555"/>
                  <a:pt x="2011680" y="3174609"/>
                </a:cubicBezTo>
                <a:cubicBezTo>
                  <a:pt x="1996925" y="3173133"/>
                  <a:pt x="1983953" y="3163758"/>
                  <a:pt x="1969477" y="3160541"/>
                </a:cubicBezTo>
                <a:cubicBezTo>
                  <a:pt x="1941633" y="3154353"/>
                  <a:pt x="1913206" y="3151163"/>
                  <a:pt x="1885071" y="3146474"/>
                </a:cubicBezTo>
                <a:cubicBezTo>
                  <a:pt x="1871003" y="3137095"/>
                  <a:pt x="1858757" y="3124116"/>
                  <a:pt x="1842868" y="3118338"/>
                </a:cubicBezTo>
                <a:cubicBezTo>
                  <a:pt x="1806528" y="3105123"/>
                  <a:pt x="1730327" y="3090203"/>
                  <a:pt x="1730327" y="3090203"/>
                </a:cubicBezTo>
                <a:cubicBezTo>
                  <a:pt x="1675371" y="3035249"/>
                  <a:pt x="1733036" y="3084524"/>
                  <a:pt x="1659988" y="3048000"/>
                </a:cubicBezTo>
                <a:cubicBezTo>
                  <a:pt x="1644866" y="3040439"/>
                  <a:pt x="1617785" y="3019865"/>
                  <a:pt x="1617785" y="3019865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99471" y="3216579"/>
            <a:ext cx="1492229" cy="2790326"/>
          </a:xfrm>
          <a:custGeom>
            <a:avLst/>
            <a:gdLst>
              <a:gd name="connsiteX0" fmla="*/ 0 w 1492229"/>
              <a:gd name="connsiteY0" fmla="*/ 2790326 h 2790326"/>
              <a:gd name="connsiteX1" fmla="*/ 14067 w 1492229"/>
              <a:gd name="connsiteY1" fmla="*/ 2748123 h 2790326"/>
              <a:gd name="connsiteX2" fmla="*/ 42203 w 1492229"/>
              <a:gd name="connsiteY2" fmla="*/ 2635581 h 2790326"/>
              <a:gd name="connsiteX3" fmla="*/ 70338 w 1492229"/>
              <a:gd name="connsiteY3" fmla="*/ 2537107 h 2790326"/>
              <a:gd name="connsiteX4" fmla="*/ 84406 w 1492229"/>
              <a:gd name="connsiteY4" fmla="*/ 2283889 h 2790326"/>
              <a:gd name="connsiteX5" fmla="*/ 112541 w 1492229"/>
              <a:gd name="connsiteY5" fmla="*/ 2171347 h 2790326"/>
              <a:gd name="connsiteX6" fmla="*/ 140677 w 1492229"/>
              <a:gd name="connsiteY6" fmla="*/ 2058806 h 2790326"/>
              <a:gd name="connsiteX7" fmla="*/ 154744 w 1492229"/>
              <a:gd name="connsiteY7" fmla="*/ 1974399 h 2790326"/>
              <a:gd name="connsiteX8" fmla="*/ 126609 w 1492229"/>
              <a:gd name="connsiteY8" fmla="*/ 1932196 h 2790326"/>
              <a:gd name="connsiteX9" fmla="*/ 140677 w 1492229"/>
              <a:gd name="connsiteY9" fmla="*/ 1580504 h 2790326"/>
              <a:gd name="connsiteX10" fmla="*/ 154744 w 1492229"/>
              <a:gd name="connsiteY10" fmla="*/ 1524233 h 2790326"/>
              <a:gd name="connsiteX11" fmla="*/ 182880 w 1492229"/>
              <a:gd name="connsiteY11" fmla="*/ 1482030 h 2790326"/>
              <a:gd name="connsiteX12" fmla="*/ 168812 w 1492229"/>
              <a:gd name="connsiteY12" fmla="*/ 1439827 h 2790326"/>
              <a:gd name="connsiteX13" fmla="*/ 182880 w 1492229"/>
              <a:gd name="connsiteY13" fmla="*/ 1383556 h 2790326"/>
              <a:gd name="connsiteX14" fmla="*/ 225083 w 1492229"/>
              <a:gd name="connsiteY14" fmla="*/ 1285083 h 2790326"/>
              <a:gd name="connsiteX15" fmla="*/ 239151 w 1492229"/>
              <a:gd name="connsiteY15" fmla="*/ 1228812 h 2790326"/>
              <a:gd name="connsiteX16" fmla="*/ 267286 w 1492229"/>
              <a:gd name="connsiteY16" fmla="*/ 1186609 h 2790326"/>
              <a:gd name="connsiteX17" fmla="*/ 309489 w 1492229"/>
              <a:gd name="connsiteY17" fmla="*/ 1045932 h 2790326"/>
              <a:gd name="connsiteX18" fmla="*/ 351692 w 1492229"/>
              <a:gd name="connsiteY18" fmla="*/ 933390 h 2790326"/>
              <a:gd name="connsiteX19" fmla="*/ 365760 w 1492229"/>
              <a:gd name="connsiteY19" fmla="*/ 891187 h 2790326"/>
              <a:gd name="connsiteX20" fmla="*/ 393895 w 1492229"/>
              <a:gd name="connsiteY20" fmla="*/ 848984 h 2790326"/>
              <a:gd name="connsiteX21" fmla="*/ 407963 w 1492229"/>
              <a:gd name="connsiteY21" fmla="*/ 806781 h 2790326"/>
              <a:gd name="connsiteX22" fmla="*/ 436098 w 1492229"/>
              <a:gd name="connsiteY22" fmla="*/ 764578 h 2790326"/>
              <a:gd name="connsiteX23" fmla="*/ 464234 w 1492229"/>
              <a:gd name="connsiteY23" fmla="*/ 708307 h 2790326"/>
              <a:gd name="connsiteX24" fmla="*/ 548640 w 1492229"/>
              <a:gd name="connsiteY24" fmla="*/ 609833 h 2790326"/>
              <a:gd name="connsiteX25" fmla="*/ 590843 w 1492229"/>
              <a:gd name="connsiteY25" fmla="*/ 511359 h 2790326"/>
              <a:gd name="connsiteX26" fmla="*/ 618978 w 1492229"/>
              <a:gd name="connsiteY26" fmla="*/ 455089 h 2790326"/>
              <a:gd name="connsiteX27" fmla="*/ 661181 w 1492229"/>
              <a:gd name="connsiteY27" fmla="*/ 426953 h 2790326"/>
              <a:gd name="connsiteX28" fmla="*/ 703384 w 1492229"/>
              <a:gd name="connsiteY28" fmla="*/ 370683 h 2790326"/>
              <a:gd name="connsiteX29" fmla="*/ 731520 w 1492229"/>
              <a:gd name="connsiteY29" fmla="*/ 328479 h 2790326"/>
              <a:gd name="connsiteX30" fmla="*/ 773723 w 1492229"/>
              <a:gd name="connsiteY30" fmla="*/ 314412 h 2790326"/>
              <a:gd name="connsiteX31" fmla="*/ 829994 w 1492229"/>
              <a:gd name="connsiteY31" fmla="*/ 258141 h 2790326"/>
              <a:gd name="connsiteX32" fmla="*/ 914400 w 1492229"/>
              <a:gd name="connsiteY32" fmla="*/ 187803 h 2790326"/>
              <a:gd name="connsiteX33" fmla="*/ 956603 w 1492229"/>
              <a:gd name="connsiteY33" fmla="*/ 173735 h 2790326"/>
              <a:gd name="connsiteX34" fmla="*/ 984738 w 1492229"/>
              <a:gd name="connsiteY34" fmla="*/ 145599 h 2790326"/>
              <a:gd name="connsiteX35" fmla="*/ 1083212 w 1492229"/>
              <a:gd name="connsiteY35" fmla="*/ 117464 h 2790326"/>
              <a:gd name="connsiteX36" fmla="*/ 1181686 w 1492229"/>
              <a:gd name="connsiteY36" fmla="*/ 75261 h 2790326"/>
              <a:gd name="connsiteX37" fmla="*/ 1223889 w 1492229"/>
              <a:gd name="connsiteY37" fmla="*/ 47126 h 2790326"/>
              <a:gd name="connsiteX38" fmla="*/ 1308295 w 1492229"/>
              <a:gd name="connsiteY38" fmla="*/ 18990 h 2790326"/>
              <a:gd name="connsiteX39" fmla="*/ 1350498 w 1492229"/>
              <a:gd name="connsiteY39" fmla="*/ 4923 h 2790326"/>
              <a:gd name="connsiteX40" fmla="*/ 1477107 w 1492229"/>
              <a:gd name="connsiteY40" fmla="*/ 18990 h 2790326"/>
              <a:gd name="connsiteX41" fmla="*/ 1434904 w 1492229"/>
              <a:gd name="connsiteY41" fmla="*/ 47126 h 2790326"/>
              <a:gd name="connsiteX42" fmla="*/ 1350498 w 1492229"/>
              <a:gd name="connsiteY42" fmla="*/ 75261 h 2790326"/>
              <a:gd name="connsiteX43" fmla="*/ 1266092 w 1492229"/>
              <a:gd name="connsiteY43" fmla="*/ 117464 h 2790326"/>
              <a:gd name="connsiteX44" fmla="*/ 1223889 w 1492229"/>
              <a:gd name="connsiteY44" fmla="*/ 145599 h 2790326"/>
              <a:gd name="connsiteX45" fmla="*/ 1139483 w 1492229"/>
              <a:gd name="connsiteY45" fmla="*/ 173735 h 2790326"/>
              <a:gd name="connsiteX46" fmla="*/ 1097280 w 1492229"/>
              <a:gd name="connsiteY46" fmla="*/ 201870 h 2790326"/>
              <a:gd name="connsiteX47" fmla="*/ 1069144 w 1492229"/>
              <a:gd name="connsiteY47" fmla="*/ 230006 h 2790326"/>
              <a:gd name="connsiteX48" fmla="*/ 984738 w 1492229"/>
              <a:gd name="connsiteY48" fmla="*/ 258141 h 2790326"/>
              <a:gd name="connsiteX49" fmla="*/ 942535 w 1492229"/>
              <a:gd name="connsiteY49" fmla="*/ 272209 h 2790326"/>
              <a:gd name="connsiteX50" fmla="*/ 900332 w 1492229"/>
              <a:gd name="connsiteY50" fmla="*/ 300344 h 2790326"/>
              <a:gd name="connsiteX51" fmla="*/ 858129 w 1492229"/>
              <a:gd name="connsiteY51" fmla="*/ 314412 h 2790326"/>
              <a:gd name="connsiteX52" fmla="*/ 745587 w 1492229"/>
              <a:gd name="connsiteY52" fmla="*/ 398818 h 2790326"/>
              <a:gd name="connsiteX53" fmla="*/ 675249 w 1492229"/>
              <a:gd name="connsiteY53" fmla="*/ 497292 h 2790326"/>
              <a:gd name="connsiteX54" fmla="*/ 647114 w 1492229"/>
              <a:gd name="connsiteY54" fmla="*/ 539495 h 2790326"/>
              <a:gd name="connsiteX55" fmla="*/ 604911 w 1492229"/>
              <a:gd name="connsiteY55" fmla="*/ 553563 h 2790326"/>
              <a:gd name="connsiteX56" fmla="*/ 534572 w 1492229"/>
              <a:gd name="connsiteY56" fmla="*/ 609833 h 2790326"/>
              <a:gd name="connsiteX57" fmla="*/ 506437 w 1492229"/>
              <a:gd name="connsiteY57" fmla="*/ 637969 h 2790326"/>
              <a:gd name="connsiteX58" fmla="*/ 604911 w 1492229"/>
              <a:gd name="connsiteY58" fmla="*/ 623901 h 2790326"/>
              <a:gd name="connsiteX59" fmla="*/ 647114 w 1492229"/>
              <a:gd name="connsiteY59" fmla="*/ 609833 h 2790326"/>
              <a:gd name="connsiteX60" fmla="*/ 675249 w 1492229"/>
              <a:gd name="connsiteY60" fmla="*/ 567630 h 2790326"/>
              <a:gd name="connsiteX61" fmla="*/ 717452 w 1492229"/>
              <a:gd name="connsiteY61" fmla="*/ 539495 h 2790326"/>
              <a:gd name="connsiteX62" fmla="*/ 745587 w 1492229"/>
              <a:gd name="connsiteY62" fmla="*/ 455089 h 2790326"/>
              <a:gd name="connsiteX63" fmla="*/ 731520 w 1492229"/>
              <a:gd name="connsiteY63" fmla="*/ 497292 h 2790326"/>
              <a:gd name="connsiteX64" fmla="*/ 661181 w 1492229"/>
              <a:gd name="connsiteY64" fmla="*/ 567630 h 2790326"/>
              <a:gd name="connsiteX65" fmla="*/ 633046 w 1492229"/>
              <a:gd name="connsiteY65" fmla="*/ 595766 h 2790326"/>
              <a:gd name="connsiteX66" fmla="*/ 590843 w 1492229"/>
              <a:gd name="connsiteY66" fmla="*/ 623901 h 2790326"/>
              <a:gd name="connsiteX67" fmla="*/ 534572 w 1492229"/>
              <a:gd name="connsiteY67" fmla="*/ 764578 h 2790326"/>
              <a:gd name="connsiteX68" fmla="*/ 520504 w 1492229"/>
              <a:gd name="connsiteY68" fmla="*/ 834916 h 2790326"/>
              <a:gd name="connsiteX69" fmla="*/ 506437 w 1492229"/>
              <a:gd name="connsiteY69" fmla="*/ 919323 h 2790326"/>
              <a:gd name="connsiteX70" fmla="*/ 492369 w 1492229"/>
              <a:gd name="connsiteY70" fmla="*/ 975593 h 2790326"/>
              <a:gd name="connsiteX71" fmla="*/ 464234 w 1492229"/>
              <a:gd name="connsiteY71" fmla="*/ 1017796 h 2790326"/>
              <a:gd name="connsiteX72" fmla="*/ 436098 w 1492229"/>
              <a:gd name="connsiteY72" fmla="*/ 1102203 h 2790326"/>
              <a:gd name="connsiteX73" fmla="*/ 393895 w 1492229"/>
              <a:gd name="connsiteY73" fmla="*/ 1228812 h 2790326"/>
              <a:gd name="connsiteX74" fmla="*/ 365760 w 1492229"/>
              <a:gd name="connsiteY74" fmla="*/ 1313218 h 2790326"/>
              <a:gd name="connsiteX75" fmla="*/ 351692 w 1492229"/>
              <a:gd name="connsiteY75" fmla="*/ 1355421 h 2790326"/>
              <a:gd name="connsiteX76" fmla="*/ 295421 w 1492229"/>
              <a:gd name="connsiteY76" fmla="*/ 1439827 h 2790326"/>
              <a:gd name="connsiteX77" fmla="*/ 267286 w 1492229"/>
              <a:gd name="connsiteY77" fmla="*/ 1552369 h 2790326"/>
              <a:gd name="connsiteX78" fmla="*/ 253218 w 1492229"/>
              <a:gd name="connsiteY78" fmla="*/ 1594572 h 2790326"/>
              <a:gd name="connsiteX79" fmla="*/ 225083 w 1492229"/>
              <a:gd name="connsiteY79" fmla="*/ 1636775 h 2790326"/>
              <a:gd name="connsiteX80" fmla="*/ 196947 w 1492229"/>
              <a:gd name="connsiteY80" fmla="*/ 1721181 h 2790326"/>
              <a:gd name="connsiteX81" fmla="*/ 168812 w 1492229"/>
              <a:gd name="connsiteY81" fmla="*/ 1805587 h 2790326"/>
              <a:gd name="connsiteX82" fmla="*/ 154744 w 1492229"/>
              <a:gd name="connsiteY82" fmla="*/ 1847790 h 2790326"/>
              <a:gd name="connsiteX83" fmla="*/ 126609 w 1492229"/>
              <a:gd name="connsiteY83" fmla="*/ 1974399 h 2790326"/>
              <a:gd name="connsiteX84" fmla="*/ 112541 w 1492229"/>
              <a:gd name="connsiteY84" fmla="*/ 2115076 h 2790326"/>
              <a:gd name="connsiteX85" fmla="*/ 70338 w 1492229"/>
              <a:gd name="connsiteY85" fmla="*/ 2129144 h 2790326"/>
              <a:gd name="connsiteX86" fmla="*/ 56271 w 1492229"/>
              <a:gd name="connsiteY86" fmla="*/ 2171347 h 2790326"/>
              <a:gd name="connsiteX87" fmla="*/ 42203 w 1492229"/>
              <a:gd name="connsiteY87" fmla="*/ 2241686 h 2790326"/>
              <a:gd name="connsiteX88" fmla="*/ 84406 w 1492229"/>
              <a:gd name="connsiteY88" fmla="*/ 2396430 h 2790326"/>
              <a:gd name="connsiteX89" fmla="*/ 70338 w 1492229"/>
              <a:gd name="connsiteY89" fmla="*/ 2579310 h 2790326"/>
              <a:gd name="connsiteX90" fmla="*/ 42203 w 1492229"/>
              <a:gd name="connsiteY90" fmla="*/ 2635581 h 27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92229" h="2790326">
                <a:moveTo>
                  <a:pt x="0" y="2790326"/>
                </a:moveTo>
                <a:cubicBezTo>
                  <a:pt x="4689" y="2776258"/>
                  <a:pt x="10165" y="2762429"/>
                  <a:pt x="14067" y="2748123"/>
                </a:cubicBezTo>
                <a:cubicBezTo>
                  <a:pt x="24241" y="2710817"/>
                  <a:pt x="29975" y="2672265"/>
                  <a:pt x="42203" y="2635581"/>
                </a:cubicBezTo>
                <a:cubicBezTo>
                  <a:pt x="62385" y="2575036"/>
                  <a:pt x="52675" y="2607764"/>
                  <a:pt x="70338" y="2537107"/>
                </a:cubicBezTo>
                <a:cubicBezTo>
                  <a:pt x="75027" y="2452701"/>
                  <a:pt x="74716" y="2367868"/>
                  <a:pt x="84406" y="2283889"/>
                </a:cubicBezTo>
                <a:cubicBezTo>
                  <a:pt x="88838" y="2245475"/>
                  <a:pt x="104957" y="2209265"/>
                  <a:pt x="112541" y="2171347"/>
                </a:cubicBezTo>
                <a:cubicBezTo>
                  <a:pt x="129517" y="2086468"/>
                  <a:pt x="119048" y="2123692"/>
                  <a:pt x="140677" y="2058806"/>
                </a:cubicBezTo>
                <a:cubicBezTo>
                  <a:pt x="145366" y="2030670"/>
                  <a:pt x="157894" y="2002748"/>
                  <a:pt x="154744" y="1974399"/>
                </a:cubicBezTo>
                <a:cubicBezTo>
                  <a:pt x="152877" y="1957595"/>
                  <a:pt x="127212" y="1949092"/>
                  <a:pt x="126609" y="1932196"/>
                </a:cubicBezTo>
                <a:cubicBezTo>
                  <a:pt x="122422" y="1814946"/>
                  <a:pt x="132605" y="1697550"/>
                  <a:pt x="140677" y="1580504"/>
                </a:cubicBezTo>
                <a:cubicBezTo>
                  <a:pt x="142007" y="1561216"/>
                  <a:pt x="147128" y="1542004"/>
                  <a:pt x="154744" y="1524233"/>
                </a:cubicBezTo>
                <a:cubicBezTo>
                  <a:pt x="161404" y="1508693"/>
                  <a:pt x="173501" y="1496098"/>
                  <a:pt x="182880" y="1482030"/>
                </a:cubicBezTo>
                <a:cubicBezTo>
                  <a:pt x="178191" y="1467962"/>
                  <a:pt x="168812" y="1454656"/>
                  <a:pt x="168812" y="1439827"/>
                </a:cubicBezTo>
                <a:cubicBezTo>
                  <a:pt x="168812" y="1420493"/>
                  <a:pt x="177569" y="1402146"/>
                  <a:pt x="182880" y="1383556"/>
                </a:cubicBezTo>
                <a:cubicBezTo>
                  <a:pt x="196681" y="1335253"/>
                  <a:pt x="200070" y="1335107"/>
                  <a:pt x="225083" y="1285083"/>
                </a:cubicBezTo>
                <a:cubicBezTo>
                  <a:pt x="229772" y="1266326"/>
                  <a:pt x="231535" y="1246583"/>
                  <a:pt x="239151" y="1228812"/>
                </a:cubicBezTo>
                <a:cubicBezTo>
                  <a:pt x="245811" y="1213272"/>
                  <a:pt x="262428" y="1202803"/>
                  <a:pt x="267286" y="1186609"/>
                </a:cubicBezTo>
                <a:cubicBezTo>
                  <a:pt x="316662" y="1022022"/>
                  <a:pt x="246177" y="1140901"/>
                  <a:pt x="309489" y="1045932"/>
                </a:cubicBezTo>
                <a:cubicBezTo>
                  <a:pt x="335425" y="942189"/>
                  <a:pt x="307555" y="1036378"/>
                  <a:pt x="351692" y="933390"/>
                </a:cubicBezTo>
                <a:cubicBezTo>
                  <a:pt x="357533" y="919760"/>
                  <a:pt x="359128" y="904450"/>
                  <a:pt x="365760" y="891187"/>
                </a:cubicBezTo>
                <a:cubicBezTo>
                  <a:pt x="373321" y="876065"/>
                  <a:pt x="386334" y="864106"/>
                  <a:pt x="393895" y="848984"/>
                </a:cubicBezTo>
                <a:cubicBezTo>
                  <a:pt x="400527" y="835721"/>
                  <a:pt x="401331" y="820044"/>
                  <a:pt x="407963" y="806781"/>
                </a:cubicBezTo>
                <a:cubicBezTo>
                  <a:pt x="415524" y="791659"/>
                  <a:pt x="427710" y="779258"/>
                  <a:pt x="436098" y="764578"/>
                </a:cubicBezTo>
                <a:cubicBezTo>
                  <a:pt x="446503" y="746370"/>
                  <a:pt x="453119" y="726090"/>
                  <a:pt x="464234" y="708307"/>
                </a:cubicBezTo>
                <a:cubicBezTo>
                  <a:pt x="494313" y="660181"/>
                  <a:pt x="510274" y="648199"/>
                  <a:pt x="548640" y="609833"/>
                </a:cubicBezTo>
                <a:cubicBezTo>
                  <a:pt x="571745" y="517411"/>
                  <a:pt x="547665" y="586920"/>
                  <a:pt x="590843" y="511359"/>
                </a:cubicBezTo>
                <a:cubicBezTo>
                  <a:pt x="601247" y="493151"/>
                  <a:pt x="605553" y="471199"/>
                  <a:pt x="618978" y="455089"/>
                </a:cubicBezTo>
                <a:cubicBezTo>
                  <a:pt x="629802" y="442100"/>
                  <a:pt x="649226" y="438908"/>
                  <a:pt x="661181" y="426953"/>
                </a:cubicBezTo>
                <a:cubicBezTo>
                  <a:pt x="677760" y="410374"/>
                  <a:pt x="689756" y="389762"/>
                  <a:pt x="703384" y="370683"/>
                </a:cubicBezTo>
                <a:cubicBezTo>
                  <a:pt x="713211" y="356925"/>
                  <a:pt x="718317" y="339041"/>
                  <a:pt x="731520" y="328479"/>
                </a:cubicBezTo>
                <a:cubicBezTo>
                  <a:pt x="743099" y="319216"/>
                  <a:pt x="759655" y="319101"/>
                  <a:pt x="773723" y="314412"/>
                </a:cubicBezTo>
                <a:lnTo>
                  <a:pt x="829994" y="258141"/>
                </a:lnTo>
                <a:cubicBezTo>
                  <a:pt x="861107" y="227028"/>
                  <a:pt x="875228" y="207389"/>
                  <a:pt x="914400" y="187803"/>
                </a:cubicBezTo>
                <a:cubicBezTo>
                  <a:pt x="927663" y="181171"/>
                  <a:pt x="942535" y="178424"/>
                  <a:pt x="956603" y="173735"/>
                </a:cubicBezTo>
                <a:cubicBezTo>
                  <a:pt x="965981" y="164356"/>
                  <a:pt x="973365" y="152423"/>
                  <a:pt x="984738" y="145599"/>
                </a:cubicBezTo>
                <a:cubicBezTo>
                  <a:pt x="999150" y="136952"/>
                  <a:pt x="1072706" y="120091"/>
                  <a:pt x="1083212" y="117464"/>
                </a:cubicBezTo>
                <a:cubicBezTo>
                  <a:pt x="1189165" y="46830"/>
                  <a:pt x="1054508" y="129766"/>
                  <a:pt x="1181686" y="75261"/>
                </a:cubicBezTo>
                <a:cubicBezTo>
                  <a:pt x="1197226" y="68601"/>
                  <a:pt x="1208439" y="53993"/>
                  <a:pt x="1223889" y="47126"/>
                </a:cubicBezTo>
                <a:cubicBezTo>
                  <a:pt x="1250990" y="35081"/>
                  <a:pt x="1280160" y="28368"/>
                  <a:pt x="1308295" y="18990"/>
                </a:cubicBezTo>
                <a:lnTo>
                  <a:pt x="1350498" y="4923"/>
                </a:lnTo>
                <a:cubicBezTo>
                  <a:pt x="1392701" y="9612"/>
                  <a:pt x="1439127" y="0"/>
                  <a:pt x="1477107" y="18990"/>
                </a:cubicBezTo>
                <a:cubicBezTo>
                  <a:pt x="1492229" y="26551"/>
                  <a:pt x="1450354" y="40259"/>
                  <a:pt x="1434904" y="47126"/>
                </a:cubicBezTo>
                <a:cubicBezTo>
                  <a:pt x="1407803" y="59171"/>
                  <a:pt x="1375174" y="58810"/>
                  <a:pt x="1350498" y="75261"/>
                </a:cubicBezTo>
                <a:cubicBezTo>
                  <a:pt x="1229550" y="155892"/>
                  <a:pt x="1382577" y="59221"/>
                  <a:pt x="1266092" y="117464"/>
                </a:cubicBezTo>
                <a:cubicBezTo>
                  <a:pt x="1250970" y="125025"/>
                  <a:pt x="1239339" y="138732"/>
                  <a:pt x="1223889" y="145599"/>
                </a:cubicBezTo>
                <a:cubicBezTo>
                  <a:pt x="1196788" y="157644"/>
                  <a:pt x="1164159" y="157284"/>
                  <a:pt x="1139483" y="173735"/>
                </a:cubicBezTo>
                <a:cubicBezTo>
                  <a:pt x="1125415" y="183113"/>
                  <a:pt x="1110482" y="191308"/>
                  <a:pt x="1097280" y="201870"/>
                </a:cubicBezTo>
                <a:cubicBezTo>
                  <a:pt x="1086923" y="210156"/>
                  <a:pt x="1081007" y="224074"/>
                  <a:pt x="1069144" y="230006"/>
                </a:cubicBezTo>
                <a:cubicBezTo>
                  <a:pt x="1042618" y="243269"/>
                  <a:pt x="1012873" y="248763"/>
                  <a:pt x="984738" y="258141"/>
                </a:cubicBezTo>
                <a:cubicBezTo>
                  <a:pt x="970670" y="262830"/>
                  <a:pt x="954873" y="263984"/>
                  <a:pt x="942535" y="272209"/>
                </a:cubicBezTo>
                <a:cubicBezTo>
                  <a:pt x="928467" y="281587"/>
                  <a:pt x="915454" y="292783"/>
                  <a:pt x="900332" y="300344"/>
                </a:cubicBezTo>
                <a:cubicBezTo>
                  <a:pt x="887069" y="306976"/>
                  <a:pt x="871092" y="307211"/>
                  <a:pt x="858129" y="314412"/>
                </a:cubicBezTo>
                <a:cubicBezTo>
                  <a:pt x="786550" y="354179"/>
                  <a:pt x="788274" y="356132"/>
                  <a:pt x="745587" y="398818"/>
                </a:cubicBezTo>
                <a:cubicBezTo>
                  <a:pt x="693526" y="502942"/>
                  <a:pt x="746538" y="411744"/>
                  <a:pt x="675249" y="497292"/>
                </a:cubicBezTo>
                <a:cubicBezTo>
                  <a:pt x="664425" y="510280"/>
                  <a:pt x="660316" y="528933"/>
                  <a:pt x="647114" y="539495"/>
                </a:cubicBezTo>
                <a:cubicBezTo>
                  <a:pt x="635535" y="548758"/>
                  <a:pt x="618979" y="548874"/>
                  <a:pt x="604911" y="553563"/>
                </a:cubicBezTo>
                <a:cubicBezTo>
                  <a:pt x="536967" y="621504"/>
                  <a:pt x="623315" y="538838"/>
                  <a:pt x="534572" y="609833"/>
                </a:cubicBezTo>
                <a:cubicBezTo>
                  <a:pt x="524215" y="618119"/>
                  <a:pt x="493431" y="635368"/>
                  <a:pt x="506437" y="637969"/>
                </a:cubicBezTo>
                <a:cubicBezTo>
                  <a:pt x="538951" y="644472"/>
                  <a:pt x="572086" y="628590"/>
                  <a:pt x="604911" y="623901"/>
                </a:cubicBezTo>
                <a:cubicBezTo>
                  <a:pt x="618979" y="619212"/>
                  <a:pt x="635535" y="619096"/>
                  <a:pt x="647114" y="609833"/>
                </a:cubicBezTo>
                <a:cubicBezTo>
                  <a:pt x="660316" y="599271"/>
                  <a:pt x="663294" y="579585"/>
                  <a:pt x="675249" y="567630"/>
                </a:cubicBezTo>
                <a:cubicBezTo>
                  <a:pt x="687204" y="555675"/>
                  <a:pt x="703384" y="548873"/>
                  <a:pt x="717452" y="539495"/>
                </a:cubicBezTo>
                <a:lnTo>
                  <a:pt x="745587" y="455089"/>
                </a:lnTo>
                <a:cubicBezTo>
                  <a:pt x="750276" y="441021"/>
                  <a:pt x="742005" y="486807"/>
                  <a:pt x="731520" y="497292"/>
                </a:cubicBezTo>
                <a:lnTo>
                  <a:pt x="661181" y="567630"/>
                </a:lnTo>
                <a:cubicBezTo>
                  <a:pt x="651802" y="577009"/>
                  <a:pt x="644082" y="588409"/>
                  <a:pt x="633046" y="595766"/>
                </a:cubicBezTo>
                <a:lnTo>
                  <a:pt x="590843" y="623901"/>
                </a:lnTo>
                <a:cubicBezTo>
                  <a:pt x="556075" y="728202"/>
                  <a:pt x="575970" y="681781"/>
                  <a:pt x="534572" y="764578"/>
                </a:cubicBezTo>
                <a:cubicBezTo>
                  <a:pt x="529883" y="788024"/>
                  <a:pt x="524781" y="811391"/>
                  <a:pt x="520504" y="834916"/>
                </a:cubicBezTo>
                <a:cubicBezTo>
                  <a:pt x="515402" y="862980"/>
                  <a:pt x="512031" y="891353"/>
                  <a:pt x="506437" y="919323"/>
                </a:cubicBezTo>
                <a:cubicBezTo>
                  <a:pt x="502645" y="938282"/>
                  <a:pt x="499985" y="957822"/>
                  <a:pt x="492369" y="975593"/>
                </a:cubicBezTo>
                <a:cubicBezTo>
                  <a:pt x="485709" y="991133"/>
                  <a:pt x="471101" y="1002346"/>
                  <a:pt x="464234" y="1017796"/>
                </a:cubicBezTo>
                <a:cubicBezTo>
                  <a:pt x="452189" y="1044897"/>
                  <a:pt x="445476" y="1074067"/>
                  <a:pt x="436098" y="1102203"/>
                </a:cubicBezTo>
                <a:lnTo>
                  <a:pt x="393895" y="1228812"/>
                </a:lnTo>
                <a:lnTo>
                  <a:pt x="365760" y="1313218"/>
                </a:lnTo>
                <a:cubicBezTo>
                  <a:pt x="361071" y="1327286"/>
                  <a:pt x="359917" y="1343083"/>
                  <a:pt x="351692" y="1355421"/>
                </a:cubicBezTo>
                <a:lnTo>
                  <a:pt x="295421" y="1439827"/>
                </a:lnTo>
                <a:cubicBezTo>
                  <a:pt x="286043" y="1477341"/>
                  <a:pt x="279514" y="1515685"/>
                  <a:pt x="267286" y="1552369"/>
                </a:cubicBezTo>
                <a:cubicBezTo>
                  <a:pt x="262597" y="1566437"/>
                  <a:pt x="259850" y="1581309"/>
                  <a:pt x="253218" y="1594572"/>
                </a:cubicBezTo>
                <a:cubicBezTo>
                  <a:pt x="245657" y="1609694"/>
                  <a:pt x="231950" y="1621325"/>
                  <a:pt x="225083" y="1636775"/>
                </a:cubicBezTo>
                <a:cubicBezTo>
                  <a:pt x="213038" y="1663876"/>
                  <a:pt x="206325" y="1693046"/>
                  <a:pt x="196947" y="1721181"/>
                </a:cubicBezTo>
                <a:lnTo>
                  <a:pt x="168812" y="1805587"/>
                </a:lnTo>
                <a:cubicBezTo>
                  <a:pt x="164123" y="1819655"/>
                  <a:pt x="158340" y="1833404"/>
                  <a:pt x="154744" y="1847790"/>
                </a:cubicBezTo>
                <a:cubicBezTo>
                  <a:pt x="134878" y="1927258"/>
                  <a:pt x="144469" y="1885102"/>
                  <a:pt x="126609" y="1974399"/>
                </a:cubicBezTo>
                <a:cubicBezTo>
                  <a:pt x="121920" y="2021291"/>
                  <a:pt x="128646" y="2070787"/>
                  <a:pt x="112541" y="2115076"/>
                </a:cubicBezTo>
                <a:cubicBezTo>
                  <a:pt x="107473" y="2129012"/>
                  <a:pt x="80823" y="2118658"/>
                  <a:pt x="70338" y="2129144"/>
                </a:cubicBezTo>
                <a:cubicBezTo>
                  <a:pt x="59853" y="2139629"/>
                  <a:pt x="59867" y="2156961"/>
                  <a:pt x="56271" y="2171347"/>
                </a:cubicBezTo>
                <a:cubicBezTo>
                  <a:pt x="50472" y="2194544"/>
                  <a:pt x="46892" y="2218240"/>
                  <a:pt x="42203" y="2241686"/>
                </a:cubicBezTo>
                <a:cubicBezTo>
                  <a:pt x="111737" y="2345987"/>
                  <a:pt x="105106" y="2292934"/>
                  <a:pt x="84406" y="2396430"/>
                </a:cubicBezTo>
                <a:cubicBezTo>
                  <a:pt x="79717" y="2457390"/>
                  <a:pt x="81605" y="2519217"/>
                  <a:pt x="70338" y="2579310"/>
                </a:cubicBezTo>
                <a:cubicBezTo>
                  <a:pt x="39602" y="2743236"/>
                  <a:pt x="42203" y="2571927"/>
                  <a:pt x="42203" y="2635581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68283" y="2687146"/>
            <a:ext cx="2672862" cy="1786380"/>
          </a:xfrm>
          <a:custGeom>
            <a:avLst/>
            <a:gdLst>
              <a:gd name="connsiteX0" fmla="*/ 98474 w 2672862"/>
              <a:gd name="connsiteY0" fmla="*/ 1589432 h 1786380"/>
              <a:gd name="connsiteX1" fmla="*/ 56271 w 2672862"/>
              <a:gd name="connsiteY1" fmla="*/ 1603500 h 1786380"/>
              <a:gd name="connsiteX2" fmla="*/ 0 w 2672862"/>
              <a:gd name="connsiteY2" fmla="*/ 1533162 h 1786380"/>
              <a:gd name="connsiteX3" fmla="*/ 14068 w 2672862"/>
              <a:gd name="connsiteY3" fmla="*/ 1364349 h 1786380"/>
              <a:gd name="connsiteX4" fmla="*/ 42203 w 2672862"/>
              <a:gd name="connsiteY4" fmla="*/ 1279943 h 1786380"/>
              <a:gd name="connsiteX5" fmla="*/ 56271 w 2672862"/>
              <a:gd name="connsiteY5" fmla="*/ 1223672 h 1786380"/>
              <a:gd name="connsiteX6" fmla="*/ 84406 w 2672862"/>
              <a:gd name="connsiteY6" fmla="*/ 1181469 h 1786380"/>
              <a:gd name="connsiteX7" fmla="*/ 126609 w 2672862"/>
              <a:gd name="connsiteY7" fmla="*/ 1082996 h 1786380"/>
              <a:gd name="connsiteX8" fmla="*/ 140677 w 2672862"/>
              <a:gd name="connsiteY8" fmla="*/ 1040792 h 1786380"/>
              <a:gd name="connsiteX9" fmla="*/ 196948 w 2672862"/>
              <a:gd name="connsiteY9" fmla="*/ 942319 h 1786380"/>
              <a:gd name="connsiteX10" fmla="*/ 225083 w 2672862"/>
              <a:gd name="connsiteY10" fmla="*/ 857912 h 1786380"/>
              <a:gd name="connsiteX11" fmla="*/ 281354 w 2672862"/>
              <a:gd name="connsiteY11" fmla="*/ 745371 h 1786380"/>
              <a:gd name="connsiteX12" fmla="*/ 295422 w 2672862"/>
              <a:gd name="connsiteY12" fmla="*/ 703168 h 1786380"/>
              <a:gd name="connsiteX13" fmla="*/ 323557 w 2672862"/>
              <a:gd name="connsiteY13" fmla="*/ 646897 h 1786380"/>
              <a:gd name="connsiteX14" fmla="*/ 337625 w 2672862"/>
              <a:gd name="connsiteY14" fmla="*/ 590626 h 1786380"/>
              <a:gd name="connsiteX15" fmla="*/ 365760 w 2672862"/>
              <a:gd name="connsiteY15" fmla="*/ 548423 h 1786380"/>
              <a:gd name="connsiteX16" fmla="*/ 379828 w 2672862"/>
              <a:gd name="connsiteY16" fmla="*/ 506220 h 1786380"/>
              <a:gd name="connsiteX17" fmla="*/ 407963 w 2672862"/>
              <a:gd name="connsiteY17" fmla="*/ 449949 h 1786380"/>
              <a:gd name="connsiteX18" fmla="*/ 436099 w 2672862"/>
              <a:gd name="connsiteY18" fmla="*/ 351476 h 1786380"/>
              <a:gd name="connsiteX19" fmla="*/ 464234 w 2672862"/>
              <a:gd name="connsiteY19" fmla="*/ 295205 h 1786380"/>
              <a:gd name="connsiteX20" fmla="*/ 506437 w 2672862"/>
              <a:gd name="connsiteY20" fmla="*/ 224866 h 1786380"/>
              <a:gd name="connsiteX21" fmla="*/ 520505 w 2672862"/>
              <a:gd name="connsiteY21" fmla="*/ 182663 h 1786380"/>
              <a:gd name="connsiteX22" fmla="*/ 647114 w 2672862"/>
              <a:gd name="connsiteY22" fmla="*/ 238934 h 1786380"/>
              <a:gd name="connsiteX23" fmla="*/ 661182 w 2672862"/>
              <a:gd name="connsiteY23" fmla="*/ 295205 h 1786380"/>
              <a:gd name="connsiteX24" fmla="*/ 675249 w 2672862"/>
              <a:gd name="connsiteY24" fmla="*/ 337408 h 1786380"/>
              <a:gd name="connsiteX25" fmla="*/ 703385 w 2672862"/>
              <a:gd name="connsiteY25" fmla="*/ 449949 h 1786380"/>
              <a:gd name="connsiteX26" fmla="*/ 745588 w 2672862"/>
              <a:gd name="connsiteY26" fmla="*/ 379611 h 1786380"/>
              <a:gd name="connsiteX27" fmla="*/ 858129 w 2672862"/>
              <a:gd name="connsiteY27" fmla="*/ 295205 h 1786380"/>
              <a:gd name="connsiteX28" fmla="*/ 956603 w 2672862"/>
              <a:gd name="connsiteY28" fmla="*/ 238934 h 1786380"/>
              <a:gd name="connsiteX29" fmla="*/ 1012874 w 2672862"/>
              <a:gd name="connsiteY29" fmla="*/ 224866 h 1786380"/>
              <a:gd name="connsiteX30" fmla="*/ 1139483 w 2672862"/>
              <a:gd name="connsiteY30" fmla="*/ 168596 h 1786380"/>
              <a:gd name="connsiteX31" fmla="*/ 1181686 w 2672862"/>
              <a:gd name="connsiteY31" fmla="*/ 154528 h 1786380"/>
              <a:gd name="connsiteX32" fmla="*/ 1223889 w 2672862"/>
              <a:gd name="connsiteY32" fmla="*/ 140460 h 1786380"/>
              <a:gd name="connsiteX33" fmla="*/ 1280160 w 2672862"/>
              <a:gd name="connsiteY33" fmla="*/ 126392 h 1786380"/>
              <a:gd name="connsiteX34" fmla="*/ 1364566 w 2672862"/>
              <a:gd name="connsiteY34" fmla="*/ 112325 h 1786380"/>
              <a:gd name="connsiteX35" fmla="*/ 1519311 w 2672862"/>
              <a:gd name="connsiteY35" fmla="*/ 70122 h 1786380"/>
              <a:gd name="connsiteX36" fmla="*/ 1645920 w 2672862"/>
              <a:gd name="connsiteY36" fmla="*/ 56054 h 1786380"/>
              <a:gd name="connsiteX37" fmla="*/ 1688123 w 2672862"/>
              <a:gd name="connsiteY37" fmla="*/ 41986 h 1786380"/>
              <a:gd name="connsiteX38" fmla="*/ 2166425 w 2672862"/>
              <a:gd name="connsiteY38" fmla="*/ 41986 h 1786380"/>
              <a:gd name="connsiteX39" fmla="*/ 2124222 w 2672862"/>
              <a:gd name="connsiteY39" fmla="*/ 70122 h 1786380"/>
              <a:gd name="connsiteX40" fmla="*/ 2166425 w 2672862"/>
              <a:gd name="connsiteY40" fmla="*/ 84189 h 1786380"/>
              <a:gd name="connsiteX41" fmla="*/ 2363372 w 2672862"/>
              <a:gd name="connsiteY41" fmla="*/ 112325 h 1786380"/>
              <a:gd name="connsiteX42" fmla="*/ 2405575 w 2672862"/>
              <a:gd name="connsiteY42" fmla="*/ 126392 h 1786380"/>
              <a:gd name="connsiteX43" fmla="*/ 2574388 w 2672862"/>
              <a:gd name="connsiteY43" fmla="*/ 154528 h 1786380"/>
              <a:gd name="connsiteX44" fmla="*/ 2630659 w 2672862"/>
              <a:gd name="connsiteY44" fmla="*/ 168596 h 1786380"/>
              <a:gd name="connsiteX45" fmla="*/ 2504049 w 2672862"/>
              <a:gd name="connsiteY45" fmla="*/ 281137 h 1786380"/>
              <a:gd name="connsiteX46" fmla="*/ 2405575 w 2672862"/>
              <a:gd name="connsiteY46" fmla="*/ 337408 h 1786380"/>
              <a:gd name="connsiteX47" fmla="*/ 2321169 w 2672862"/>
              <a:gd name="connsiteY47" fmla="*/ 407746 h 1786380"/>
              <a:gd name="connsiteX48" fmla="*/ 2250831 w 2672862"/>
              <a:gd name="connsiteY48" fmla="*/ 435882 h 1786380"/>
              <a:gd name="connsiteX49" fmla="*/ 2166425 w 2672862"/>
              <a:gd name="connsiteY49" fmla="*/ 492152 h 1786380"/>
              <a:gd name="connsiteX50" fmla="*/ 2096086 w 2672862"/>
              <a:gd name="connsiteY50" fmla="*/ 548423 h 1786380"/>
              <a:gd name="connsiteX51" fmla="*/ 2363372 w 2672862"/>
              <a:gd name="connsiteY51" fmla="*/ 618762 h 1786380"/>
              <a:gd name="connsiteX52" fmla="*/ 2546252 w 2672862"/>
              <a:gd name="connsiteY52" fmla="*/ 689100 h 1786380"/>
              <a:gd name="connsiteX53" fmla="*/ 2588455 w 2672862"/>
              <a:gd name="connsiteY53" fmla="*/ 717236 h 1786380"/>
              <a:gd name="connsiteX54" fmla="*/ 2672862 w 2672862"/>
              <a:gd name="connsiteY54" fmla="*/ 745371 h 1786380"/>
              <a:gd name="connsiteX55" fmla="*/ 2644726 w 2672862"/>
              <a:gd name="connsiteY55" fmla="*/ 787574 h 1786380"/>
              <a:gd name="connsiteX56" fmla="*/ 2489982 w 2672862"/>
              <a:gd name="connsiteY56" fmla="*/ 815709 h 1786380"/>
              <a:gd name="connsiteX57" fmla="*/ 2335237 w 2672862"/>
              <a:gd name="connsiteY57" fmla="*/ 843845 h 1786380"/>
              <a:gd name="connsiteX58" fmla="*/ 2278966 w 2672862"/>
              <a:gd name="connsiteY58" fmla="*/ 857912 h 1786380"/>
              <a:gd name="connsiteX59" fmla="*/ 1955409 w 2672862"/>
              <a:gd name="connsiteY59" fmla="*/ 871980 h 1786380"/>
              <a:gd name="connsiteX60" fmla="*/ 1674055 w 2672862"/>
              <a:gd name="connsiteY60" fmla="*/ 886048 h 1786380"/>
              <a:gd name="connsiteX61" fmla="*/ 1603717 w 2672862"/>
              <a:gd name="connsiteY61" fmla="*/ 900116 h 1786380"/>
              <a:gd name="connsiteX62" fmla="*/ 1561514 w 2672862"/>
              <a:gd name="connsiteY62" fmla="*/ 914183 h 1786380"/>
              <a:gd name="connsiteX63" fmla="*/ 1448972 w 2672862"/>
              <a:gd name="connsiteY63" fmla="*/ 928251 h 1786380"/>
              <a:gd name="connsiteX64" fmla="*/ 1392702 w 2672862"/>
              <a:gd name="connsiteY64" fmla="*/ 942319 h 1786380"/>
              <a:gd name="connsiteX65" fmla="*/ 1308295 w 2672862"/>
              <a:gd name="connsiteY65" fmla="*/ 970454 h 1786380"/>
              <a:gd name="connsiteX66" fmla="*/ 1195754 w 2672862"/>
              <a:gd name="connsiteY66" fmla="*/ 984522 h 1786380"/>
              <a:gd name="connsiteX67" fmla="*/ 1069145 w 2672862"/>
              <a:gd name="connsiteY67" fmla="*/ 1026725 h 1786380"/>
              <a:gd name="connsiteX68" fmla="*/ 1026942 w 2672862"/>
              <a:gd name="connsiteY68" fmla="*/ 1040792 h 1786380"/>
              <a:gd name="connsiteX69" fmla="*/ 914400 w 2672862"/>
              <a:gd name="connsiteY69" fmla="*/ 1082996 h 1786380"/>
              <a:gd name="connsiteX70" fmla="*/ 829994 w 2672862"/>
              <a:gd name="connsiteY70" fmla="*/ 1125199 h 1786380"/>
              <a:gd name="connsiteX71" fmla="*/ 731520 w 2672862"/>
              <a:gd name="connsiteY71" fmla="*/ 1167402 h 1786380"/>
              <a:gd name="connsiteX72" fmla="*/ 689317 w 2672862"/>
              <a:gd name="connsiteY72" fmla="*/ 1209605 h 1786380"/>
              <a:gd name="connsiteX73" fmla="*/ 647114 w 2672862"/>
              <a:gd name="connsiteY73" fmla="*/ 1223672 h 1786380"/>
              <a:gd name="connsiteX74" fmla="*/ 618979 w 2672862"/>
              <a:gd name="connsiteY74" fmla="*/ 1251808 h 1786380"/>
              <a:gd name="connsiteX75" fmla="*/ 576775 w 2672862"/>
              <a:gd name="connsiteY75" fmla="*/ 1279943 h 1786380"/>
              <a:gd name="connsiteX76" fmla="*/ 478302 w 2672862"/>
              <a:gd name="connsiteY76" fmla="*/ 1392485 h 1786380"/>
              <a:gd name="connsiteX77" fmla="*/ 407963 w 2672862"/>
              <a:gd name="connsiteY77" fmla="*/ 1448756 h 1786380"/>
              <a:gd name="connsiteX78" fmla="*/ 351692 w 2672862"/>
              <a:gd name="connsiteY78" fmla="*/ 1519094 h 1786380"/>
              <a:gd name="connsiteX79" fmla="*/ 309489 w 2672862"/>
              <a:gd name="connsiteY79" fmla="*/ 1533162 h 1786380"/>
              <a:gd name="connsiteX80" fmla="*/ 225083 w 2672862"/>
              <a:gd name="connsiteY80" fmla="*/ 1631636 h 1786380"/>
              <a:gd name="connsiteX81" fmla="*/ 140677 w 2672862"/>
              <a:gd name="connsiteY81" fmla="*/ 1687906 h 1786380"/>
              <a:gd name="connsiteX82" fmla="*/ 112542 w 2672862"/>
              <a:gd name="connsiteY82" fmla="*/ 1716042 h 1786380"/>
              <a:gd name="connsiteX83" fmla="*/ 70339 w 2672862"/>
              <a:gd name="connsiteY83" fmla="*/ 1744177 h 1786380"/>
              <a:gd name="connsiteX84" fmla="*/ 70339 w 2672862"/>
              <a:gd name="connsiteY84" fmla="*/ 1786380 h 178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672862" h="1786380">
                <a:moveTo>
                  <a:pt x="98474" y="1589432"/>
                </a:moveTo>
                <a:cubicBezTo>
                  <a:pt x="84406" y="1594121"/>
                  <a:pt x="70898" y="1605938"/>
                  <a:pt x="56271" y="1603500"/>
                </a:cubicBezTo>
                <a:cubicBezTo>
                  <a:pt x="11355" y="1596014"/>
                  <a:pt x="10973" y="1566080"/>
                  <a:pt x="0" y="1533162"/>
                </a:cubicBezTo>
                <a:cubicBezTo>
                  <a:pt x="4689" y="1476891"/>
                  <a:pt x="4785" y="1420047"/>
                  <a:pt x="14068" y="1364349"/>
                </a:cubicBezTo>
                <a:cubicBezTo>
                  <a:pt x="18944" y="1335095"/>
                  <a:pt x="35010" y="1308715"/>
                  <a:pt x="42203" y="1279943"/>
                </a:cubicBezTo>
                <a:cubicBezTo>
                  <a:pt x="46892" y="1261186"/>
                  <a:pt x="48655" y="1241443"/>
                  <a:pt x="56271" y="1223672"/>
                </a:cubicBezTo>
                <a:cubicBezTo>
                  <a:pt x="62931" y="1208132"/>
                  <a:pt x="75028" y="1195537"/>
                  <a:pt x="84406" y="1181469"/>
                </a:cubicBezTo>
                <a:cubicBezTo>
                  <a:pt x="113685" y="1064357"/>
                  <a:pt x="78034" y="1180148"/>
                  <a:pt x="126609" y="1082996"/>
                </a:cubicBezTo>
                <a:cubicBezTo>
                  <a:pt x="133241" y="1069733"/>
                  <a:pt x="134045" y="1054055"/>
                  <a:pt x="140677" y="1040792"/>
                </a:cubicBezTo>
                <a:cubicBezTo>
                  <a:pt x="191429" y="939286"/>
                  <a:pt x="147626" y="1065624"/>
                  <a:pt x="196948" y="942319"/>
                </a:cubicBezTo>
                <a:cubicBezTo>
                  <a:pt x="207963" y="914783"/>
                  <a:pt x="211820" y="884438"/>
                  <a:pt x="225083" y="857912"/>
                </a:cubicBezTo>
                <a:cubicBezTo>
                  <a:pt x="243840" y="820398"/>
                  <a:pt x="268091" y="785160"/>
                  <a:pt x="281354" y="745371"/>
                </a:cubicBezTo>
                <a:cubicBezTo>
                  <a:pt x="286043" y="731303"/>
                  <a:pt x="289581" y="716798"/>
                  <a:pt x="295422" y="703168"/>
                </a:cubicBezTo>
                <a:cubicBezTo>
                  <a:pt x="303683" y="683893"/>
                  <a:pt x="316194" y="666533"/>
                  <a:pt x="323557" y="646897"/>
                </a:cubicBezTo>
                <a:cubicBezTo>
                  <a:pt x="330346" y="628794"/>
                  <a:pt x="330009" y="608397"/>
                  <a:pt x="337625" y="590626"/>
                </a:cubicBezTo>
                <a:cubicBezTo>
                  <a:pt x="344285" y="575086"/>
                  <a:pt x="358199" y="563545"/>
                  <a:pt x="365760" y="548423"/>
                </a:cubicBezTo>
                <a:cubicBezTo>
                  <a:pt x="372392" y="535160"/>
                  <a:pt x="373987" y="519850"/>
                  <a:pt x="379828" y="506220"/>
                </a:cubicBezTo>
                <a:cubicBezTo>
                  <a:pt x="388089" y="486945"/>
                  <a:pt x="400600" y="469585"/>
                  <a:pt x="407963" y="449949"/>
                </a:cubicBezTo>
                <a:cubicBezTo>
                  <a:pt x="443658" y="354762"/>
                  <a:pt x="402088" y="430835"/>
                  <a:pt x="436099" y="351476"/>
                </a:cubicBezTo>
                <a:cubicBezTo>
                  <a:pt x="444360" y="332201"/>
                  <a:pt x="455973" y="314480"/>
                  <a:pt x="464234" y="295205"/>
                </a:cubicBezTo>
                <a:cubicBezTo>
                  <a:pt x="491627" y="231289"/>
                  <a:pt x="459650" y="271654"/>
                  <a:pt x="506437" y="224866"/>
                </a:cubicBezTo>
                <a:cubicBezTo>
                  <a:pt x="511126" y="210798"/>
                  <a:pt x="506247" y="186737"/>
                  <a:pt x="520505" y="182663"/>
                </a:cubicBezTo>
                <a:cubicBezTo>
                  <a:pt x="587932" y="163399"/>
                  <a:pt x="610272" y="202092"/>
                  <a:pt x="647114" y="238934"/>
                </a:cubicBezTo>
                <a:cubicBezTo>
                  <a:pt x="651803" y="257691"/>
                  <a:pt x="655871" y="276615"/>
                  <a:pt x="661182" y="295205"/>
                </a:cubicBezTo>
                <a:cubicBezTo>
                  <a:pt x="665256" y="309463"/>
                  <a:pt x="671347" y="323102"/>
                  <a:pt x="675249" y="337408"/>
                </a:cubicBezTo>
                <a:cubicBezTo>
                  <a:pt x="685423" y="374714"/>
                  <a:pt x="703385" y="449949"/>
                  <a:pt x="703385" y="449949"/>
                </a:cubicBezTo>
                <a:cubicBezTo>
                  <a:pt x="717453" y="426503"/>
                  <a:pt x="728801" y="401194"/>
                  <a:pt x="745588" y="379611"/>
                </a:cubicBezTo>
                <a:cubicBezTo>
                  <a:pt x="798368" y="311752"/>
                  <a:pt x="792616" y="332642"/>
                  <a:pt x="858129" y="295205"/>
                </a:cubicBezTo>
                <a:cubicBezTo>
                  <a:pt x="910079" y="265519"/>
                  <a:pt x="894762" y="262124"/>
                  <a:pt x="956603" y="238934"/>
                </a:cubicBezTo>
                <a:cubicBezTo>
                  <a:pt x="974706" y="232145"/>
                  <a:pt x="994117" y="229555"/>
                  <a:pt x="1012874" y="224866"/>
                </a:cubicBezTo>
                <a:cubicBezTo>
                  <a:pt x="1079754" y="180280"/>
                  <a:pt x="1039036" y="202078"/>
                  <a:pt x="1139483" y="168596"/>
                </a:cubicBezTo>
                <a:lnTo>
                  <a:pt x="1181686" y="154528"/>
                </a:lnTo>
                <a:cubicBezTo>
                  <a:pt x="1195754" y="149839"/>
                  <a:pt x="1209503" y="144057"/>
                  <a:pt x="1223889" y="140460"/>
                </a:cubicBezTo>
                <a:cubicBezTo>
                  <a:pt x="1242646" y="135771"/>
                  <a:pt x="1261201" y="130184"/>
                  <a:pt x="1280160" y="126392"/>
                </a:cubicBezTo>
                <a:cubicBezTo>
                  <a:pt x="1308129" y="120798"/>
                  <a:pt x="1336431" y="117014"/>
                  <a:pt x="1364566" y="112325"/>
                </a:cubicBezTo>
                <a:cubicBezTo>
                  <a:pt x="1413034" y="96169"/>
                  <a:pt x="1471707" y="75411"/>
                  <a:pt x="1519311" y="70122"/>
                </a:cubicBezTo>
                <a:lnTo>
                  <a:pt x="1645920" y="56054"/>
                </a:lnTo>
                <a:cubicBezTo>
                  <a:pt x="1659988" y="51365"/>
                  <a:pt x="1673737" y="45582"/>
                  <a:pt x="1688123" y="41986"/>
                </a:cubicBezTo>
                <a:cubicBezTo>
                  <a:pt x="1856069" y="0"/>
                  <a:pt x="1938402" y="34124"/>
                  <a:pt x="2166425" y="41986"/>
                </a:cubicBezTo>
                <a:cubicBezTo>
                  <a:pt x="2152357" y="51365"/>
                  <a:pt x="2124222" y="53215"/>
                  <a:pt x="2124222" y="70122"/>
                </a:cubicBezTo>
                <a:cubicBezTo>
                  <a:pt x="2124222" y="84951"/>
                  <a:pt x="2151950" y="80972"/>
                  <a:pt x="2166425" y="84189"/>
                </a:cubicBezTo>
                <a:cubicBezTo>
                  <a:pt x="2218585" y="95780"/>
                  <a:pt x="2314694" y="106240"/>
                  <a:pt x="2363372" y="112325"/>
                </a:cubicBezTo>
                <a:cubicBezTo>
                  <a:pt x="2377440" y="117014"/>
                  <a:pt x="2391189" y="122796"/>
                  <a:pt x="2405575" y="126392"/>
                </a:cubicBezTo>
                <a:cubicBezTo>
                  <a:pt x="2483343" y="145834"/>
                  <a:pt x="2487030" y="138644"/>
                  <a:pt x="2574388" y="154528"/>
                </a:cubicBezTo>
                <a:cubicBezTo>
                  <a:pt x="2593410" y="157987"/>
                  <a:pt x="2611902" y="163907"/>
                  <a:pt x="2630659" y="168596"/>
                </a:cubicBezTo>
                <a:cubicBezTo>
                  <a:pt x="2603992" y="275261"/>
                  <a:pt x="2639148" y="195165"/>
                  <a:pt x="2504049" y="281137"/>
                </a:cubicBezTo>
                <a:cubicBezTo>
                  <a:pt x="2395586" y="350159"/>
                  <a:pt x="2532254" y="305738"/>
                  <a:pt x="2405575" y="337408"/>
                </a:cubicBezTo>
                <a:cubicBezTo>
                  <a:pt x="2374462" y="368521"/>
                  <a:pt x="2360341" y="388160"/>
                  <a:pt x="2321169" y="407746"/>
                </a:cubicBezTo>
                <a:cubicBezTo>
                  <a:pt x="2298583" y="419039"/>
                  <a:pt x="2273000" y="423790"/>
                  <a:pt x="2250831" y="435882"/>
                </a:cubicBezTo>
                <a:cubicBezTo>
                  <a:pt x="2221146" y="452074"/>
                  <a:pt x="2194560" y="473395"/>
                  <a:pt x="2166425" y="492152"/>
                </a:cubicBezTo>
                <a:cubicBezTo>
                  <a:pt x="2113189" y="527643"/>
                  <a:pt x="2136176" y="508335"/>
                  <a:pt x="2096086" y="548423"/>
                </a:cubicBezTo>
                <a:cubicBezTo>
                  <a:pt x="2185236" y="566253"/>
                  <a:pt x="2280894" y="583415"/>
                  <a:pt x="2363372" y="618762"/>
                </a:cubicBezTo>
                <a:cubicBezTo>
                  <a:pt x="2489105" y="672648"/>
                  <a:pt x="2427966" y="649672"/>
                  <a:pt x="2546252" y="689100"/>
                </a:cubicBezTo>
                <a:cubicBezTo>
                  <a:pt x="2560320" y="698479"/>
                  <a:pt x="2573005" y="710369"/>
                  <a:pt x="2588455" y="717236"/>
                </a:cubicBezTo>
                <a:cubicBezTo>
                  <a:pt x="2615556" y="729281"/>
                  <a:pt x="2672862" y="745371"/>
                  <a:pt x="2672862" y="745371"/>
                </a:cubicBezTo>
                <a:cubicBezTo>
                  <a:pt x="2663483" y="759439"/>
                  <a:pt x="2659406" y="779186"/>
                  <a:pt x="2644726" y="787574"/>
                </a:cubicBezTo>
                <a:cubicBezTo>
                  <a:pt x="2636627" y="792202"/>
                  <a:pt x="2490361" y="815646"/>
                  <a:pt x="2489982" y="815709"/>
                </a:cubicBezTo>
                <a:cubicBezTo>
                  <a:pt x="2399437" y="845891"/>
                  <a:pt x="2494301" y="817335"/>
                  <a:pt x="2335237" y="843845"/>
                </a:cubicBezTo>
                <a:cubicBezTo>
                  <a:pt x="2316166" y="847023"/>
                  <a:pt x="2298247" y="856484"/>
                  <a:pt x="2278966" y="857912"/>
                </a:cubicBezTo>
                <a:cubicBezTo>
                  <a:pt x="2171307" y="865887"/>
                  <a:pt x="2063247" y="866964"/>
                  <a:pt x="1955409" y="871980"/>
                </a:cubicBezTo>
                <a:lnTo>
                  <a:pt x="1674055" y="886048"/>
                </a:lnTo>
                <a:cubicBezTo>
                  <a:pt x="1650609" y="890737"/>
                  <a:pt x="1626913" y="894317"/>
                  <a:pt x="1603717" y="900116"/>
                </a:cubicBezTo>
                <a:cubicBezTo>
                  <a:pt x="1589331" y="903712"/>
                  <a:pt x="1576103" y="911530"/>
                  <a:pt x="1561514" y="914183"/>
                </a:cubicBezTo>
                <a:cubicBezTo>
                  <a:pt x="1524318" y="920946"/>
                  <a:pt x="1486486" y="923562"/>
                  <a:pt x="1448972" y="928251"/>
                </a:cubicBezTo>
                <a:cubicBezTo>
                  <a:pt x="1430215" y="932940"/>
                  <a:pt x="1411221" y="936763"/>
                  <a:pt x="1392702" y="942319"/>
                </a:cubicBezTo>
                <a:cubicBezTo>
                  <a:pt x="1364295" y="950841"/>
                  <a:pt x="1337723" y="966775"/>
                  <a:pt x="1308295" y="970454"/>
                </a:cubicBezTo>
                <a:lnTo>
                  <a:pt x="1195754" y="984522"/>
                </a:lnTo>
                <a:lnTo>
                  <a:pt x="1069145" y="1026725"/>
                </a:lnTo>
                <a:cubicBezTo>
                  <a:pt x="1055077" y="1031414"/>
                  <a:pt x="1040205" y="1034160"/>
                  <a:pt x="1026942" y="1040792"/>
                </a:cubicBezTo>
                <a:cubicBezTo>
                  <a:pt x="953378" y="1077575"/>
                  <a:pt x="991016" y="1063842"/>
                  <a:pt x="914400" y="1082996"/>
                </a:cubicBezTo>
                <a:cubicBezTo>
                  <a:pt x="793452" y="1163627"/>
                  <a:pt x="946479" y="1066956"/>
                  <a:pt x="829994" y="1125199"/>
                </a:cubicBezTo>
                <a:cubicBezTo>
                  <a:pt x="732845" y="1173774"/>
                  <a:pt x="848631" y="1138124"/>
                  <a:pt x="731520" y="1167402"/>
                </a:cubicBezTo>
                <a:cubicBezTo>
                  <a:pt x="717452" y="1181470"/>
                  <a:pt x="705870" y="1198570"/>
                  <a:pt x="689317" y="1209605"/>
                </a:cubicBezTo>
                <a:cubicBezTo>
                  <a:pt x="676979" y="1217830"/>
                  <a:pt x="659829" y="1216043"/>
                  <a:pt x="647114" y="1223672"/>
                </a:cubicBezTo>
                <a:cubicBezTo>
                  <a:pt x="635741" y="1230496"/>
                  <a:pt x="629336" y="1243523"/>
                  <a:pt x="618979" y="1251808"/>
                </a:cubicBezTo>
                <a:cubicBezTo>
                  <a:pt x="605776" y="1262370"/>
                  <a:pt x="589499" y="1268809"/>
                  <a:pt x="576775" y="1279943"/>
                </a:cubicBezTo>
                <a:cubicBezTo>
                  <a:pt x="461076" y="1381180"/>
                  <a:pt x="541863" y="1313034"/>
                  <a:pt x="478302" y="1392485"/>
                </a:cubicBezTo>
                <a:cubicBezTo>
                  <a:pt x="455395" y="1421119"/>
                  <a:pt x="439296" y="1427867"/>
                  <a:pt x="407963" y="1448756"/>
                </a:cubicBezTo>
                <a:cubicBezTo>
                  <a:pt x="395183" y="1467927"/>
                  <a:pt x="373967" y="1505729"/>
                  <a:pt x="351692" y="1519094"/>
                </a:cubicBezTo>
                <a:cubicBezTo>
                  <a:pt x="338976" y="1526723"/>
                  <a:pt x="323557" y="1528473"/>
                  <a:pt x="309489" y="1533162"/>
                </a:cubicBezTo>
                <a:cubicBezTo>
                  <a:pt x="283062" y="1568398"/>
                  <a:pt x="260349" y="1604207"/>
                  <a:pt x="225083" y="1631636"/>
                </a:cubicBezTo>
                <a:cubicBezTo>
                  <a:pt x="198392" y="1652396"/>
                  <a:pt x="164587" y="1663995"/>
                  <a:pt x="140677" y="1687906"/>
                </a:cubicBezTo>
                <a:cubicBezTo>
                  <a:pt x="131299" y="1697285"/>
                  <a:pt x="122899" y="1707756"/>
                  <a:pt x="112542" y="1716042"/>
                </a:cubicBezTo>
                <a:cubicBezTo>
                  <a:pt x="99340" y="1726604"/>
                  <a:pt x="79038" y="1729679"/>
                  <a:pt x="70339" y="1744177"/>
                </a:cubicBezTo>
                <a:cubicBezTo>
                  <a:pt x="63101" y="1756240"/>
                  <a:pt x="70339" y="1772312"/>
                  <a:pt x="70339" y="178638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71335" y="3367772"/>
            <a:ext cx="505248" cy="2399982"/>
          </a:xfrm>
          <a:custGeom>
            <a:avLst/>
            <a:gdLst>
              <a:gd name="connsiteX0" fmla="*/ 182880 w 505248"/>
              <a:gd name="connsiteY0" fmla="*/ 1865410 h 2399982"/>
              <a:gd name="connsiteX1" fmla="*/ 168813 w 505248"/>
              <a:gd name="connsiteY1" fmla="*/ 1710665 h 2399982"/>
              <a:gd name="connsiteX2" fmla="*/ 154745 w 505248"/>
              <a:gd name="connsiteY2" fmla="*/ 1429311 h 2399982"/>
              <a:gd name="connsiteX3" fmla="*/ 182880 w 505248"/>
              <a:gd name="connsiteY3" fmla="*/ 1302702 h 2399982"/>
              <a:gd name="connsiteX4" fmla="*/ 211016 w 505248"/>
              <a:gd name="connsiteY4" fmla="*/ 1218296 h 2399982"/>
              <a:gd name="connsiteX5" fmla="*/ 225083 w 505248"/>
              <a:gd name="connsiteY5" fmla="*/ 1162025 h 2399982"/>
              <a:gd name="connsiteX6" fmla="*/ 239151 w 505248"/>
              <a:gd name="connsiteY6" fmla="*/ 1119822 h 2399982"/>
              <a:gd name="connsiteX7" fmla="*/ 281354 w 505248"/>
              <a:gd name="connsiteY7" fmla="*/ 894739 h 2399982"/>
              <a:gd name="connsiteX8" fmla="*/ 309490 w 505248"/>
              <a:gd name="connsiteY8" fmla="*/ 824400 h 2399982"/>
              <a:gd name="connsiteX9" fmla="*/ 323557 w 505248"/>
              <a:gd name="connsiteY9" fmla="*/ 683723 h 2399982"/>
              <a:gd name="connsiteX10" fmla="*/ 351693 w 505248"/>
              <a:gd name="connsiteY10" fmla="*/ 599317 h 2399982"/>
              <a:gd name="connsiteX11" fmla="*/ 379828 w 505248"/>
              <a:gd name="connsiteY11" fmla="*/ 430505 h 2399982"/>
              <a:gd name="connsiteX12" fmla="*/ 393896 w 505248"/>
              <a:gd name="connsiteY12" fmla="*/ 388302 h 2399982"/>
              <a:gd name="connsiteX13" fmla="*/ 422031 w 505248"/>
              <a:gd name="connsiteY13" fmla="*/ 346099 h 2399982"/>
              <a:gd name="connsiteX14" fmla="*/ 450167 w 505248"/>
              <a:gd name="connsiteY14" fmla="*/ 317963 h 2399982"/>
              <a:gd name="connsiteX15" fmla="*/ 464234 w 505248"/>
              <a:gd name="connsiteY15" fmla="*/ 261693 h 2399982"/>
              <a:gd name="connsiteX16" fmla="*/ 281354 w 505248"/>
              <a:gd name="connsiteY16" fmla="*/ 78813 h 2399982"/>
              <a:gd name="connsiteX17" fmla="*/ 239151 w 505248"/>
              <a:gd name="connsiteY17" fmla="*/ 92880 h 2399982"/>
              <a:gd name="connsiteX18" fmla="*/ 168813 w 505248"/>
              <a:gd name="connsiteY18" fmla="*/ 135083 h 2399982"/>
              <a:gd name="connsiteX19" fmla="*/ 98474 w 505248"/>
              <a:gd name="connsiteY19" fmla="*/ 191354 h 2399982"/>
              <a:gd name="connsiteX20" fmla="*/ 70339 w 505248"/>
              <a:gd name="connsiteY20" fmla="*/ 317963 h 2399982"/>
              <a:gd name="connsiteX21" fmla="*/ 56271 w 505248"/>
              <a:gd name="connsiteY21" fmla="*/ 374234 h 2399982"/>
              <a:gd name="connsiteX22" fmla="*/ 42203 w 505248"/>
              <a:gd name="connsiteY22" fmla="*/ 486776 h 2399982"/>
              <a:gd name="connsiteX23" fmla="*/ 56271 w 505248"/>
              <a:gd name="connsiteY23" fmla="*/ 613385 h 2399982"/>
              <a:gd name="connsiteX24" fmla="*/ 70339 w 505248"/>
              <a:gd name="connsiteY24" fmla="*/ 557114 h 2399982"/>
              <a:gd name="connsiteX25" fmla="*/ 112542 w 505248"/>
              <a:gd name="connsiteY25" fmla="*/ 472708 h 2399982"/>
              <a:gd name="connsiteX26" fmla="*/ 126610 w 505248"/>
              <a:gd name="connsiteY26" fmla="*/ 416437 h 2399982"/>
              <a:gd name="connsiteX27" fmla="*/ 168813 w 505248"/>
              <a:gd name="connsiteY27" fmla="*/ 402370 h 2399982"/>
              <a:gd name="connsiteX28" fmla="*/ 211016 w 505248"/>
              <a:gd name="connsiteY28" fmla="*/ 261693 h 2399982"/>
              <a:gd name="connsiteX29" fmla="*/ 267287 w 505248"/>
              <a:gd name="connsiteY29" fmla="*/ 191354 h 2399982"/>
              <a:gd name="connsiteX30" fmla="*/ 309490 w 505248"/>
              <a:gd name="connsiteY30" fmla="*/ 163219 h 2399982"/>
              <a:gd name="connsiteX31" fmla="*/ 309490 w 505248"/>
              <a:gd name="connsiteY31" fmla="*/ 557114 h 2399982"/>
              <a:gd name="connsiteX32" fmla="*/ 281354 w 505248"/>
              <a:gd name="connsiteY32" fmla="*/ 585250 h 2399982"/>
              <a:gd name="connsiteX33" fmla="*/ 267287 w 505248"/>
              <a:gd name="connsiteY33" fmla="*/ 655588 h 2399982"/>
              <a:gd name="connsiteX34" fmla="*/ 295422 w 505248"/>
              <a:gd name="connsiteY34" fmla="*/ 824400 h 2399982"/>
              <a:gd name="connsiteX35" fmla="*/ 267287 w 505248"/>
              <a:gd name="connsiteY35" fmla="*/ 922874 h 2399982"/>
              <a:gd name="connsiteX36" fmla="*/ 239151 w 505248"/>
              <a:gd name="connsiteY36" fmla="*/ 1007280 h 2399982"/>
              <a:gd name="connsiteX37" fmla="*/ 211016 w 505248"/>
              <a:gd name="connsiteY37" fmla="*/ 1049483 h 2399982"/>
              <a:gd name="connsiteX38" fmla="*/ 182880 w 505248"/>
              <a:gd name="connsiteY38" fmla="*/ 1133890 h 2399982"/>
              <a:gd name="connsiteX39" fmla="*/ 154745 w 505248"/>
              <a:gd name="connsiteY39" fmla="*/ 1190160 h 2399982"/>
              <a:gd name="connsiteX40" fmla="*/ 126610 w 505248"/>
              <a:gd name="connsiteY40" fmla="*/ 1260499 h 2399982"/>
              <a:gd name="connsiteX41" fmla="*/ 98474 w 505248"/>
              <a:gd name="connsiteY41" fmla="*/ 1302702 h 2399982"/>
              <a:gd name="connsiteX42" fmla="*/ 84407 w 505248"/>
              <a:gd name="connsiteY42" fmla="*/ 1344905 h 2399982"/>
              <a:gd name="connsiteX43" fmla="*/ 56271 w 505248"/>
              <a:gd name="connsiteY43" fmla="*/ 1387108 h 2399982"/>
              <a:gd name="connsiteX44" fmla="*/ 28136 w 505248"/>
              <a:gd name="connsiteY44" fmla="*/ 1471514 h 2399982"/>
              <a:gd name="connsiteX45" fmla="*/ 14068 w 505248"/>
              <a:gd name="connsiteY45" fmla="*/ 1584056 h 2399982"/>
              <a:gd name="connsiteX46" fmla="*/ 0 w 505248"/>
              <a:gd name="connsiteY46" fmla="*/ 1682530 h 2399982"/>
              <a:gd name="connsiteX47" fmla="*/ 14068 w 505248"/>
              <a:gd name="connsiteY47" fmla="*/ 2146763 h 2399982"/>
              <a:gd name="connsiteX48" fmla="*/ 42203 w 505248"/>
              <a:gd name="connsiteY48" fmla="*/ 2259305 h 2399982"/>
              <a:gd name="connsiteX49" fmla="*/ 56271 w 505248"/>
              <a:gd name="connsiteY49" fmla="*/ 2315576 h 2399982"/>
              <a:gd name="connsiteX50" fmla="*/ 98474 w 505248"/>
              <a:gd name="connsiteY50" fmla="*/ 2357779 h 2399982"/>
              <a:gd name="connsiteX51" fmla="*/ 112542 w 505248"/>
              <a:gd name="connsiteY51" fmla="*/ 2399982 h 2399982"/>
              <a:gd name="connsiteX52" fmla="*/ 126610 w 505248"/>
              <a:gd name="connsiteY52" fmla="*/ 2357779 h 2399982"/>
              <a:gd name="connsiteX53" fmla="*/ 154745 w 505248"/>
              <a:gd name="connsiteY53" fmla="*/ 2301508 h 2399982"/>
              <a:gd name="connsiteX54" fmla="*/ 182880 w 505248"/>
              <a:gd name="connsiteY54" fmla="*/ 2217102 h 2399982"/>
              <a:gd name="connsiteX55" fmla="*/ 196948 w 505248"/>
              <a:gd name="connsiteY55" fmla="*/ 2174899 h 2399982"/>
              <a:gd name="connsiteX56" fmla="*/ 225083 w 505248"/>
              <a:gd name="connsiteY56" fmla="*/ 2132696 h 2399982"/>
              <a:gd name="connsiteX57" fmla="*/ 211016 w 505248"/>
              <a:gd name="connsiteY57" fmla="*/ 1935748 h 2399982"/>
              <a:gd name="connsiteX58" fmla="*/ 267287 w 505248"/>
              <a:gd name="connsiteY58" fmla="*/ 1865410 h 2399982"/>
              <a:gd name="connsiteX59" fmla="*/ 295422 w 505248"/>
              <a:gd name="connsiteY59" fmla="*/ 1781003 h 2399982"/>
              <a:gd name="connsiteX60" fmla="*/ 309490 w 505248"/>
              <a:gd name="connsiteY60" fmla="*/ 1738800 h 2399982"/>
              <a:gd name="connsiteX61" fmla="*/ 323557 w 505248"/>
              <a:gd name="connsiteY61" fmla="*/ 1077619 h 2399982"/>
              <a:gd name="connsiteX62" fmla="*/ 337625 w 505248"/>
              <a:gd name="connsiteY62" fmla="*/ 1035416 h 2399982"/>
              <a:gd name="connsiteX63" fmla="*/ 351693 w 505248"/>
              <a:gd name="connsiteY63" fmla="*/ 979145 h 2399982"/>
              <a:gd name="connsiteX64" fmla="*/ 351693 w 505248"/>
              <a:gd name="connsiteY64" fmla="*/ 894739 h 239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5248" h="2399982">
                <a:moveTo>
                  <a:pt x="182880" y="1865410"/>
                </a:moveTo>
                <a:cubicBezTo>
                  <a:pt x="178191" y="1813828"/>
                  <a:pt x="168813" y="1762459"/>
                  <a:pt x="168813" y="1710665"/>
                </a:cubicBezTo>
                <a:cubicBezTo>
                  <a:pt x="168813" y="1432046"/>
                  <a:pt x="230364" y="1542740"/>
                  <a:pt x="154745" y="1429311"/>
                </a:cubicBezTo>
                <a:cubicBezTo>
                  <a:pt x="194995" y="1308563"/>
                  <a:pt x="133364" y="1500768"/>
                  <a:pt x="182880" y="1302702"/>
                </a:cubicBezTo>
                <a:cubicBezTo>
                  <a:pt x="190073" y="1273930"/>
                  <a:pt x="203823" y="1247068"/>
                  <a:pt x="211016" y="1218296"/>
                </a:cubicBezTo>
                <a:cubicBezTo>
                  <a:pt x="215705" y="1199539"/>
                  <a:pt x="219772" y="1180615"/>
                  <a:pt x="225083" y="1162025"/>
                </a:cubicBezTo>
                <a:cubicBezTo>
                  <a:pt x="229157" y="1147767"/>
                  <a:pt x="235934" y="1134298"/>
                  <a:pt x="239151" y="1119822"/>
                </a:cubicBezTo>
                <a:cubicBezTo>
                  <a:pt x="271409" y="974664"/>
                  <a:pt x="230310" y="1086155"/>
                  <a:pt x="281354" y="894739"/>
                </a:cubicBezTo>
                <a:cubicBezTo>
                  <a:pt x="287861" y="870339"/>
                  <a:pt x="300111" y="847846"/>
                  <a:pt x="309490" y="824400"/>
                </a:cubicBezTo>
                <a:cubicBezTo>
                  <a:pt x="314179" y="777508"/>
                  <a:pt x="314872" y="730042"/>
                  <a:pt x="323557" y="683723"/>
                </a:cubicBezTo>
                <a:cubicBezTo>
                  <a:pt x="329022" y="654574"/>
                  <a:pt x="351693" y="599317"/>
                  <a:pt x="351693" y="599317"/>
                </a:cubicBezTo>
                <a:cubicBezTo>
                  <a:pt x="361071" y="543046"/>
                  <a:pt x="361788" y="484624"/>
                  <a:pt x="379828" y="430505"/>
                </a:cubicBezTo>
                <a:cubicBezTo>
                  <a:pt x="384517" y="416437"/>
                  <a:pt x="387264" y="401565"/>
                  <a:pt x="393896" y="388302"/>
                </a:cubicBezTo>
                <a:cubicBezTo>
                  <a:pt x="401457" y="373180"/>
                  <a:pt x="411469" y="359301"/>
                  <a:pt x="422031" y="346099"/>
                </a:cubicBezTo>
                <a:cubicBezTo>
                  <a:pt x="430317" y="335742"/>
                  <a:pt x="440788" y="327342"/>
                  <a:pt x="450167" y="317963"/>
                </a:cubicBezTo>
                <a:cubicBezTo>
                  <a:pt x="454856" y="299206"/>
                  <a:pt x="464234" y="281027"/>
                  <a:pt x="464234" y="261693"/>
                </a:cubicBezTo>
                <a:cubicBezTo>
                  <a:pt x="464234" y="0"/>
                  <a:pt x="505248" y="34034"/>
                  <a:pt x="281354" y="78813"/>
                </a:cubicBezTo>
                <a:cubicBezTo>
                  <a:pt x="266813" y="81721"/>
                  <a:pt x="253219" y="88191"/>
                  <a:pt x="239151" y="92880"/>
                </a:cubicBezTo>
                <a:cubicBezTo>
                  <a:pt x="184196" y="147837"/>
                  <a:pt x="241861" y="98559"/>
                  <a:pt x="168813" y="135083"/>
                </a:cubicBezTo>
                <a:cubicBezTo>
                  <a:pt x="133324" y="152828"/>
                  <a:pt x="124642" y="165187"/>
                  <a:pt x="98474" y="191354"/>
                </a:cubicBezTo>
                <a:cubicBezTo>
                  <a:pt x="64158" y="328624"/>
                  <a:pt x="106069" y="157182"/>
                  <a:pt x="70339" y="317963"/>
                </a:cubicBezTo>
                <a:cubicBezTo>
                  <a:pt x="66145" y="336837"/>
                  <a:pt x="59450" y="355163"/>
                  <a:pt x="56271" y="374234"/>
                </a:cubicBezTo>
                <a:cubicBezTo>
                  <a:pt x="50056" y="411526"/>
                  <a:pt x="46892" y="449262"/>
                  <a:pt x="42203" y="486776"/>
                </a:cubicBezTo>
                <a:cubicBezTo>
                  <a:pt x="46892" y="528979"/>
                  <a:pt x="40500" y="573960"/>
                  <a:pt x="56271" y="613385"/>
                </a:cubicBezTo>
                <a:cubicBezTo>
                  <a:pt x="63452" y="631336"/>
                  <a:pt x="65027" y="575704"/>
                  <a:pt x="70339" y="557114"/>
                </a:cubicBezTo>
                <a:cubicBezTo>
                  <a:pt x="84900" y="506152"/>
                  <a:pt x="81716" y="518948"/>
                  <a:pt x="112542" y="472708"/>
                </a:cubicBezTo>
                <a:cubicBezTo>
                  <a:pt x="117231" y="453951"/>
                  <a:pt x="114532" y="431534"/>
                  <a:pt x="126610" y="416437"/>
                </a:cubicBezTo>
                <a:cubicBezTo>
                  <a:pt x="135873" y="404858"/>
                  <a:pt x="160194" y="414437"/>
                  <a:pt x="168813" y="402370"/>
                </a:cubicBezTo>
                <a:cubicBezTo>
                  <a:pt x="202582" y="355093"/>
                  <a:pt x="190068" y="310572"/>
                  <a:pt x="211016" y="261693"/>
                </a:cubicBezTo>
                <a:cubicBezTo>
                  <a:pt x="220554" y="239439"/>
                  <a:pt x="247557" y="207138"/>
                  <a:pt x="267287" y="191354"/>
                </a:cubicBezTo>
                <a:cubicBezTo>
                  <a:pt x="280489" y="180792"/>
                  <a:pt x="295422" y="172597"/>
                  <a:pt x="309490" y="163219"/>
                </a:cubicBezTo>
                <a:cubicBezTo>
                  <a:pt x="347784" y="316404"/>
                  <a:pt x="342366" y="272191"/>
                  <a:pt x="309490" y="557114"/>
                </a:cubicBezTo>
                <a:cubicBezTo>
                  <a:pt x="307970" y="570290"/>
                  <a:pt x="290733" y="575871"/>
                  <a:pt x="281354" y="585250"/>
                </a:cubicBezTo>
                <a:cubicBezTo>
                  <a:pt x="276665" y="608696"/>
                  <a:pt x="267287" y="631678"/>
                  <a:pt x="267287" y="655588"/>
                </a:cubicBezTo>
                <a:cubicBezTo>
                  <a:pt x="267287" y="749823"/>
                  <a:pt x="273410" y="758366"/>
                  <a:pt x="295422" y="824400"/>
                </a:cubicBezTo>
                <a:cubicBezTo>
                  <a:pt x="248144" y="966232"/>
                  <a:pt x="320279" y="746232"/>
                  <a:pt x="267287" y="922874"/>
                </a:cubicBezTo>
                <a:cubicBezTo>
                  <a:pt x="258765" y="951281"/>
                  <a:pt x="255602" y="982604"/>
                  <a:pt x="239151" y="1007280"/>
                </a:cubicBezTo>
                <a:cubicBezTo>
                  <a:pt x="229773" y="1021348"/>
                  <a:pt x="217883" y="1034033"/>
                  <a:pt x="211016" y="1049483"/>
                </a:cubicBezTo>
                <a:cubicBezTo>
                  <a:pt x="198971" y="1076584"/>
                  <a:pt x="196143" y="1107363"/>
                  <a:pt x="182880" y="1133890"/>
                </a:cubicBezTo>
                <a:cubicBezTo>
                  <a:pt x="173502" y="1152647"/>
                  <a:pt x="163262" y="1170997"/>
                  <a:pt x="154745" y="1190160"/>
                </a:cubicBezTo>
                <a:cubicBezTo>
                  <a:pt x="144489" y="1213236"/>
                  <a:pt x="137903" y="1237913"/>
                  <a:pt x="126610" y="1260499"/>
                </a:cubicBezTo>
                <a:cubicBezTo>
                  <a:pt x="119049" y="1275621"/>
                  <a:pt x="107853" y="1288634"/>
                  <a:pt x="98474" y="1302702"/>
                </a:cubicBezTo>
                <a:cubicBezTo>
                  <a:pt x="93785" y="1316770"/>
                  <a:pt x="91039" y="1331642"/>
                  <a:pt x="84407" y="1344905"/>
                </a:cubicBezTo>
                <a:cubicBezTo>
                  <a:pt x="76846" y="1360027"/>
                  <a:pt x="63138" y="1371658"/>
                  <a:pt x="56271" y="1387108"/>
                </a:cubicBezTo>
                <a:cubicBezTo>
                  <a:pt x="44226" y="1414209"/>
                  <a:pt x="28136" y="1471514"/>
                  <a:pt x="28136" y="1471514"/>
                </a:cubicBezTo>
                <a:cubicBezTo>
                  <a:pt x="23447" y="1509028"/>
                  <a:pt x="19065" y="1546582"/>
                  <a:pt x="14068" y="1584056"/>
                </a:cubicBezTo>
                <a:cubicBezTo>
                  <a:pt x="9686" y="1616923"/>
                  <a:pt x="0" y="1649372"/>
                  <a:pt x="0" y="1682530"/>
                </a:cubicBezTo>
                <a:cubicBezTo>
                  <a:pt x="0" y="1837345"/>
                  <a:pt x="5931" y="1992162"/>
                  <a:pt x="14068" y="2146763"/>
                </a:cubicBezTo>
                <a:cubicBezTo>
                  <a:pt x="16836" y="2199346"/>
                  <a:pt x="29387" y="2214447"/>
                  <a:pt x="42203" y="2259305"/>
                </a:cubicBezTo>
                <a:cubicBezTo>
                  <a:pt x="47514" y="2277895"/>
                  <a:pt x="46678" y="2298789"/>
                  <a:pt x="56271" y="2315576"/>
                </a:cubicBezTo>
                <a:cubicBezTo>
                  <a:pt x="66142" y="2332849"/>
                  <a:pt x="84406" y="2343711"/>
                  <a:pt x="98474" y="2357779"/>
                </a:cubicBezTo>
                <a:cubicBezTo>
                  <a:pt x="103163" y="2371847"/>
                  <a:pt x="97713" y="2399982"/>
                  <a:pt x="112542" y="2399982"/>
                </a:cubicBezTo>
                <a:cubicBezTo>
                  <a:pt x="127371" y="2399982"/>
                  <a:pt x="120769" y="2371409"/>
                  <a:pt x="126610" y="2357779"/>
                </a:cubicBezTo>
                <a:cubicBezTo>
                  <a:pt x="134871" y="2338504"/>
                  <a:pt x="146957" y="2320979"/>
                  <a:pt x="154745" y="2301508"/>
                </a:cubicBezTo>
                <a:cubicBezTo>
                  <a:pt x="165759" y="2273972"/>
                  <a:pt x="173502" y="2245237"/>
                  <a:pt x="182880" y="2217102"/>
                </a:cubicBezTo>
                <a:cubicBezTo>
                  <a:pt x="187569" y="2203034"/>
                  <a:pt x="188723" y="2187237"/>
                  <a:pt x="196948" y="2174899"/>
                </a:cubicBezTo>
                <a:lnTo>
                  <a:pt x="225083" y="2132696"/>
                </a:lnTo>
                <a:cubicBezTo>
                  <a:pt x="194041" y="2039570"/>
                  <a:pt x="181735" y="2043113"/>
                  <a:pt x="211016" y="1935748"/>
                </a:cubicBezTo>
                <a:cubicBezTo>
                  <a:pt x="217671" y="1911345"/>
                  <a:pt x="249817" y="1882879"/>
                  <a:pt x="267287" y="1865410"/>
                </a:cubicBezTo>
                <a:lnTo>
                  <a:pt x="295422" y="1781003"/>
                </a:lnTo>
                <a:lnTo>
                  <a:pt x="309490" y="1738800"/>
                </a:lnTo>
                <a:cubicBezTo>
                  <a:pt x="314179" y="1518406"/>
                  <a:pt x="314746" y="1297886"/>
                  <a:pt x="323557" y="1077619"/>
                </a:cubicBezTo>
                <a:cubicBezTo>
                  <a:pt x="324150" y="1062802"/>
                  <a:pt x="333551" y="1049674"/>
                  <a:pt x="337625" y="1035416"/>
                </a:cubicBezTo>
                <a:cubicBezTo>
                  <a:pt x="342937" y="1016826"/>
                  <a:pt x="349769" y="998383"/>
                  <a:pt x="351693" y="979145"/>
                </a:cubicBezTo>
                <a:cubicBezTo>
                  <a:pt x="354493" y="951149"/>
                  <a:pt x="351693" y="922874"/>
                  <a:pt x="351693" y="894739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73701" y="2166425"/>
            <a:ext cx="1951185" cy="2412448"/>
          </a:xfrm>
          <a:custGeom>
            <a:avLst/>
            <a:gdLst>
              <a:gd name="connsiteX0" fmla="*/ 980514 w 1951185"/>
              <a:gd name="connsiteY0" fmla="*/ 2335237 h 2412448"/>
              <a:gd name="connsiteX1" fmla="*/ 952379 w 1951185"/>
              <a:gd name="connsiteY1" fmla="*/ 1885070 h 2412448"/>
              <a:gd name="connsiteX2" fmla="*/ 924244 w 1951185"/>
              <a:gd name="connsiteY2" fmla="*/ 1842867 h 2412448"/>
              <a:gd name="connsiteX3" fmla="*/ 896108 w 1951185"/>
              <a:gd name="connsiteY3" fmla="*/ 1744393 h 2412448"/>
              <a:gd name="connsiteX4" fmla="*/ 867973 w 1951185"/>
              <a:gd name="connsiteY4" fmla="*/ 1702190 h 2412448"/>
              <a:gd name="connsiteX5" fmla="*/ 825770 w 1951185"/>
              <a:gd name="connsiteY5" fmla="*/ 1603717 h 2412448"/>
              <a:gd name="connsiteX6" fmla="*/ 797634 w 1951185"/>
              <a:gd name="connsiteY6" fmla="*/ 1575581 h 2412448"/>
              <a:gd name="connsiteX7" fmla="*/ 769499 w 1951185"/>
              <a:gd name="connsiteY7" fmla="*/ 1533378 h 2412448"/>
              <a:gd name="connsiteX8" fmla="*/ 727296 w 1951185"/>
              <a:gd name="connsiteY8" fmla="*/ 1491175 h 2412448"/>
              <a:gd name="connsiteX9" fmla="*/ 699161 w 1951185"/>
              <a:gd name="connsiteY9" fmla="*/ 1448972 h 2412448"/>
              <a:gd name="connsiteX10" fmla="*/ 671025 w 1951185"/>
              <a:gd name="connsiteY10" fmla="*/ 1420837 h 2412448"/>
              <a:gd name="connsiteX11" fmla="*/ 614754 w 1951185"/>
              <a:gd name="connsiteY11" fmla="*/ 1336430 h 2412448"/>
              <a:gd name="connsiteX12" fmla="*/ 558484 w 1951185"/>
              <a:gd name="connsiteY12" fmla="*/ 1294227 h 2412448"/>
              <a:gd name="connsiteX13" fmla="*/ 516281 w 1951185"/>
              <a:gd name="connsiteY13" fmla="*/ 1266092 h 2412448"/>
              <a:gd name="connsiteX14" fmla="*/ 460010 w 1951185"/>
              <a:gd name="connsiteY14" fmla="*/ 1209821 h 2412448"/>
              <a:gd name="connsiteX15" fmla="*/ 248994 w 1951185"/>
              <a:gd name="connsiteY15" fmla="*/ 1181686 h 2412448"/>
              <a:gd name="connsiteX16" fmla="*/ 234927 w 1951185"/>
              <a:gd name="connsiteY16" fmla="*/ 928467 h 2412448"/>
              <a:gd name="connsiteX17" fmla="*/ 319333 w 1951185"/>
              <a:gd name="connsiteY17" fmla="*/ 886264 h 2412448"/>
              <a:gd name="connsiteX18" fmla="*/ 474077 w 1951185"/>
              <a:gd name="connsiteY18" fmla="*/ 900332 h 2412448"/>
              <a:gd name="connsiteX19" fmla="*/ 558484 w 1951185"/>
              <a:gd name="connsiteY19" fmla="*/ 956603 h 2412448"/>
              <a:gd name="connsiteX20" fmla="*/ 572551 w 1951185"/>
              <a:gd name="connsiteY20" fmla="*/ 689317 h 2412448"/>
              <a:gd name="connsiteX21" fmla="*/ 544416 w 1951185"/>
              <a:gd name="connsiteY21" fmla="*/ 647113 h 2412448"/>
              <a:gd name="connsiteX22" fmla="*/ 516281 w 1951185"/>
              <a:gd name="connsiteY22" fmla="*/ 590843 h 2412448"/>
              <a:gd name="connsiteX23" fmla="*/ 488145 w 1951185"/>
              <a:gd name="connsiteY23" fmla="*/ 492369 h 2412448"/>
              <a:gd name="connsiteX24" fmla="*/ 431874 w 1951185"/>
              <a:gd name="connsiteY24" fmla="*/ 422030 h 2412448"/>
              <a:gd name="connsiteX25" fmla="*/ 389671 w 1951185"/>
              <a:gd name="connsiteY25" fmla="*/ 323557 h 2412448"/>
              <a:gd name="connsiteX26" fmla="*/ 361536 w 1951185"/>
              <a:gd name="connsiteY26" fmla="*/ 267286 h 2412448"/>
              <a:gd name="connsiteX27" fmla="*/ 305265 w 1951185"/>
              <a:gd name="connsiteY27" fmla="*/ 225083 h 2412448"/>
              <a:gd name="connsiteX28" fmla="*/ 277130 w 1951185"/>
              <a:gd name="connsiteY28" fmla="*/ 182880 h 2412448"/>
              <a:gd name="connsiteX29" fmla="*/ 248994 w 1951185"/>
              <a:gd name="connsiteY29" fmla="*/ 112541 h 2412448"/>
              <a:gd name="connsiteX30" fmla="*/ 192724 w 1951185"/>
              <a:gd name="connsiteY30" fmla="*/ 84406 h 2412448"/>
              <a:gd name="connsiteX31" fmla="*/ 122385 w 1951185"/>
              <a:gd name="connsiteY31" fmla="*/ 42203 h 2412448"/>
              <a:gd name="connsiteX32" fmla="*/ 94250 w 1951185"/>
              <a:gd name="connsiteY32" fmla="*/ 14067 h 2412448"/>
              <a:gd name="connsiteX33" fmla="*/ 23911 w 1951185"/>
              <a:gd name="connsiteY33" fmla="*/ 0 h 2412448"/>
              <a:gd name="connsiteX34" fmla="*/ 150521 w 1951185"/>
              <a:gd name="connsiteY34" fmla="*/ 14067 h 2412448"/>
              <a:gd name="connsiteX35" fmla="*/ 277130 w 1951185"/>
              <a:gd name="connsiteY35" fmla="*/ 56270 h 2412448"/>
              <a:gd name="connsiteX36" fmla="*/ 319333 w 1951185"/>
              <a:gd name="connsiteY36" fmla="*/ 70338 h 2412448"/>
              <a:gd name="connsiteX37" fmla="*/ 375604 w 1951185"/>
              <a:gd name="connsiteY37" fmla="*/ 98473 h 2412448"/>
              <a:gd name="connsiteX38" fmla="*/ 417807 w 1951185"/>
              <a:gd name="connsiteY38" fmla="*/ 126609 h 2412448"/>
              <a:gd name="connsiteX39" fmla="*/ 488145 w 1951185"/>
              <a:gd name="connsiteY39" fmla="*/ 140677 h 2412448"/>
              <a:gd name="connsiteX40" fmla="*/ 530348 w 1951185"/>
              <a:gd name="connsiteY40" fmla="*/ 154744 h 2412448"/>
              <a:gd name="connsiteX41" fmla="*/ 600687 w 1951185"/>
              <a:gd name="connsiteY41" fmla="*/ 211015 h 2412448"/>
              <a:gd name="connsiteX42" fmla="*/ 671025 w 1951185"/>
              <a:gd name="connsiteY42" fmla="*/ 267286 h 2412448"/>
              <a:gd name="connsiteX43" fmla="*/ 727296 w 1951185"/>
              <a:gd name="connsiteY43" fmla="*/ 365760 h 2412448"/>
              <a:gd name="connsiteX44" fmla="*/ 741364 w 1951185"/>
              <a:gd name="connsiteY44" fmla="*/ 422030 h 2412448"/>
              <a:gd name="connsiteX45" fmla="*/ 839837 w 1951185"/>
              <a:gd name="connsiteY45" fmla="*/ 379827 h 2412448"/>
              <a:gd name="connsiteX46" fmla="*/ 867973 w 1951185"/>
              <a:gd name="connsiteY46" fmla="*/ 351692 h 2412448"/>
              <a:gd name="connsiteX47" fmla="*/ 924244 w 1951185"/>
              <a:gd name="connsiteY47" fmla="*/ 323557 h 2412448"/>
              <a:gd name="connsiteX48" fmla="*/ 1008650 w 1951185"/>
              <a:gd name="connsiteY48" fmla="*/ 267286 h 2412448"/>
              <a:gd name="connsiteX49" fmla="*/ 1078988 w 1951185"/>
              <a:gd name="connsiteY49" fmla="*/ 253218 h 2412448"/>
              <a:gd name="connsiteX50" fmla="*/ 1163394 w 1951185"/>
              <a:gd name="connsiteY50" fmla="*/ 225083 h 2412448"/>
              <a:gd name="connsiteX51" fmla="*/ 1191530 w 1951185"/>
              <a:gd name="connsiteY51" fmla="*/ 196947 h 2412448"/>
              <a:gd name="connsiteX52" fmla="*/ 1290004 w 1951185"/>
              <a:gd name="connsiteY52" fmla="*/ 168812 h 2412448"/>
              <a:gd name="connsiteX53" fmla="*/ 1332207 w 1951185"/>
              <a:gd name="connsiteY53" fmla="*/ 140677 h 2412448"/>
              <a:gd name="connsiteX54" fmla="*/ 1388477 w 1951185"/>
              <a:gd name="connsiteY54" fmla="*/ 126609 h 2412448"/>
              <a:gd name="connsiteX55" fmla="*/ 1430681 w 1951185"/>
              <a:gd name="connsiteY55" fmla="*/ 112541 h 2412448"/>
              <a:gd name="connsiteX56" fmla="*/ 1613561 w 1951185"/>
              <a:gd name="connsiteY56" fmla="*/ 84406 h 2412448"/>
              <a:gd name="connsiteX57" fmla="*/ 1669831 w 1951185"/>
              <a:gd name="connsiteY57" fmla="*/ 70338 h 2412448"/>
              <a:gd name="connsiteX58" fmla="*/ 1712034 w 1951185"/>
              <a:gd name="connsiteY58" fmla="*/ 56270 h 2412448"/>
              <a:gd name="connsiteX59" fmla="*/ 1951185 w 1951185"/>
              <a:gd name="connsiteY59" fmla="*/ 28135 h 2412448"/>
              <a:gd name="connsiteX60" fmla="*/ 1908982 w 1951185"/>
              <a:gd name="connsiteY60" fmla="*/ 14067 h 2412448"/>
              <a:gd name="connsiteX61" fmla="*/ 1655764 w 1951185"/>
              <a:gd name="connsiteY61" fmla="*/ 42203 h 2412448"/>
              <a:gd name="connsiteX62" fmla="*/ 1613561 w 1951185"/>
              <a:gd name="connsiteY62" fmla="*/ 98473 h 2412448"/>
              <a:gd name="connsiteX63" fmla="*/ 1543222 w 1951185"/>
              <a:gd name="connsiteY63" fmla="*/ 154744 h 2412448"/>
              <a:gd name="connsiteX64" fmla="*/ 1501019 w 1951185"/>
              <a:gd name="connsiteY64" fmla="*/ 168812 h 2412448"/>
              <a:gd name="connsiteX65" fmla="*/ 1416613 w 1951185"/>
              <a:gd name="connsiteY65" fmla="*/ 253218 h 2412448"/>
              <a:gd name="connsiteX66" fmla="*/ 1402545 w 1951185"/>
              <a:gd name="connsiteY66" fmla="*/ 295421 h 2412448"/>
              <a:gd name="connsiteX67" fmla="*/ 1346274 w 1951185"/>
              <a:gd name="connsiteY67" fmla="*/ 323557 h 2412448"/>
              <a:gd name="connsiteX68" fmla="*/ 1304071 w 1951185"/>
              <a:gd name="connsiteY68" fmla="*/ 379827 h 2412448"/>
              <a:gd name="connsiteX69" fmla="*/ 1261868 w 1951185"/>
              <a:gd name="connsiteY69" fmla="*/ 393895 h 2412448"/>
              <a:gd name="connsiteX70" fmla="*/ 1219665 w 1951185"/>
              <a:gd name="connsiteY70" fmla="*/ 422030 h 2412448"/>
              <a:gd name="connsiteX71" fmla="*/ 1163394 w 1951185"/>
              <a:gd name="connsiteY71" fmla="*/ 492369 h 2412448"/>
              <a:gd name="connsiteX72" fmla="*/ 1107124 w 1951185"/>
              <a:gd name="connsiteY72" fmla="*/ 534572 h 2412448"/>
              <a:gd name="connsiteX73" fmla="*/ 1050853 w 1951185"/>
              <a:gd name="connsiteY73" fmla="*/ 604910 h 2412448"/>
              <a:gd name="connsiteX74" fmla="*/ 1121191 w 1951185"/>
              <a:gd name="connsiteY74" fmla="*/ 618978 h 2412448"/>
              <a:gd name="connsiteX75" fmla="*/ 1458816 w 1951185"/>
              <a:gd name="connsiteY75" fmla="*/ 633046 h 2412448"/>
              <a:gd name="connsiteX76" fmla="*/ 1515087 w 1951185"/>
              <a:gd name="connsiteY76" fmla="*/ 647113 h 2412448"/>
              <a:gd name="connsiteX77" fmla="*/ 1557290 w 1951185"/>
              <a:gd name="connsiteY77" fmla="*/ 675249 h 2412448"/>
              <a:gd name="connsiteX78" fmla="*/ 1599493 w 1951185"/>
              <a:gd name="connsiteY78" fmla="*/ 689317 h 2412448"/>
              <a:gd name="connsiteX79" fmla="*/ 1585425 w 1951185"/>
              <a:gd name="connsiteY79" fmla="*/ 731520 h 2412448"/>
              <a:gd name="connsiteX80" fmla="*/ 1501019 w 1951185"/>
              <a:gd name="connsiteY80" fmla="*/ 773723 h 2412448"/>
              <a:gd name="connsiteX81" fmla="*/ 1458816 w 1951185"/>
              <a:gd name="connsiteY81" fmla="*/ 801858 h 2412448"/>
              <a:gd name="connsiteX82" fmla="*/ 1360342 w 1951185"/>
              <a:gd name="connsiteY82" fmla="*/ 858129 h 2412448"/>
              <a:gd name="connsiteX83" fmla="*/ 1275936 w 1951185"/>
              <a:gd name="connsiteY83" fmla="*/ 942535 h 2412448"/>
              <a:gd name="connsiteX84" fmla="*/ 1233733 w 1951185"/>
              <a:gd name="connsiteY84" fmla="*/ 984738 h 2412448"/>
              <a:gd name="connsiteX85" fmla="*/ 1205597 w 1951185"/>
              <a:gd name="connsiteY85" fmla="*/ 1012873 h 2412448"/>
              <a:gd name="connsiteX86" fmla="*/ 1177462 w 1951185"/>
              <a:gd name="connsiteY86" fmla="*/ 1139483 h 2412448"/>
              <a:gd name="connsiteX87" fmla="*/ 1163394 w 1951185"/>
              <a:gd name="connsiteY87" fmla="*/ 1181686 h 2412448"/>
              <a:gd name="connsiteX88" fmla="*/ 1205597 w 1951185"/>
              <a:gd name="connsiteY88" fmla="*/ 1378633 h 2412448"/>
              <a:gd name="connsiteX89" fmla="*/ 1247801 w 1951185"/>
              <a:gd name="connsiteY89" fmla="*/ 1406769 h 2412448"/>
              <a:gd name="connsiteX90" fmla="*/ 1290004 w 1951185"/>
              <a:gd name="connsiteY90" fmla="*/ 1505243 h 2412448"/>
              <a:gd name="connsiteX91" fmla="*/ 1360342 w 1951185"/>
              <a:gd name="connsiteY91" fmla="*/ 1589649 h 2412448"/>
              <a:gd name="connsiteX92" fmla="*/ 1388477 w 1951185"/>
              <a:gd name="connsiteY92" fmla="*/ 1674055 h 2412448"/>
              <a:gd name="connsiteX93" fmla="*/ 1374410 w 1951185"/>
              <a:gd name="connsiteY93" fmla="*/ 1885070 h 2412448"/>
              <a:gd name="connsiteX94" fmla="*/ 1346274 w 1951185"/>
              <a:gd name="connsiteY94" fmla="*/ 2025747 h 2412448"/>
              <a:gd name="connsiteX95" fmla="*/ 1318139 w 1951185"/>
              <a:gd name="connsiteY95" fmla="*/ 2067950 h 2412448"/>
              <a:gd name="connsiteX96" fmla="*/ 1275936 w 1951185"/>
              <a:gd name="connsiteY96" fmla="*/ 2166424 h 2412448"/>
              <a:gd name="connsiteX97" fmla="*/ 1233733 w 1951185"/>
              <a:gd name="connsiteY97" fmla="*/ 2236763 h 2412448"/>
              <a:gd name="connsiteX98" fmla="*/ 1149327 w 1951185"/>
              <a:gd name="connsiteY98" fmla="*/ 2293033 h 2412448"/>
              <a:gd name="connsiteX99" fmla="*/ 1064921 w 1951185"/>
              <a:gd name="connsiteY99" fmla="*/ 2321169 h 2412448"/>
              <a:gd name="connsiteX100" fmla="*/ 980514 w 1951185"/>
              <a:gd name="connsiteY100" fmla="*/ 2307101 h 2412448"/>
              <a:gd name="connsiteX101" fmla="*/ 938311 w 1951185"/>
              <a:gd name="connsiteY101" fmla="*/ 2222695 h 2412448"/>
              <a:gd name="connsiteX102" fmla="*/ 882041 w 1951185"/>
              <a:gd name="connsiteY102" fmla="*/ 2138289 h 2412448"/>
              <a:gd name="connsiteX103" fmla="*/ 839837 w 1951185"/>
              <a:gd name="connsiteY103" fmla="*/ 1927273 h 2412448"/>
              <a:gd name="connsiteX104" fmla="*/ 811702 w 1951185"/>
              <a:gd name="connsiteY104" fmla="*/ 1842867 h 2412448"/>
              <a:gd name="connsiteX105" fmla="*/ 769499 w 1951185"/>
              <a:gd name="connsiteY105" fmla="*/ 1758461 h 2412448"/>
              <a:gd name="connsiteX106" fmla="*/ 741364 w 1951185"/>
              <a:gd name="connsiteY106" fmla="*/ 1716258 h 2412448"/>
              <a:gd name="connsiteX107" fmla="*/ 685093 w 1951185"/>
              <a:gd name="connsiteY107" fmla="*/ 1589649 h 2412448"/>
              <a:gd name="connsiteX108" fmla="*/ 656957 w 1951185"/>
              <a:gd name="connsiteY108" fmla="*/ 1561513 h 2412448"/>
              <a:gd name="connsiteX109" fmla="*/ 628822 w 1951185"/>
              <a:gd name="connsiteY109" fmla="*/ 1350498 h 2412448"/>
              <a:gd name="connsiteX110" fmla="*/ 614754 w 1951185"/>
              <a:gd name="connsiteY110" fmla="*/ 1237957 h 24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951185" h="2412448">
                <a:moveTo>
                  <a:pt x="980514" y="2335237"/>
                </a:moveTo>
                <a:cubicBezTo>
                  <a:pt x="919622" y="2152547"/>
                  <a:pt x="1001821" y="2412448"/>
                  <a:pt x="952379" y="1885070"/>
                </a:cubicBezTo>
                <a:cubicBezTo>
                  <a:pt x="950801" y="1868237"/>
                  <a:pt x="933622" y="1856935"/>
                  <a:pt x="924244" y="1842867"/>
                </a:cubicBezTo>
                <a:cubicBezTo>
                  <a:pt x="919737" y="1824838"/>
                  <a:pt x="906198" y="1764574"/>
                  <a:pt x="896108" y="1744393"/>
                </a:cubicBezTo>
                <a:cubicBezTo>
                  <a:pt x="888547" y="1729271"/>
                  <a:pt x="875534" y="1717312"/>
                  <a:pt x="867973" y="1702190"/>
                </a:cubicBezTo>
                <a:cubicBezTo>
                  <a:pt x="830462" y="1627168"/>
                  <a:pt x="884311" y="1691528"/>
                  <a:pt x="825770" y="1603717"/>
                </a:cubicBezTo>
                <a:cubicBezTo>
                  <a:pt x="818413" y="1592681"/>
                  <a:pt x="805920" y="1585938"/>
                  <a:pt x="797634" y="1575581"/>
                </a:cubicBezTo>
                <a:cubicBezTo>
                  <a:pt x="787072" y="1562379"/>
                  <a:pt x="780323" y="1546366"/>
                  <a:pt x="769499" y="1533378"/>
                </a:cubicBezTo>
                <a:cubicBezTo>
                  <a:pt x="756763" y="1518094"/>
                  <a:pt x="740032" y="1506459"/>
                  <a:pt x="727296" y="1491175"/>
                </a:cubicBezTo>
                <a:cubicBezTo>
                  <a:pt x="716472" y="1478187"/>
                  <a:pt x="709723" y="1462174"/>
                  <a:pt x="699161" y="1448972"/>
                </a:cubicBezTo>
                <a:cubicBezTo>
                  <a:pt x="690875" y="1438615"/>
                  <a:pt x="678983" y="1431448"/>
                  <a:pt x="671025" y="1420837"/>
                </a:cubicBezTo>
                <a:cubicBezTo>
                  <a:pt x="650736" y="1393785"/>
                  <a:pt x="641806" y="1356719"/>
                  <a:pt x="614754" y="1336430"/>
                </a:cubicBezTo>
                <a:cubicBezTo>
                  <a:pt x="595997" y="1322362"/>
                  <a:pt x="577563" y="1307855"/>
                  <a:pt x="558484" y="1294227"/>
                </a:cubicBezTo>
                <a:cubicBezTo>
                  <a:pt x="544726" y="1284400"/>
                  <a:pt x="529118" y="1277095"/>
                  <a:pt x="516281" y="1266092"/>
                </a:cubicBezTo>
                <a:cubicBezTo>
                  <a:pt x="496141" y="1248829"/>
                  <a:pt x="485175" y="1218210"/>
                  <a:pt x="460010" y="1209821"/>
                </a:cubicBezTo>
                <a:cubicBezTo>
                  <a:pt x="364239" y="1177896"/>
                  <a:pt x="432584" y="1196984"/>
                  <a:pt x="248994" y="1181686"/>
                </a:cubicBezTo>
                <a:cubicBezTo>
                  <a:pt x="173199" y="1105888"/>
                  <a:pt x="188888" y="1135642"/>
                  <a:pt x="234927" y="928467"/>
                </a:cubicBezTo>
                <a:cubicBezTo>
                  <a:pt x="239290" y="908833"/>
                  <a:pt x="305100" y="891008"/>
                  <a:pt x="319333" y="886264"/>
                </a:cubicBezTo>
                <a:cubicBezTo>
                  <a:pt x="370914" y="890953"/>
                  <a:pt x="424388" y="885717"/>
                  <a:pt x="474077" y="900332"/>
                </a:cubicBezTo>
                <a:cubicBezTo>
                  <a:pt x="506518" y="909873"/>
                  <a:pt x="558484" y="956603"/>
                  <a:pt x="558484" y="956603"/>
                </a:cubicBezTo>
                <a:cubicBezTo>
                  <a:pt x="639045" y="1077445"/>
                  <a:pt x="617057" y="1060202"/>
                  <a:pt x="572551" y="689317"/>
                </a:cubicBezTo>
                <a:cubicBezTo>
                  <a:pt x="570537" y="672530"/>
                  <a:pt x="552804" y="661793"/>
                  <a:pt x="544416" y="647113"/>
                </a:cubicBezTo>
                <a:cubicBezTo>
                  <a:pt x="534012" y="628905"/>
                  <a:pt x="523644" y="610478"/>
                  <a:pt x="516281" y="590843"/>
                </a:cubicBezTo>
                <a:cubicBezTo>
                  <a:pt x="502758" y="554782"/>
                  <a:pt x="505151" y="526381"/>
                  <a:pt x="488145" y="492369"/>
                </a:cubicBezTo>
                <a:cubicBezTo>
                  <a:pt x="437040" y="390159"/>
                  <a:pt x="484213" y="500538"/>
                  <a:pt x="431874" y="422030"/>
                </a:cubicBezTo>
                <a:cubicBezTo>
                  <a:pt x="394552" y="366047"/>
                  <a:pt x="412178" y="376073"/>
                  <a:pt x="389671" y="323557"/>
                </a:cubicBezTo>
                <a:cubicBezTo>
                  <a:pt x="381410" y="304282"/>
                  <a:pt x="375184" y="283208"/>
                  <a:pt x="361536" y="267286"/>
                </a:cubicBezTo>
                <a:cubicBezTo>
                  <a:pt x="346277" y="249484"/>
                  <a:pt x="324022" y="239151"/>
                  <a:pt x="305265" y="225083"/>
                </a:cubicBezTo>
                <a:cubicBezTo>
                  <a:pt x="295887" y="211015"/>
                  <a:pt x="284691" y="198002"/>
                  <a:pt x="277130" y="182880"/>
                </a:cubicBezTo>
                <a:cubicBezTo>
                  <a:pt x="265837" y="160293"/>
                  <a:pt x="265428" y="131714"/>
                  <a:pt x="248994" y="112541"/>
                </a:cubicBezTo>
                <a:cubicBezTo>
                  <a:pt x="235347" y="96619"/>
                  <a:pt x="210173" y="96038"/>
                  <a:pt x="192724" y="84406"/>
                </a:cubicBezTo>
                <a:cubicBezTo>
                  <a:pt x="115484" y="32912"/>
                  <a:pt x="220347" y="74855"/>
                  <a:pt x="122385" y="42203"/>
                </a:cubicBezTo>
                <a:cubicBezTo>
                  <a:pt x="113007" y="32824"/>
                  <a:pt x="106441" y="19292"/>
                  <a:pt x="94250" y="14067"/>
                </a:cubicBezTo>
                <a:cubicBezTo>
                  <a:pt x="72273" y="4648"/>
                  <a:pt x="0" y="0"/>
                  <a:pt x="23911" y="0"/>
                </a:cubicBezTo>
                <a:cubicBezTo>
                  <a:pt x="66374" y="0"/>
                  <a:pt x="108318" y="9378"/>
                  <a:pt x="150521" y="14067"/>
                </a:cubicBezTo>
                <a:lnTo>
                  <a:pt x="277130" y="56270"/>
                </a:lnTo>
                <a:cubicBezTo>
                  <a:pt x="291198" y="60959"/>
                  <a:pt x="306070" y="63707"/>
                  <a:pt x="319333" y="70338"/>
                </a:cubicBezTo>
                <a:cubicBezTo>
                  <a:pt x="338090" y="79716"/>
                  <a:pt x="357396" y="88069"/>
                  <a:pt x="375604" y="98473"/>
                </a:cubicBezTo>
                <a:cubicBezTo>
                  <a:pt x="390284" y="106861"/>
                  <a:pt x="401976" y="120672"/>
                  <a:pt x="417807" y="126609"/>
                </a:cubicBezTo>
                <a:cubicBezTo>
                  <a:pt x="440195" y="135005"/>
                  <a:pt x="464949" y="134878"/>
                  <a:pt x="488145" y="140677"/>
                </a:cubicBezTo>
                <a:cubicBezTo>
                  <a:pt x="502531" y="144273"/>
                  <a:pt x="516280" y="150055"/>
                  <a:pt x="530348" y="154744"/>
                </a:cubicBezTo>
                <a:cubicBezTo>
                  <a:pt x="660259" y="241353"/>
                  <a:pt x="500449" y="130826"/>
                  <a:pt x="600687" y="211015"/>
                </a:cubicBezTo>
                <a:cubicBezTo>
                  <a:pt x="641312" y="243514"/>
                  <a:pt x="640830" y="229542"/>
                  <a:pt x="671025" y="267286"/>
                </a:cubicBezTo>
                <a:cubicBezTo>
                  <a:pt x="690234" y="291298"/>
                  <a:pt x="717101" y="338572"/>
                  <a:pt x="727296" y="365760"/>
                </a:cubicBezTo>
                <a:cubicBezTo>
                  <a:pt x="734085" y="383863"/>
                  <a:pt x="736675" y="403273"/>
                  <a:pt x="741364" y="422030"/>
                </a:cubicBezTo>
                <a:cubicBezTo>
                  <a:pt x="778882" y="409525"/>
                  <a:pt x="805066" y="403008"/>
                  <a:pt x="839837" y="379827"/>
                </a:cubicBezTo>
                <a:cubicBezTo>
                  <a:pt x="850873" y="372470"/>
                  <a:pt x="856937" y="359049"/>
                  <a:pt x="867973" y="351692"/>
                </a:cubicBezTo>
                <a:cubicBezTo>
                  <a:pt x="885422" y="340060"/>
                  <a:pt x="906262" y="334346"/>
                  <a:pt x="924244" y="323557"/>
                </a:cubicBezTo>
                <a:cubicBezTo>
                  <a:pt x="953240" y="306160"/>
                  <a:pt x="975492" y="273918"/>
                  <a:pt x="1008650" y="267286"/>
                </a:cubicBezTo>
                <a:cubicBezTo>
                  <a:pt x="1032096" y="262597"/>
                  <a:pt x="1055920" y="259509"/>
                  <a:pt x="1078988" y="253218"/>
                </a:cubicBezTo>
                <a:cubicBezTo>
                  <a:pt x="1107600" y="245415"/>
                  <a:pt x="1163394" y="225083"/>
                  <a:pt x="1163394" y="225083"/>
                </a:cubicBezTo>
                <a:cubicBezTo>
                  <a:pt x="1172773" y="215704"/>
                  <a:pt x="1180157" y="203771"/>
                  <a:pt x="1191530" y="196947"/>
                </a:cubicBezTo>
                <a:cubicBezTo>
                  <a:pt x="1205942" y="188300"/>
                  <a:pt x="1279498" y="171439"/>
                  <a:pt x="1290004" y="168812"/>
                </a:cubicBezTo>
                <a:cubicBezTo>
                  <a:pt x="1304072" y="159434"/>
                  <a:pt x="1316667" y="147337"/>
                  <a:pt x="1332207" y="140677"/>
                </a:cubicBezTo>
                <a:cubicBezTo>
                  <a:pt x="1349978" y="133061"/>
                  <a:pt x="1369887" y="131921"/>
                  <a:pt x="1388477" y="126609"/>
                </a:cubicBezTo>
                <a:cubicBezTo>
                  <a:pt x="1402735" y="122535"/>
                  <a:pt x="1416295" y="116138"/>
                  <a:pt x="1430681" y="112541"/>
                </a:cubicBezTo>
                <a:cubicBezTo>
                  <a:pt x="1495132" y="96428"/>
                  <a:pt x="1545218" y="92948"/>
                  <a:pt x="1613561" y="84406"/>
                </a:cubicBezTo>
                <a:cubicBezTo>
                  <a:pt x="1632318" y="79717"/>
                  <a:pt x="1651241" y="75650"/>
                  <a:pt x="1669831" y="70338"/>
                </a:cubicBezTo>
                <a:cubicBezTo>
                  <a:pt x="1684089" y="66264"/>
                  <a:pt x="1697558" y="59487"/>
                  <a:pt x="1712034" y="56270"/>
                </a:cubicBezTo>
                <a:cubicBezTo>
                  <a:pt x="1790196" y="38901"/>
                  <a:pt x="1872143" y="35321"/>
                  <a:pt x="1951185" y="28135"/>
                </a:cubicBezTo>
                <a:cubicBezTo>
                  <a:pt x="1937117" y="23446"/>
                  <a:pt x="1923811" y="14067"/>
                  <a:pt x="1908982" y="14067"/>
                </a:cubicBezTo>
                <a:cubicBezTo>
                  <a:pt x="1754529" y="14067"/>
                  <a:pt x="1757737" y="16709"/>
                  <a:pt x="1655764" y="42203"/>
                </a:cubicBezTo>
                <a:cubicBezTo>
                  <a:pt x="1641696" y="60960"/>
                  <a:pt x="1628571" y="80461"/>
                  <a:pt x="1613561" y="98473"/>
                </a:cubicBezTo>
                <a:cubicBezTo>
                  <a:pt x="1594868" y="120905"/>
                  <a:pt x="1569185" y="141763"/>
                  <a:pt x="1543222" y="154744"/>
                </a:cubicBezTo>
                <a:cubicBezTo>
                  <a:pt x="1529959" y="161376"/>
                  <a:pt x="1515087" y="164123"/>
                  <a:pt x="1501019" y="168812"/>
                </a:cubicBezTo>
                <a:cubicBezTo>
                  <a:pt x="1454042" y="204044"/>
                  <a:pt x="1441298" y="203848"/>
                  <a:pt x="1416613" y="253218"/>
                </a:cubicBezTo>
                <a:cubicBezTo>
                  <a:pt x="1409981" y="266481"/>
                  <a:pt x="1413030" y="284936"/>
                  <a:pt x="1402545" y="295421"/>
                </a:cubicBezTo>
                <a:cubicBezTo>
                  <a:pt x="1387716" y="310250"/>
                  <a:pt x="1365031" y="314178"/>
                  <a:pt x="1346274" y="323557"/>
                </a:cubicBezTo>
                <a:cubicBezTo>
                  <a:pt x="1332206" y="342314"/>
                  <a:pt x="1322083" y="364817"/>
                  <a:pt x="1304071" y="379827"/>
                </a:cubicBezTo>
                <a:cubicBezTo>
                  <a:pt x="1292679" y="389320"/>
                  <a:pt x="1275131" y="387263"/>
                  <a:pt x="1261868" y="393895"/>
                </a:cubicBezTo>
                <a:cubicBezTo>
                  <a:pt x="1246746" y="401456"/>
                  <a:pt x="1232867" y="411468"/>
                  <a:pt x="1219665" y="422030"/>
                </a:cubicBezTo>
                <a:cubicBezTo>
                  <a:pt x="1150066" y="477710"/>
                  <a:pt x="1236504" y="419259"/>
                  <a:pt x="1163394" y="492369"/>
                </a:cubicBezTo>
                <a:cubicBezTo>
                  <a:pt x="1146815" y="508948"/>
                  <a:pt x="1125136" y="519562"/>
                  <a:pt x="1107124" y="534572"/>
                </a:cubicBezTo>
                <a:cubicBezTo>
                  <a:pt x="1077053" y="559631"/>
                  <a:pt x="1073571" y="570832"/>
                  <a:pt x="1050853" y="604910"/>
                </a:cubicBezTo>
                <a:cubicBezTo>
                  <a:pt x="1105807" y="659866"/>
                  <a:pt x="1048144" y="618978"/>
                  <a:pt x="1121191" y="618978"/>
                </a:cubicBezTo>
                <a:cubicBezTo>
                  <a:pt x="1233830" y="618978"/>
                  <a:pt x="1346274" y="628357"/>
                  <a:pt x="1458816" y="633046"/>
                </a:cubicBezTo>
                <a:cubicBezTo>
                  <a:pt x="1477573" y="637735"/>
                  <a:pt x="1497316" y="639497"/>
                  <a:pt x="1515087" y="647113"/>
                </a:cubicBezTo>
                <a:cubicBezTo>
                  <a:pt x="1530627" y="653773"/>
                  <a:pt x="1542168" y="667688"/>
                  <a:pt x="1557290" y="675249"/>
                </a:cubicBezTo>
                <a:cubicBezTo>
                  <a:pt x="1570553" y="681881"/>
                  <a:pt x="1585425" y="684628"/>
                  <a:pt x="1599493" y="689317"/>
                </a:cubicBezTo>
                <a:cubicBezTo>
                  <a:pt x="1594804" y="703385"/>
                  <a:pt x="1594688" y="719941"/>
                  <a:pt x="1585425" y="731520"/>
                </a:cubicBezTo>
                <a:cubicBezTo>
                  <a:pt x="1558549" y="765115"/>
                  <a:pt x="1534998" y="756734"/>
                  <a:pt x="1501019" y="773723"/>
                </a:cubicBezTo>
                <a:cubicBezTo>
                  <a:pt x="1485897" y="781284"/>
                  <a:pt x="1473496" y="793470"/>
                  <a:pt x="1458816" y="801858"/>
                </a:cubicBezTo>
                <a:cubicBezTo>
                  <a:pt x="1423147" y="822240"/>
                  <a:pt x="1391192" y="830707"/>
                  <a:pt x="1360342" y="858129"/>
                </a:cubicBezTo>
                <a:cubicBezTo>
                  <a:pt x="1330603" y="884564"/>
                  <a:pt x="1304071" y="914400"/>
                  <a:pt x="1275936" y="942535"/>
                </a:cubicBezTo>
                <a:lnTo>
                  <a:pt x="1233733" y="984738"/>
                </a:lnTo>
                <a:lnTo>
                  <a:pt x="1205597" y="1012873"/>
                </a:lnTo>
                <a:cubicBezTo>
                  <a:pt x="1173928" y="1107887"/>
                  <a:pt x="1210477" y="990919"/>
                  <a:pt x="1177462" y="1139483"/>
                </a:cubicBezTo>
                <a:cubicBezTo>
                  <a:pt x="1174245" y="1153959"/>
                  <a:pt x="1168083" y="1167618"/>
                  <a:pt x="1163394" y="1181686"/>
                </a:cubicBezTo>
                <a:cubicBezTo>
                  <a:pt x="1169564" y="1237218"/>
                  <a:pt x="1168047" y="1326063"/>
                  <a:pt x="1205597" y="1378633"/>
                </a:cubicBezTo>
                <a:cubicBezTo>
                  <a:pt x="1215424" y="1392391"/>
                  <a:pt x="1233733" y="1397390"/>
                  <a:pt x="1247801" y="1406769"/>
                </a:cubicBezTo>
                <a:cubicBezTo>
                  <a:pt x="1259282" y="1441212"/>
                  <a:pt x="1268272" y="1474819"/>
                  <a:pt x="1290004" y="1505243"/>
                </a:cubicBezTo>
                <a:cubicBezTo>
                  <a:pt x="1328979" y="1559807"/>
                  <a:pt x="1334075" y="1530548"/>
                  <a:pt x="1360342" y="1589649"/>
                </a:cubicBezTo>
                <a:cubicBezTo>
                  <a:pt x="1372387" y="1616750"/>
                  <a:pt x="1388477" y="1674055"/>
                  <a:pt x="1388477" y="1674055"/>
                </a:cubicBezTo>
                <a:cubicBezTo>
                  <a:pt x="1383788" y="1744393"/>
                  <a:pt x="1380792" y="1814865"/>
                  <a:pt x="1374410" y="1885070"/>
                </a:cubicBezTo>
                <a:cubicBezTo>
                  <a:pt x="1371530" y="1916754"/>
                  <a:pt x="1364887" y="1988522"/>
                  <a:pt x="1346274" y="2025747"/>
                </a:cubicBezTo>
                <a:cubicBezTo>
                  <a:pt x="1338713" y="2040869"/>
                  <a:pt x="1327517" y="2053882"/>
                  <a:pt x="1318139" y="2067950"/>
                </a:cubicBezTo>
                <a:cubicBezTo>
                  <a:pt x="1288861" y="2185061"/>
                  <a:pt x="1324511" y="2069275"/>
                  <a:pt x="1275936" y="2166424"/>
                </a:cubicBezTo>
                <a:cubicBezTo>
                  <a:pt x="1251702" y="2214892"/>
                  <a:pt x="1277695" y="2203792"/>
                  <a:pt x="1233733" y="2236763"/>
                </a:cubicBezTo>
                <a:cubicBezTo>
                  <a:pt x="1206682" y="2257052"/>
                  <a:pt x="1181406" y="2282340"/>
                  <a:pt x="1149327" y="2293033"/>
                </a:cubicBezTo>
                <a:lnTo>
                  <a:pt x="1064921" y="2321169"/>
                </a:lnTo>
                <a:cubicBezTo>
                  <a:pt x="1036785" y="2316480"/>
                  <a:pt x="1006026" y="2319857"/>
                  <a:pt x="980514" y="2307101"/>
                </a:cubicBezTo>
                <a:cubicBezTo>
                  <a:pt x="951692" y="2292690"/>
                  <a:pt x="951114" y="2245741"/>
                  <a:pt x="938311" y="2222695"/>
                </a:cubicBezTo>
                <a:cubicBezTo>
                  <a:pt x="921889" y="2193136"/>
                  <a:pt x="882041" y="2138289"/>
                  <a:pt x="882041" y="2138289"/>
                </a:cubicBezTo>
                <a:cubicBezTo>
                  <a:pt x="864697" y="1982198"/>
                  <a:pt x="881401" y="2051967"/>
                  <a:pt x="839837" y="1927273"/>
                </a:cubicBezTo>
                <a:cubicBezTo>
                  <a:pt x="839835" y="1927268"/>
                  <a:pt x="811705" y="1842871"/>
                  <a:pt x="811702" y="1842867"/>
                </a:cubicBezTo>
                <a:cubicBezTo>
                  <a:pt x="731071" y="1721919"/>
                  <a:pt x="827742" y="1874946"/>
                  <a:pt x="769499" y="1758461"/>
                </a:cubicBezTo>
                <a:cubicBezTo>
                  <a:pt x="761938" y="1743339"/>
                  <a:pt x="748231" y="1731708"/>
                  <a:pt x="741364" y="1716258"/>
                </a:cubicBezTo>
                <a:cubicBezTo>
                  <a:pt x="702325" y="1628420"/>
                  <a:pt x="732847" y="1649341"/>
                  <a:pt x="685093" y="1589649"/>
                </a:cubicBezTo>
                <a:cubicBezTo>
                  <a:pt x="676807" y="1579292"/>
                  <a:pt x="666336" y="1570892"/>
                  <a:pt x="656957" y="1561513"/>
                </a:cubicBezTo>
                <a:cubicBezTo>
                  <a:pt x="621017" y="1453687"/>
                  <a:pt x="659422" y="1579990"/>
                  <a:pt x="628822" y="1350498"/>
                </a:cubicBezTo>
                <a:cubicBezTo>
                  <a:pt x="607340" y="1189384"/>
                  <a:pt x="614754" y="1475969"/>
                  <a:pt x="614754" y="1237957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603480">
            <a:off x="7144277" y="5340668"/>
            <a:ext cx="1014971" cy="749816"/>
          </a:xfrm>
          <a:custGeom>
            <a:avLst/>
            <a:gdLst>
              <a:gd name="connsiteX0" fmla="*/ 311586 w 1014971"/>
              <a:gd name="connsiteY0" fmla="*/ 409647 h 749816"/>
              <a:gd name="connsiteX1" fmla="*/ 241248 w 1014971"/>
              <a:gd name="connsiteY1" fmla="*/ 395580 h 749816"/>
              <a:gd name="connsiteX2" fmla="*/ 156841 w 1014971"/>
              <a:gd name="connsiteY2" fmla="*/ 367444 h 749816"/>
              <a:gd name="connsiteX3" fmla="*/ 114638 w 1014971"/>
              <a:gd name="connsiteY3" fmla="*/ 353377 h 749816"/>
              <a:gd name="connsiteX4" fmla="*/ 44300 w 1014971"/>
              <a:gd name="connsiteY4" fmla="*/ 339309 h 749816"/>
              <a:gd name="connsiteX5" fmla="*/ 2097 w 1014971"/>
              <a:gd name="connsiteY5" fmla="*/ 311173 h 749816"/>
              <a:gd name="connsiteX6" fmla="*/ 58368 w 1014971"/>
              <a:gd name="connsiteY6" fmla="*/ 226767 h 749816"/>
              <a:gd name="connsiteX7" fmla="*/ 128706 w 1014971"/>
              <a:gd name="connsiteY7" fmla="*/ 114226 h 749816"/>
              <a:gd name="connsiteX8" fmla="*/ 213112 w 1014971"/>
              <a:gd name="connsiteY8" fmla="*/ 86090 h 749816"/>
              <a:gd name="connsiteX9" fmla="*/ 255315 w 1014971"/>
              <a:gd name="connsiteY9" fmla="*/ 72023 h 749816"/>
              <a:gd name="connsiteX10" fmla="*/ 297518 w 1014971"/>
              <a:gd name="connsiteY10" fmla="*/ 57955 h 749816"/>
              <a:gd name="connsiteX11" fmla="*/ 325654 w 1014971"/>
              <a:gd name="connsiteY11" fmla="*/ 29820 h 749816"/>
              <a:gd name="connsiteX12" fmla="*/ 564804 w 1014971"/>
              <a:gd name="connsiteY12" fmla="*/ 29820 h 749816"/>
              <a:gd name="connsiteX13" fmla="*/ 607008 w 1014971"/>
              <a:gd name="connsiteY13" fmla="*/ 43887 h 749816"/>
              <a:gd name="connsiteX14" fmla="*/ 691414 w 1014971"/>
              <a:gd name="connsiteY14" fmla="*/ 86090 h 749816"/>
              <a:gd name="connsiteX15" fmla="*/ 761752 w 1014971"/>
              <a:gd name="connsiteY15" fmla="*/ 142361 h 749816"/>
              <a:gd name="connsiteX16" fmla="*/ 803955 w 1014971"/>
              <a:gd name="connsiteY16" fmla="*/ 156429 h 749816"/>
              <a:gd name="connsiteX17" fmla="*/ 888361 w 1014971"/>
              <a:gd name="connsiteY17" fmla="*/ 212700 h 749816"/>
              <a:gd name="connsiteX18" fmla="*/ 930564 w 1014971"/>
              <a:gd name="connsiteY18" fmla="*/ 240835 h 749816"/>
              <a:gd name="connsiteX19" fmla="*/ 1014971 w 1014971"/>
              <a:gd name="connsiteY19" fmla="*/ 268970 h 749816"/>
              <a:gd name="connsiteX20" fmla="*/ 972768 w 1014971"/>
              <a:gd name="connsiteY20" fmla="*/ 283038 h 749816"/>
              <a:gd name="connsiteX21" fmla="*/ 944632 w 1014971"/>
              <a:gd name="connsiteY21" fmla="*/ 311173 h 749816"/>
              <a:gd name="connsiteX22" fmla="*/ 888361 w 1014971"/>
              <a:gd name="connsiteY22" fmla="*/ 325241 h 749816"/>
              <a:gd name="connsiteX23" fmla="*/ 803955 w 1014971"/>
              <a:gd name="connsiteY23" fmla="*/ 353377 h 749816"/>
              <a:gd name="connsiteX24" fmla="*/ 761752 w 1014971"/>
              <a:gd name="connsiteY24" fmla="*/ 367444 h 749816"/>
              <a:gd name="connsiteX25" fmla="*/ 691414 w 1014971"/>
              <a:gd name="connsiteY25" fmla="*/ 423715 h 749816"/>
              <a:gd name="connsiteX26" fmla="*/ 663278 w 1014971"/>
              <a:gd name="connsiteY26" fmla="*/ 451850 h 749816"/>
              <a:gd name="connsiteX27" fmla="*/ 607008 w 1014971"/>
              <a:gd name="connsiteY27" fmla="*/ 465918 h 749816"/>
              <a:gd name="connsiteX28" fmla="*/ 508534 w 1014971"/>
              <a:gd name="connsiteY28" fmla="*/ 536257 h 749816"/>
              <a:gd name="connsiteX29" fmla="*/ 480398 w 1014971"/>
              <a:gd name="connsiteY29" fmla="*/ 564392 h 749816"/>
              <a:gd name="connsiteX30" fmla="*/ 395992 w 1014971"/>
              <a:gd name="connsiteY30" fmla="*/ 592527 h 749816"/>
              <a:gd name="connsiteX31" fmla="*/ 311586 w 1014971"/>
              <a:gd name="connsiteY31" fmla="*/ 634730 h 749816"/>
              <a:gd name="connsiteX32" fmla="*/ 227180 w 1014971"/>
              <a:gd name="connsiteY32" fmla="*/ 662866 h 749816"/>
              <a:gd name="connsiteX33" fmla="*/ 100571 w 1014971"/>
              <a:gd name="connsiteY33" fmla="*/ 676933 h 749816"/>
              <a:gd name="connsiteX34" fmla="*/ 114638 w 1014971"/>
              <a:gd name="connsiteY34" fmla="*/ 578460 h 749816"/>
              <a:gd name="connsiteX35" fmla="*/ 184977 w 1014971"/>
              <a:gd name="connsiteY35" fmla="*/ 522189 h 749816"/>
              <a:gd name="connsiteX36" fmla="*/ 241248 w 1014971"/>
              <a:gd name="connsiteY36" fmla="*/ 451850 h 749816"/>
              <a:gd name="connsiteX37" fmla="*/ 255315 w 1014971"/>
              <a:gd name="connsiteY37" fmla="*/ 423715 h 74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14971" h="749816">
                <a:moveTo>
                  <a:pt x="311586" y="409647"/>
                </a:moveTo>
                <a:cubicBezTo>
                  <a:pt x="288140" y="404958"/>
                  <a:pt x="264316" y="401871"/>
                  <a:pt x="241248" y="395580"/>
                </a:cubicBezTo>
                <a:cubicBezTo>
                  <a:pt x="212635" y="387777"/>
                  <a:pt x="184977" y="376822"/>
                  <a:pt x="156841" y="367444"/>
                </a:cubicBezTo>
                <a:cubicBezTo>
                  <a:pt x="142773" y="362755"/>
                  <a:pt x="129179" y="356285"/>
                  <a:pt x="114638" y="353377"/>
                </a:cubicBezTo>
                <a:lnTo>
                  <a:pt x="44300" y="339309"/>
                </a:lnTo>
                <a:cubicBezTo>
                  <a:pt x="30232" y="329930"/>
                  <a:pt x="0" y="327950"/>
                  <a:pt x="2097" y="311173"/>
                </a:cubicBezTo>
                <a:cubicBezTo>
                  <a:pt x="6291" y="277620"/>
                  <a:pt x="58368" y="226767"/>
                  <a:pt x="58368" y="226767"/>
                </a:cubicBezTo>
                <a:cubicBezTo>
                  <a:pt x="81649" y="156924"/>
                  <a:pt x="67642" y="141366"/>
                  <a:pt x="128706" y="114226"/>
                </a:cubicBezTo>
                <a:cubicBezTo>
                  <a:pt x="155807" y="102181"/>
                  <a:pt x="184977" y="95468"/>
                  <a:pt x="213112" y="86090"/>
                </a:cubicBezTo>
                <a:lnTo>
                  <a:pt x="255315" y="72023"/>
                </a:lnTo>
                <a:lnTo>
                  <a:pt x="297518" y="57955"/>
                </a:lnTo>
                <a:cubicBezTo>
                  <a:pt x="306897" y="48577"/>
                  <a:pt x="313463" y="35045"/>
                  <a:pt x="325654" y="29820"/>
                </a:cubicBezTo>
                <a:cubicBezTo>
                  <a:pt x="395233" y="0"/>
                  <a:pt x="504714" y="24812"/>
                  <a:pt x="564804" y="29820"/>
                </a:cubicBezTo>
                <a:cubicBezTo>
                  <a:pt x="578872" y="34509"/>
                  <a:pt x="593745" y="37255"/>
                  <a:pt x="607008" y="43887"/>
                </a:cubicBezTo>
                <a:cubicBezTo>
                  <a:pt x="716094" y="98429"/>
                  <a:pt x="585333" y="50731"/>
                  <a:pt x="691414" y="86090"/>
                </a:cubicBezTo>
                <a:cubicBezTo>
                  <a:pt x="717584" y="112261"/>
                  <a:pt x="726257" y="124614"/>
                  <a:pt x="761752" y="142361"/>
                </a:cubicBezTo>
                <a:cubicBezTo>
                  <a:pt x="775015" y="148993"/>
                  <a:pt x="789887" y="151740"/>
                  <a:pt x="803955" y="156429"/>
                </a:cubicBezTo>
                <a:cubicBezTo>
                  <a:pt x="854101" y="206574"/>
                  <a:pt x="808873" y="167278"/>
                  <a:pt x="888361" y="212700"/>
                </a:cubicBezTo>
                <a:cubicBezTo>
                  <a:pt x="903040" y="221088"/>
                  <a:pt x="915114" y="233968"/>
                  <a:pt x="930564" y="240835"/>
                </a:cubicBezTo>
                <a:cubicBezTo>
                  <a:pt x="957665" y="252880"/>
                  <a:pt x="1014971" y="268970"/>
                  <a:pt x="1014971" y="268970"/>
                </a:cubicBezTo>
                <a:cubicBezTo>
                  <a:pt x="1000903" y="273659"/>
                  <a:pt x="985484" y="275409"/>
                  <a:pt x="972768" y="283038"/>
                </a:cubicBezTo>
                <a:cubicBezTo>
                  <a:pt x="961395" y="289862"/>
                  <a:pt x="956495" y="305242"/>
                  <a:pt x="944632" y="311173"/>
                </a:cubicBezTo>
                <a:cubicBezTo>
                  <a:pt x="927339" y="319819"/>
                  <a:pt x="906880" y="319685"/>
                  <a:pt x="888361" y="325241"/>
                </a:cubicBezTo>
                <a:cubicBezTo>
                  <a:pt x="859954" y="333763"/>
                  <a:pt x="832090" y="343999"/>
                  <a:pt x="803955" y="353377"/>
                </a:cubicBezTo>
                <a:lnTo>
                  <a:pt x="761752" y="367444"/>
                </a:lnTo>
                <a:cubicBezTo>
                  <a:pt x="693828" y="435370"/>
                  <a:pt x="780133" y="352741"/>
                  <a:pt x="691414" y="423715"/>
                </a:cubicBezTo>
                <a:cubicBezTo>
                  <a:pt x="681057" y="432000"/>
                  <a:pt x="675141" y="445919"/>
                  <a:pt x="663278" y="451850"/>
                </a:cubicBezTo>
                <a:cubicBezTo>
                  <a:pt x="645985" y="460496"/>
                  <a:pt x="625765" y="461229"/>
                  <a:pt x="607008" y="465918"/>
                </a:cubicBezTo>
                <a:cubicBezTo>
                  <a:pt x="540252" y="532674"/>
                  <a:pt x="575902" y="513800"/>
                  <a:pt x="508534" y="536257"/>
                </a:cubicBezTo>
                <a:cubicBezTo>
                  <a:pt x="499155" y="545635"/>
                  <a:pt x="492261" y="558461"/>
                  <a:pt x="480398" y="564392"/>
                </a:cubicBezTo>
                <a:cubicBezTo>
                  <a:pt x="453872" y="577655"/>
                  <a:pt x="395992" y="592527"/>
                  <a:pt x="395992" y="592527"/>
                </a:cubicBezTo>
                <a:cubicBezTo>
                  <a:pt x="350797" y="637723"/>
                  <a:pt x="385664" y="612507"/>
                  <a:pt x="311586" y="634730"/>
                </a:cubicBezTo>
                <a:cubicBezTo>
                  <a:pt x="283179" y="643252"/>
                  <a:pt x="227180" y="662866"/>
                  <a:pt x="227180" y="662866"/>
                </a:cubicBezTo>
                <a:cubicBezTo>
                  <a:pt x="198374" y="691671"/>
                  <a:pt x="155233" y="749816"/>
                  <a:pt x="100571" y="676933"/>
                </a:cubicBezTo>
                <a:cubicBezTo>
                  <a:pt x="80676" y="650407"/>
                  <a:pt x="104153" y="609916"/>
                  <a:pt x="114638" y="578460"/>
                </a:cubicBezTo>
                <a:cubicBezTo>
                  <a:pt x="120814" y="559932"/>
                  <a:pt x="174970" y="530194"/>
                  <a:pt x="184977" y="522189"/>
                </a:cubicBezTo>
                <a:cubicBezTo>
                  <a:pt x="210459" y="501803"/>
                  <a:pt x="224377" y="479968"/>
                  <a:pt x="241248" y="451850"/>
                </a:cubicBezTo>
                <a:cubicBezTo>
                  <a:pt x="246643" y="442859"/>
                  <a:pt x="250626" y="433093"/>
                  <a:pt x="255315" y="423715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477000" y="4038600"/>
            <a:ext cx="1871424" cy="1668003"/>
          </a:xfrm>
          <a:custGeom>
            <a:avLst/>
            <a:gdLst>
              <a:gd name="connsiteX0" fmla="*/ 1153551 w 1871424"/>
              <a:gd name="connsiteY0" fmla="*/ 654470 h 1668003"/>
              <a:gd name="connsiteX1" fmla="*/ 1167619 w 1871424"/>
              <a:gd name="connsiteY1" fmla="*/ 752944 h 1668003"/>
              <a:gd name="connsiteX2" fmla="*/ 1153551 w 1871424"/>
              <a:gd name="connsiteY2" fmla="*/ 865486 h 1668003"/>
              <a:gd name="connsiteX3" fmla="*/ 1111348 w 1871424"/>
              <a:gd name="connsiteY3" fmla="*/ 907689 h 1668003"/>
              <a:gd name="connsiteX4" fmla="*/ 1012874 w 1871424"/>
              <a:gd name="connsiteY4" fmla="*/ 949892 h 1668003"/>
              <a:gd name="connsiteX5" fmla="*/ 844062 w 1871424"/>
              <a:gd name="connsiteY5" fmla="*/ 935824 h 1668003"/>
              <a:gd name="connsiteX6" fmla="*/ 858130 w 1871424"/>
              <a:gd name="connsiteY6" fmla="*/ 893621 h 1668003"/>
              <a:gd name="connsiteX7" fmla="*/ 872197 w 1871424"/>
              <a:gd name="connsiteY7" fmla="*/ 823283 h 1668003"/>
              <a:gd name="connsiteX8" fmla="*/ 886265 w 1871424"/>
              <a:gd name="connsiteY8" fmla="*/ 781080 h 1668003"/>
              <a:gd name="connsiteX9" fmla="*/ 900333 w 1871424"/>
              <a:gd name="connsiteY9" fmla="*/ 724809 h 1668003"/>
              <a:gd name="connsiteX10" fmla="*/ 914400 w 1871424"/>
              <a:gd name="connsiteY10" fmla="*/ 612267 h 1668003"/>
              <a:gd name="connsiteX11" fmla="*/ 928468 w 1871424"/>
              <a:gd name="connsiteY11" fmla="*/ 570064 h 1668003"/>
              <a:gd name="connsiteX12" fmla="*/ 942536 w 1871424"/>
              <a:gd name="connsiteY12" fmla="*/ 513794 h 1668003"/>
              <a:gd name="connsiteX13" fmla="*/ 956604 w 1871424"/>
              <a:gd name="connsiteY13" fmla="*/ 387184 h 1668003"/>
              <a:gd name="connsiteX14" fmla="*/ 984739 w 1871424"/>
              <a:gd name="connsiteY14" fmla="*/ 302778 h 1668003"/>
              <a:gd name="connsiteX15" fmla="*/ 1012874 w 1871424"/>
              <a:gd name="connsiteY15" fmla="*/ 148034 h 1668003"/>
              <a:gd name="connsiteX16" fmla="*/ 1026942 w 1871424"/>
              <a:gd name="connsiteY16" fmla="*/ 105830 h 1668003"/>
              <a:gd name="connsiteX17" fmla="*/ 1069145 w 1871424"/>
              <a:gd name="connsiteY17" fmla="*/ 77695 h 1668003"/>
              <a:gd name="connsiteX18" fmla="*/ 1097280 w 1871424"/>
              <a:gd name="connsiteY18" fmla="*/ 119898 h 1668003"/>
              <a:gd name="connsiteX19" fmla="*/ 1097280 w 1871424"/>
              <a:gd name="connsiteY19" fmla="*/ 359049 h 1668003"/>
              <a:gd name="connsiteX20" fmla="*/ 1069145 w 1871424"/>
              <a:gd name="connsiteY20" fmla="*/ 570064 h 1668003"/>
              <a:gd name="connsiteX21" fmla="*/ 1097280 w 1871424"/>
              <a:gd name="connsiteY21" fmla="*/ 612267 h 1668003"/>
              <a:gd name="connsiteX22" fmla="*/ 1125416 w 1871424"/>
              <a:gd name="connsiteY22" fmla="*/ 668538 h 1668003"/>
              <a:gd name="connsiteX23" fmla="*/ 1167619 w 1871424"/>
              <a:gd name="connsiteY23" fmla="*/ 682606 h 1668003"/>
              <a:gd name="connsiteX24" fmla="*/ 1209822 w 1871424"/>
              <a:gd name="connsiteY24" fmla="*/ 612267 h 1668003"/>
              <a:gd name="connsiteX25" fmla="*/ 1237957 w 1871424"/>
              <a:gd name="connsiteY25" fmla="*/ 570064 h 1668003"/>
              <a:gd name="connsiteX26" fmla="*/ 1266093 w 1871424"/>
              <a:gd name="connsiteY26" fmla="*/ 485658 h 1668003"/>
              <a:gd name="connsiteX27" fmla="*/ 1280160 w 1871424"/>
              <a:gd name="connsiteY27" fmla="*/ 443455 h 1668003"/>
              <a:gd name="connsiteX28" fmla="*/ 1308296 w 1871424"/>
              <a:gd name="connsiteY28" fmla="*/ 401252 h 1668003"/>
              <a:gd name="connsiteX29" fmla="*/ 1378634 w 1871424"/>
              <a:gd name="connsiteY29" fmla="*/ 274643 h 1668003"/>
              <a:gd name="connsiteX30" fmla="*/ 1420837 w 1871424"/>
              <a:gd name="connsiteY30" fmla="*/ 260575 h 1668003"/>
              <a:gd name="connsiteX31" fmla="*/ 1477108 w 1871424"/>
              <a:gd name="connsiteY31" fmla="*/ 274643 h 1668003"/>
              <a:gd name="connsiteX32" fmla="*/ 1463040 w 1871424"/>
              <a:gd name="connsiteY32" fmla="*/ 316846 h 1668003"/>
              <a:gd name="connsiteX33" fmla="*/ 1392702 w 1871424"/>
              <a:gd name="connsiteY33" fmla="*/ 401252 h 1668003"/>
              <a:gd name="connsiteX34" fmla="*/ 1336431 w 1871424"/>
              <a:gd name="connsiteY34" fmla="*/ 471590 h 1668003"/>
              <a:gd name="connsiteX35" fmla="*/ 1294228 w 1871424"/>
              <a:gd name="connsiteY35" fmla="*/ 682606 h 1668003"/>
              <a:gd name="connsiteX36" fmla="*/ 1266093 w 1871424"/>
              <a:gd name="connsiteY36" fmla="*/ 724809 h 1668003"/>
              <a:gd name="connsiteX37" fmla="*/ 1252025 w 1871424"/>
              <a:gd name="connsiteY37" fmla="*/ 795147 h 1668003"/>
              <a:gd name="connsiteX38" fmla="*/ 1195754 w 1871424"/>
              <a:gd name="connsiteY38" fmla="*/ 865486 h 1668003"/>
              <a:gd name="connsiteX39" fmla="*/ 1153551 w 1871424"/>
              <a:gd name="connsiteY39" fmla="*/ 893621 h 1668003"/>
              <a:gd name="connsiteX40" fmla="*/ 1097280 w 1871424"/>
              <a:gd name="connsiteY40" fmla="*/ 949892 h 1668003"/>
              <a:gd name="connsiteX41" fmla="*/ 1055077 w 1871424"/>
              <a:gd name="connsiteY41" fmla="*/ 978027 h 1668003"/>
              <a:gd name="connsiteX42" fmla="*/ 1026942 w 1871424"/>
              <a:gd name="connsiteY42" fmla="*/ 1006163 h 1668003"/>
              <a:gd name="connsiteX43" fmla="*/ 942536 w 1871424"/>
              <a:gd name="connsiteY43" fmla="*/ 1034298 h 1668003"/>
              <a:gd name="connsiteX44" fmla="*/ 844062 w 1871424"/>
              <a:gd name="connsiteY44" fmla="*/ 1020230 h 1668003"/>
              <a:gd name="connsiteX45" fmla="*/ 759656 w 1871424"/>
              <a:gd name="connsiteY45" fmla="*/ 949892 h 1668003"/>
              <a:gd name="connsiteX46" fmla="*/ 717453 w 1871424"/>
              <a:gd name="connsiteY46" fmla="*/ 837350 h 1668003"/>
              <a:gd name="connsiteX47" fmla="*/ 689317 w 1871424"/>
              <a:gd name="connsiteY47" fmla="*/ 809215 h 1668003"/>
              <a:gd name="connsiteX48" fmla="*/ 675250 w 1871424"/>
              <a:gd name="connsiteY48" fmla="*/ 767012 h 1668003"/>
              <a:gd name="connsiteX49" fmla="*/ 647114 w 1871424"/>
              <a:gd name="connsiteY49" fmla="*/ 724809 h 1668003"/>
              <a:gd name="connsiteX50" fmla="*/ 633047 w 1871424"/>
              <a:gd name="connsiteY50" fmla="*/ 626335 h 1668003"/>
              <a:gd name="connsiteX51" fmla="*/ 618979 w 1871424"/>
              <a:gd name="connsiteY51" fmla="*/ 584132 h 1668003"/>
              <a:gd name="connsiteX52" fmla="*/ 604911 w 1871424"/>
              <a:gd name="connsiteY52" fmla="*/ 527861 h 1668003"/>
              <a:gd name="connsiteX53" fmla="*/ 562708 w 1871424"/>
              <a:gd name="connsiteY53" fmla="*/ 485658 h 1668003"/>
              <a:gd name="connsiteX54" fmla="*/ 506437 w 1871424"/>
              <a:gd name="connsiteY54" fmla="*/ 415320 h 1668003"/>
              <a:gd name="connsiteX55" fmla="*/ 492370 w 1871424"/>
              <a:gd name="connsiteY55" fmla="*/ 373117 h 1668003"/>
              <a:gd name="connsiteX56" fmla="*/ 464234 w 1871424"/>
              <a:gd name="connsiteY56" fmla="*/ 344981 h 1668003"/>
              <a:gd name="connsiteX57" fmla="*/ 407964 w 1871424"/>
              <a:gd name="connsiteY57" fmla="*/ 260575 h 1668003"/>
              <a:gd name="connsiteX58" fmla="*/ 379828 w 1871424"/>
              <a:gd name="connsiteY58" fmla="*/ 218372 h 1668003"/>
              <a:gd name="connsiteX59" fmla="*/ 351693 w 1871424"/>
              <a:gd name="connsiteY59" fmla="*/ 176169 h 1668003"/>
              <a:gd name="connsiteX60" fmla="*/ 393896 w 1871424"/>
              <a:gd name="connsiteY60" fmla="*/ 162101 h 1668003"/>
              <a:gd name="connsiteX61" fmla="*/ 478302 w 1871424"/>
              <a:gd name="connsiteY61" fmla="*/ 218372 h 1668003"/>
              <a:gd name="connsiteX62" fmla="*/ 520505 w 1871424"/>
              <a:gd name="connsiteY62" fmla="*/ 246507 h 1668003"/>
              <a:gd name="connsiteX63" fmla="*/ 576776 w 1871424"/>
              <a:gd name="connsiteY63" fmla="*/ 302778 h 1668003"/>
              <a:gd name="connsiteX64" fmla="*/ 590844 w 1871424"/>
              <a:gd name="connsiteY64" fmla="*/ 344981 h 1668003"/>
              <a:gd name="connsiteX65" fmla="*/ 618979 w 1871424"/>
              <a:gd name="connsiteY65" fmla="*/ 373117 h 1668003"/>
              <a:gd name="connsiteX66" fmla="*/ 717453 w 1871424"/>
              <a:gd name="connsiteY66" fmla="*/ 485658 h 1668003"/>
              <a:gd name="connsiteX67" fmla="*/ 759656 w 1871424"/>
              <a:gd name="connsiteY67" fmla="*/ 527861 h 1668003"/>
              <a:gd name="connsiteX68" fmla="*/ 787791 w 1871424"/>
              <a:gd name="connsiteY68" fmla="*/ 598200 h 1668003"/>
              <a:gd name="connsiteX69" fmla="*/ 773724 w 1871424"/>
              <a:gd name="connsiteY69" fmla="*/ 640403 h 1668003"/>
              <a:gd name="connsiteX70" fmla="*/ 787791 w 1871424"/>
              <a:gd name="connsiteY70" fmla="*/ 724809 h 1668003"/>
              <a:gd name="connsiteX71" fmla="*/ 858130 w 1871424"/>
              <a:gd name="connsiteY71" fmla="*/ 823283 h 1668003"/>
              <a:gd name="connsiteX72" fmla="*/ 900333 w 1871424"/>
              <a:gd name="connsiteY72" fmla="*/ 851418 h 1668003"/>
              <a:gd name="connsiteX73" fmla="*/ 914400 w 1871424"/>
              <a:gd name="connsiteY73" fmla="*/ 767012 h 1668003"/>
              <a:gd name="connsiteX74" fmla="*/ 872197 w 1871424"/>
              <a:gd name="connsiteY74" fmla="*/ 752944 h 1668003"/>
              <a:gd name="connsiteX75" fmla="*/ 844062 w 1871424"/>
              <a:gd name="connsiteY75" fmla="*/ 710741 h 1668003"/>
              <a:gd name="connsiteX76" fmla="*/ 886265 w 1871424"/>
              <a:gd name="connsiteY76" fmla="*/ 612267 h 1668003"/>
              <a:gd name="connsiteX77" fmla="*/ 900333 w 1871424"/>
              <a:gd name="connsiteY77" fmla="*/ 570064 h 1668003"/>
              <a:gd name="connsiteX78" fmla="*/ 928468 w 1871424"/>
              <a:gd name="connsiteY78" fmla="*/ 527861 h 1668003"/>
              <a:gd name="connsiteX79" fmla="*/ 956604 w 1871424"/>
              <a:gd name="connsiteY79" fmla="*/ 443455 h 1668003"/>
              <a:gd name="connsiteX80" fmla="*/ 942536 w 1871424"/>
              <a:gd name="connsiteY80" fmla="*/ 302778 h 1668003"/>
              <a:gd name="connsiteX81" fmla="*/ 858130 w 1871424"/>
              <a:gd name="connsiteY81" fmla="*/ 274643 h 1668003"/>
              <a:gd name="connsiteX82" fmla="*/ 745588 w 1871424"/>
              <a:gd name="connsiteY82" fmla="*/ 190237 h 1668003"/>
              <a:gd name="connsiteX83" fmla="*/ 689317 w 1871424"/>
              <a:gd name="connsiteY83" fmla="*/ 63627 h 1668003"/>
              <a:gd name="connsiteX84" fmla="*/ 675250 w 1871424"/>
              <a:gd name="connsiteY84" fmla="*/ 7357 h 1668003"/>
              <a:gd name="connsiteX85" fmla="*/ 647114 w 1871424"/>
              <a:gd name="connsiteY85" fmla="*/ 35492 h 1668003"/>
              <a:gd name="connsiteX86" fmla="*/ 633047 w 1871424"/>
              <a:gd name="connsiteY86" fmla="*/ 119898 h 1668003"/>
              <a:gd name="connsiteX87" fmla="*/ 618979 w 1871424"/>
              <a:gd name="connsiteY87" fmla="*/ 162101 h 1668003"/>
              <a:gd name="connsiteX88" fmla="*/ 647114 w 1871424"/>
              <a:gd name="connsiteY88" fmla="*/ 401252 h 1668003"/>
              <a:gd name="connsiteX89" fmla="*/ 675250 w 1871424"/>
              <a:gd name="connsiteY89" fmla="*/ 499726 h 1668003"/>
              <a:gd name="connsiteX90" fmla="*/ 703385 w 1871424"/>
              <a:gd name="connsiteY90" fmla="*/ 541929 h 1668003"/>
              <a:gd name="connsiteX91" fmla="*/ 745588 w 1871424"/>
              <a:gd name="connsiteY91" fmla="*/ 640403 h 1668003"/>
              <a:gd name="connsiteX92" fmla="*/ 773724 w 1871424"/>
              <a:gd name="connsiteY92" fmla="*/ 668538 h 1668003"/>
              <a:gd name="connsiteX93" fmla="*/ 787791 w 1871424"/>
              <a:gd name="connsiteY93" fmla="*/ 710741 h 1668003"/>
              <a:gd name="connsiteX94" fmla="*/ 844062 w 1871424"/>
              <a:gd name="connsiteY94" fmla="*/ 781080 h 1668003"/>
              <a:gd name="connsiteX95" fmla="*/ 872197 w 1871424"/>
              <a:gd name="connsiteY95" fmla="*/ 865486 h 1668003"/>
              <a:gd name="connsiteX96" fmla="*/ 886265 w 1871424"/>
              <a:gd name="connsiteY96" fmla="*/ 907689 h 1668003"/>
              <a:gd name="connsiteX97" fmla="*/ 928468 w 1871424"/>
              <a:gd name="connsiteY97" fmla="*/ 921757 h 1668003"/>
              <a:gd name="connsiteX98" fmla="*/ 1195754 w 1871424"/>
              <a:gd name="connsiteY98" fmla="*/ 893621 h 1668003"/>
              <a:gd name="connsiteX99" fmla="*/ 1209822 w 1871424"/>
              <a:gd name="connsiteY99" fmla="*/ 851418 h 1668003"/>
              <a:gd name="connsiteX100" fmla="*/ 1336431 w 1871424"/>
              <a:gd name="connsiteY100" fmla="*/ 752944 h 1668003"/>
              <a:gd name="connsiteX101" fmla="*/ 1603717 w 1871424"/>
              <a:gd name="connsiteY101" fmla="*/ 767012 h 1668003"/>
              <a:gd name="connsiteX102" fmla="*/ 1674056 w 1871424"/>
              <a:gd name="connsiteY102" fmla="*/ 823283 h 1668003"/>
              <a:gd name="connsiteX103" fmla="*/ 1772530 w 1871424"/>
              <a:gd name="connsiteY103" fmla="*/ 851418 h 1668003"/>
              <a:gd name="connsiteX104" fmla="*/ 1828800 w 1871424"/>
              <a:gd name="connsiteY104" fmla="*/ 921757 h 1668003"/>
              <a:gd name="connsiteX105" fmla="*/ 1856936 w 1871424"/>
              <a:gd name="connsiteY105" fmla="*/ 949892 h 1668003"/>
              <a:gd name="connsiteX106" fmla="*/ 1716259 w 1871424"/>
              <a:gd name="connsiteY106" fmla="*/ 949892 h 1668003"/>
              <a:gd name="connsiteX107" fmla="*/ 1688124 w 1871424"/>
              <a:gd name="connsiteY107" fmla="*/ 893621 h 1668003"/>
              <a:gd name="connsiteX108" fmla="*/ 1659988 w 1871424"/>
              <a:gd name="connsiteY108" fmla="*/ 865486 h 1668003"/>
              <a:gd name="connsiteX109" fmla="*/ 1561514 w 1871424"/>
              <a:gd name="connsiteY109" fmla="*/ 879554 h 1668003"/>
              <a:gd name="connsiteX110" fmla="*/ 1645920 w 1871424"/>
              <a:gd name="connsiteY110" fmla="*/ 935824 h 1668003"/>
              <a:gd name="connsiteX111" fmla="*/ 1688124 w 1871424"/>
              <a:gd name="connsiteY111" fmla="*/ 963960 h 1668003"/>
              <a:gd name="connsiteX112" fmla="*/ 1758462 w 1871424"/>
              <a:gd name="connsiteY112" fmla="*/ 949892 h 1668003"/>
              <a:gd name="connsiteX113" fmla="*/ 1814733 w 1871424"/>
              <a:gd name="connsiteY113" fmla="*/ 921757 h 1668003"/>
              <a:gd name="connsiteX114" fmla="*/ 1842868 w 1871424"/>
              <a:gd name="connsiteY114" fmla="*/ 963960 h 1668003"/>
              <a:gd name="connsiteX115" fmla="*/ 1716259 w 1871424"/>
              <a:gd name="connsiteY115" fmla="*/ 1006163 h 1668003"/>
              <a:gd name="connsiteX116" fmla="*/ 1659988 w 1871424"/>
              <a:gd name="connsiteY116" fmla="*/ 1034298 h 1668003"/>
              <a:gd name="connsiteX117" fmla="*/ 1575582 w 1871424"/>
              <a:gd name="connsiteY117" fmla="*/ 1062434 h 1668003"/>
              <a:gd name="connsiteX118" fmla="*/ 1533379 w 1871424"/>
              <a:gd name="connsiteY118" fmla="*/ 1090569 h 1668003"/>
              <a:gd name="connsiteX119" fmla="*/ 1463040 w 1871424"/>
              <a:gd name="connsiteY119" fmla="*/ 1104637 h 1668003"/>
              <a:gd name="connsiteX120" fmla="*/ 1378634 w 1871424"/>
              <a:gd name="connsiteY120" fmla="*/ 1132772 h 1668003"/>
              <a:gd name="connsiteX121" fmla="*/ 1336431 w 1871424"/>
              <a:gd name="connsiteY121" fmla="*/ 1146840 h 1668003"/>
              <a:gd name="connsiteX122" fmla="*/ 1111348 w 1871424"/>
              <a:gd name="connsiteY122" fmla="*/ 1132772 h 1668003"/>
              <a:gd name="connsiteX123" fmla="*/ 1026942 w 1871424"/>
              <a:gd name="connsiteY123" fmla="*/ 1118704 h 1668003"/>
              <a:gd name="connsiteX124" fmla="*/ 942536 w 1871424"/>
              <a:gd name="connsiteY124" fmla="*/ 1048366 h 1668003"/>
              <a:gd name="connsiteX125" fmla="*/ 815927 w 1871424"/>
              <a:gd name="connsiteY125" fmla="*/ 949892 h 1668003"/>
              <a:gd name="connsiteX126" fmla="*/ 717453 w 1871424"/>
              <a:gd name="connsiteY126" fmla="*/ 935824 h 1668003"/>
              <a:gd name="connsiteX127" fmla="*/ 661182 w 1871424"/>
              <a:gd name="connsiteY127" fmla="*/ 907689 h 1668003"/>
              <a:gd name="connsiteX128" fmla="*/ 562708 w 1871424"/>
              <a:gd name="connsiteY128" fmla="*/ 879554 h 1668003"/>
              <a:gd name="connsiteX129" fmla="*/ 520505 w 1871424"/>
              <a:gd name="connsiteY129" fmla="*/ 865486 h 1668003"/>
              <a:gd name="connsiteX130" fmla="*/ 492370 w 1871424"/>
              <a:gd name="connsiteY130" fmla="*/ 837350 h 1668003"/>
              <a:gd name="connsiteX131" fmla="*/ 450167 w 1871424"/>
              <a:gd name="connsiteY131" fmla="*/ 823283 h 1668003"/>
              <a:gd name="connsiteX132" fmla="*/ 84407 w 1871424"/>
              <a:gd name="connsiteY132" fmla="*/ 837350 h 1668003"/>
              <a:gd name="connsiteX133" fmla="*/ 14068 w 1871424"/>
              <a:gd name="connsiteY133" fmla="*/ 949892 h 1668003"/>
              <a:gd name="connsiteX134" fmla="*/ 0 w 1871424"/>
              <a:gd name="connsiteY134" fmla="*/ 992095 h 1668003"/>
              <a:gd name="connsiteX135" fmla="*/ 14068 w 1871424"/>
              <a:gd name="connsiteY135" fmla="*/ 1076501 h 1668003"/>
              <a:gd name="connsiteX136" fmla="*/ 70339 w 1871424"/>
              <a:gd name="connsiteY136" fmla="*/ 1146840 h 1668003"/>
              <a:gd name="connsiteX137" fmla="*/ 98474 w 1871424"/>
              <a:gd name="connsiteY137" fmla="*/ 1189043 h 1668003"/>
              <a:gd name="connsiteX138" fmla="*/ 140677 w 1871424"/>
              <a:gd name="connsiteY138" fmla="*/ 1203110 h 1668003"/>
              <a:gd name="connsiteX139" fmla="*/ 267287 w 1871424"/>
              <a:gd name="connsiteY139" fmla="*/ 1160907 h 1668003"/>
              <a:gd name="connsiteX140" fmla="*/ 295422 w 1871424"/>
              <a:gd name="connsiteY140" fmla="*/ 1118704 h 1668003"/>
              <a:gd name="connsiteX141" fmla="*/ 379828 w 1871424"/>
              <a:gd name="connsiteY141" fmla="*/ 1062434 h 1668003"/>
              <a:gd name="connsiteX142" fmla="*/ 590844 w 1871424"/>
              <a:gd name="connsiteY142" fmla="*/ 1104637 h 1668003"/>
              <a:gd name="connsiteX143" fmla="*/ 675250 w 1871424"/>
              <a:gd name="connsiteY143" fmla="*/ 1132772 h 1668003"/>
              <a:gd name="connsiteX144" fmla="*/ 717453 w 1871424"/>
              <a:gd name="connsiteY144" fmla="*/ 1146840 h 1668003"/>
              <a:gd name="connsiteX145" fmla="*/ 759656 w 1871424"/>
              <a:gd name="connsiteY145" fmla="*/ 1189043 h 1668003"/>
              <a:gd name="connsiteX146" fmla="*/ 844062 w 1871424"/>
              <a:gd name="connsiteY146" fmla="*/ 1217178 h 1668003"/>
              <a:gd name="connsiteX147" fmla="*/ 928468 w 1871424"/>
              <a:gd name="connsiteY147" fmla="*/ 1203110 h 1668003"/>
              <a:gd name="connsiteX148" fmla="*/ 956604 w 1871424"/>
              <a:gd name="connsiteY148" fmla="*/ 1174975 h 1668003"/>
              <a:gd name="connsiteX149" fmla="*/ 998807 w 1871424"/>
              <a:gd name="connsiteY149" fmla="*/ 1146840 h 1668003"/>
              <a:gd name="connsiteX150" fmla="*/ 970671 w 1871424"/>
              <a:gd name="connsiteY150" fmla="*/ 1034298 h 1668003"/>
              <a:gd name="connsiteX151" fmla="*/ 914400 w 1871424"/>
              <a:gd name="connsiteY151" fmla="*/ 978027 h 1668003"/>
              <a:gd name="connsiteX152" fmla="*/ 844062 w 1871424"/>
              <a:gd name="connsiteY152" fmla="*/ 893621 h 1668003"/>
              <a:gd name="connsiteX153" fmla="*/ 787791 w 1871424"/>
              <a:gd name="connsiteY153" fmla="*/ 781080 h 1668003"/>
              <a:gd name="connsiteX154" fmla="*/ 745588 w 1871424"/>
              <a:gd name="connsiteY154" fmla="*/ 710741 h 1668003"/>
              <a:gd name="connsiteX155" fmla="*/ 717453 w 1871424"/>
              <a:gd name="connsiteY155" fmla="*/ 668538 h 1668003"/>
              <a:gd name="connsiteX156" fmla="*/ 675250 w 1871424"/>
              <a:gd name="connsiteY156" fmla="*/ 654470 h 1668003"/>
              <a:gd name="connsiteX157" fmla="*/ 647114 w 1871424"/>
              <a:gd name="connsiteY157" fmla="*/ 570064 h 1668003"/>
              <a:gd name="connsiteX158" fmla="*/ 604911 w 1871424"/>
              <a:gd name="connsiteY158" fmla="*/ 541929 h 1668003"/>
              <a:gd name="connsiteX159" fmla="*/ 492370 w 1871424"/>
              <a:gd name="connsiteY159" fmla="*/ 513794 h 1668003"/>
              <a:gd name="connsiteX160" fmla="*/ 450167 w 1871424"/>
              <a:gd name="connsiteY160" fmla="*/ 499726 h 1668003"/>
              <a:gd name="connsiteX161" fmla="*/ 98474 w 1871424"/>
              <a:gd name="connsiteY161" fmla="*/ 513794 h 1668003"/>
              <a:gd name="connsiteX162" fmla="*/ 84407 w 1871424"/>
              <a:gd name="connsiteY162" fmla="*/ 555997 h 1668003"/>
              <a:gd name="connsiteX163" fmla="*/ 126610 w 1871424"/>
              <a:gd name="connsiteY163" fmla="*/ 752944 h 1668003"/>
              <a:gd name="connsiteX164" fmla="*/ 182880 w 1871424"/>
              <a:gd name="connsiteY164" fmla="*/ 767012 h 1668003"/>
              <a:gd name="connsiteX165" fmla="*/ 267287 w 1871424"/>
              <a:gd name="connsiteY165" fmla="*/ 795147 h 1668003"/>
              <a:gd name="connsiteX166" fmla="*/ 309490 w 1871424"/>
              <a:gd name="connsiteY166" fmla="*/ 809215 h 1668003"/>
              <a:gd name="connsiteX167" fmla="*/ 351693 w 1871424"/>
              <a:gd name="connsiteY167" fmla="*/ 823283 h 1668003"/>
              <a:gd name="connsiteX168" fmla="*/ 407964 w 1871424"/>
              <a:gd name="connsiteY168" fmla="*/ 865486 h 1668003"/>
              <a:gd name="connsiteX169" fmla="*/ 450167 w 1871424"/>
              <a:gd name="connsiteY169" fmla="*/ 907689 h 1668003"/>
              <a:gd name="connsiteX170" fmla="*/ 492370 w 1871424"/>
              <a:gd name="connsiteY170" fmla="*/ 921757 h 1668003"/>
              <a:gd name="connsiteX171" fmla="*/ 534573 w 1871424"/>
              <a:gd name="connsiteY171" fmla="*/ 963960 h 1668003"/>
              <a:gd name="connsiteX172" fmla="*/ 633047 w 1871424"/>
              <a:gd name="connsiteY172" fmla="*/ 1006163 h 1668003"/>
              <a:gd name="connsiteX173" fmla="*/ 675250 w 1871424"/>
              <a:gd name="connsiteY173" fmla="*/ 1034298 h 1668003"/>
              <a:gd name="connsiteX174" fmla="*/ 703385 w 1871424"/>
              <a:gd name="connsiteY174" fmla="*/ 1062434 h 1668003"/>
              <a:gd name="connsiteX175" fmla="*/ 759656 w 1871424"/>
              <a:gd name="connsiteY175" fmla="*/ 1076501 h 1668003"/>
              <a:gd name="connsiteX176" fmla="*/ 872197 w 1871424"/>
              <a:gd name="connsiteY176" fmla="*/ 1132772 h 1668003"/>
              <a:gd name="connsiteX177" fmla="*/ 998807 w 1871424"/>
              <a:gd name="connsiteY177" fmla="*/ 1104637 h 1668003"/>
              <a:gd name="connsiteX178" fmla="*/ 1026942 w 1871424"/>
              <a:gd name="connsiteY178" fmla="*/ 1062434 h 1668003"/>
              <a:gd name="connsiteX179" fmla="*/ 1097280 w 1871424"/>
              <a:gd name="connsiteY179" fmla="*/ 963960 h 1668003"/>
              <a:gd name="connsiteX180" fmla="*/ 1125416 w 1871424"/>
              <a:gd name="connsiteY180" fmla="*/ 921757 h 1668003"/>
              <a:gd name="connsiteX181" fmla="*/ 1153551 w 1871424"/>
              <a:gd name="connsiteY181" fmla="*/ 893621 h 1668003"/>
              <a:gd name="connsiteX182" fmla="*/ 1167619 w 1871424"/>
              <a:gd name="connsiteY182" fmla="*/ 851418 h 1668003"/>
              <a:gd name="connsiteX183" fmla="*/ 1181687 w 1871424"/>
              <a:gd name="connsiteY183" fmla="*/ 738877 h 1668003"/>
              <a:gd name="connsiteX184" fmla="*/ 1209822 w 1871424"/>
              <a:gd name="connsiteY184" fmla="*/ 696674 h 1668003"/>
              <a:gd name="connsiteX185" fmla="*/ 1252025 w 1871424"/>
              <a:gd name="connsiteY185" fmla="*/ 612267 h 1668003"/>
              <a:gd name="connsiteX186" fmla="*/ 1266093 w 1871424"/>
              <a:gd name="connsiteY186" fmla="*/ 513794 h 1668003"/>
              <a:gd name="connsiteX187" fmla="*/ 1280160 w 1871424"/>
              <a:gd name="connsiteY187" fmla="*/ 471590 h 1668003"/>
              <a:gd name="connsiteX188" fmla="*/ 1294228 w 1871424"/>
              <a:gd name="connsiteY188" fmla="*/ 387184 h 1668003"/>
              <a:gd name="connsiteX189" fmla="*/ 1336431 w 1871424"/>
              <a:gd name="connsiteY189" fmla="*/ 246507 h 1668003"/>
              <a:gd name="connsiteX190" fmla="*/ 1280160 w 1871424"/>
              <a:gd name="connsiteY190" fmla="*/ 162101 h 1668003"/>
              <a:gd name="connsiteX191" fmla="*/ 1237957 w 1871424"/>
              <a:gd name="connsiteY191" fmla="*/ 176169 h 1668003"/>
              <a:gd name="connsiteX192" fmla="*/ 1181687 w 1871424"/>
              <a:gd name="connsiteY192" fmla="*/ 274643 h 1668003"/>
              <a:gd name="connsiteX193" fmla="*/ 1195754 w 1871424"/>
              <a:gd name="connsiteY193" fmla="*/ 316846 h 1668003"/>
              <a:gd name="connsiteX194" fmla="*/ 1167619 w 1871424"/>
              <a:gd name="connsiteY194" fmla="*/ 401252 h 1668003"/>
              <a:gd name="connsiteX195" fmla="*/ 1153551 w 1871424"/>
              <a:gd name="connsiteY195" fmla="*/ 443455 h 1668003"/>
              <a:gd name="connsiteX196" fmla="*/ 1181687 w 1871424"/>
              <a:gd name="connsiteY196" fmla="*/ 471590 h 1668003"/>
              <a:gd name="connsiteX197" fmla="*/ 1167619 w 1871424"/>
              <a:gd name="connsiteY197" fmla="*/ 513794 h 1668003"/>
              <a:gd name="connsiteX198" fmla="*/ 1083213 w 1871424"/>
              <a:gd name="connsiteY198" fmla="*/ 584132 h 1668003"/>
              <a:gd name="connsiteX199" fmla="*/ 1069145 w 1871424"/>
              <a:gd name="connsiteY199" fmla="*/ 626335 h 1668003"/>
              <a:gd name="connsiteX200" fmla="*/ 1252025 w 1871424"/>
              <a:gd name="connsiteY200" fmla="*/ 696674 h 1668003"/>
              <a:gd name="connsiteX201" fmla="*/ 1364567 w 1871424"/>
              <a:gd name="connsiteY201" fmla="*/ 612267 h 1668003"/>
              <a:gd name="connsiteX202" fmla="*/ 1420837 w 1871424"/>
              <a:gd name="connsiteY202" fmla="*/ 527861 h 1668003"/>
              <a:gd name="connsiteX203" fmla="*/ 1730327 w 1871424"/>
              <a:gd name="connsiteY203" fmla="*/ 555997 h 1668003"/>
              <a:gd name="connsiteX204" fmla="*/ 1772530 w 1871424"/>
              <a:gd name="connsiteY204" fmla="*/ 570064 h 1668003"/>
              <a:gd name="connsiteX205" fmla="*/ 1842868 w 1871424"/>
              <a:gd name="connsiteY205" fmla="*/ 654470 h 1668003"/>
              <a:gd name="connsiteX206" fmla="*/ 1716259 w 1871424"/>
              <a:gd name="connsiteY206" fmla="*/ 696674 h 1668003"/>
              <a:gd name="connsiteX207" fmla="*/ 1674056 w 1871424"/>
              <a:gd name="connsiteY207" fmla="*/ 724809 h 1668003"/>
              <a:gd name="connsiteX208" fmla="*/ 1645920 w 1871424"/>
              <a:gd name="connsiteY208" fmla="*/ 752944 h 1668003"/>
              <a:gd name="connsiteX209" fmla="*/ 1533379 w 1871424"/>
              <a:gd name="connsiteY209" fmla="*/ 781080 h 1668003"/>
              <a:gd name="connsiteX210" fmla="*/ 1420837 w 1871424"/>
              <a:gd name="connsiteY210" fmla="*/ 809215 h 1668003"/>
              <a:gd name="connsiteX211" fmla="*/ 1237957 w 1871424"/>
              <a:gd name="connsiteY211" fmla="*/ 851418 h 1668003"/>
              <a:gd name="connsiteX212" fmla="*/ 1153551 w 1871424"/>
              <a:gd name="connsiteY212" fmla="*/ 893621 h 1668003"/>
              <a:gd name="connsiteX213" fmla="*/ 1111348 w 1871424"/>
              <a:gd name="connsiteY213" fmla="*/ 907689 h 1668003"/>
              <a:gd name="connsiteX214" fmla="*/ 1026942 w 1871424"/>
              <a:gd name="connsiteY214" fmla="*/ 963960 h 1668003"/>
              <a:gd name="connsiteX215" fmla="*/ 998807 w 1871424"/>
              <a:gd name="connsiteY215" fmla="*/ 1006163 h 1668003"/>
              <a:gd name="connsiteX216" fmla="*/ 942536 w 1871424"/>
              <a:gd name="connsiteY216" fmla="*/ 1118704 h 1668003"/>
              <a:gd name="connsiteX217" fmla="*/ 914400 w 1871424"/>
              <a:gd name="connsiteY217" fmla="*/ 1329720 h 1668003"/>
              <a:gd name="connsiteX218" fmla="*/ 858130 w 1871424"/>
              <a:gd name="connsiteY218" fmla="*/ 1526667 h 1668003"/>
              <a:gd name="connsiteX219" fmla="*/ 844062 w 1871424"/>
              <a:gd name="connsiteY219" fmla="*/ 1568870 h 1668003"/>
              <a:gd name="connsiteX220" fmla="*/ 815927 w 1871424"/>
              <a:gd name="connsiteY220" fmla="*/ 1625141 h 1668003"/>
              <a:gd name="connsiteX221" fmla="*/ 998807 w 1871424"/>
              <a:gd name="connsiteY221" fmla="*/ 1625141 h 1668003"/>
              <a:gd name="connsiteX222" fmla="*/ 1026942 w 1871424"/>
              <a:gd name="connsiteY222" fmla="*/ 1540735 h 1668003"/>
              <a:gd name="connsiteX223" fmla="*/ 1055077 w 1871424"/>
              <a:gd name="connsiteY223" fmla="*/ 1414126 h 1668003"/>
              <a:gd name="connsiteX224" fmla="*/ 1111348 w 1871424"/>
              <a:gd name="connsiteY224" fmla="*/ 1259381 h 1668003"/>
              <a:gd name="connsiteX225" fmla="*/ 1139484 w 1871424"/>
              <a:gd name="connsiteY225" fmla="*/ 1146840 h 166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871424" h="1668003">
                <a:moveTo>
                  <a:pt x="1153551" y="654470"/>
                </a:moveTo>
                <a:cubicBezTo>
                  <a:pt x="1198077" y="743520"/>
                  <a:pt x="1181419" y="677047"/>
                  <a:pt x="1167619" y="752944"/>
                </a:cubicBezTo>
                <a:cubicBezTo>
                  <a:pt x="1160856" y="790140"/>
                  <a:pt x="1166471" y="829956"/>
                  <a:pt x="1153551" y="865486"/>
                </a:cubicBezTo>
                <a:cubicBezTo>
                  <a:pt x="1146752" y="884183"/>
                  <a:pt x="1127537" y="896126"/>
                  <a:pt x="1111348" y="907689"/>
                </a:cubicBezTo>
                <a:cubicBezTo>
                  <a:pt x="1080929" y="929417"/>
                  <a:pt x="1047313" y="938412"/>
                  <a:pt x="1012874" y="949892"/>
                </a:cubicBezTo>
                <a:cubicBezTo>
                  <a:pt x="956603" y="945203"/>
                  <a:pt x="897128" y="955121"/>
                  <a:pt x="844062" y="935824"/>
                </a:cubicBezTo>
                <a:cubicBezTo>
                  <a:pt x="830126" y="930756"/>
                  <a:pt x="854534" y="908007"/>
                  <a:pt x="858130" y="893621"/>
                </a:cubicBezTo>
                <a:cubicBezTo>
                  <a:pt x="863929" y="870425"/>
                  <a:pt x="866398" y="846479"/>
                  <a:pt x="872197" y="823283"/>
                </a:cubicBezTo>
                <a:cubicBezTo>
                  <a:pt x="875793" y="808897"/>
                  <a:pt x="882191" y="795338"/>
                  <a:pt x="886265" y="781080"/>
                </a:cubicBezTo>
                <a:cubicBezTo>
                  <a:pt x="891577" y="762490"/>
                  <a:pt x="895644" y="743566"/>
                  <a:pt x="900333" y="724809"/>
                </a:cubicBezTo>
                <a:cubicBezTo>
                  <a:pt x="905022" y="687295"/>
                  <a:pt x="907637" y="649463"/>
                  <a:pt x="914400" y="612267"/>
                </a:cubicBezTo>
                <a:cubicBezTo>
                  <a:pt x="917053" y="597678"/>
                  <a:pt x="924394" y="584322"/>
                  <a:pt x="928468" y="570064"/>
                </a:cubicBezTo>
                <a:cubicBezTo>
                  <a:pt x="933780" y="551474"/>
                  <a:pt x="937847" y="532551"/>
                  <a:pt x="942536" y="513794"/>
                </a:cubicBezTo>
                <a:cubicBezTo>
                  <a:pt x="947225" y="471591"/>
                  <a:pt x="948276" y="428822"/>
                  <a:pt x="956604" y="387184"/>
                </a:cubicBezTo>
                <a:cubicBezTo>
                  <a:pt x="962420" y="358103"/>
                  <a:pt x="984739" y="302778"/>
                  <a:pt x="984739" y="302778"/>
                </a:cubicBezTo>
                <a:cubicBezTo>
                  <a:pt x="996123" y="223089"/>
                  <a:pt x="993924" y="214359"/>
                  <a:pt x="1012874" y="148034"/>
                </a:cubicBezTo>
                <a:cubicBezTo>
                  <a:pt x="1016948" y="133776"/>
                  <a:pt x="1017678" y="117409"/>
                  <a:pt x="1026942" y="105830"/>
                </a:cubicBezTo>
                <a:cubicBezTo>
                  <a:pt x="1037504" y="92628"/>
                  <a:pt x="1055077" y="87073"/>
                  <a:pt x="1069145" y="77695"/>
                </a:cubicBezTo>
                <a:cubicBezTo>
                  <a:pt x="1078523" y="91763"/>
                  <a:pt x="1089719" y="104776"/>
                  <a:pt x="1097280" y="119898"/>
                </a:cubicBezTo>
                <a:cubicBezTo>
                  <a:pt x="1134058" y="193454"/>
                  <a:pt x="1103986" y="285282"/>
                  <a:pt x="1097280" y="359049"/>
                </a:cubicBezTo>
                <a:cubicBezTo>
                  <a:pt x="1092733" y="409065"/>
                  <a:pt x="1076603" y="517860"/>
                  <a:pt x="1069145" y="570064"/>
                </a:cubicBezTo>
                <a:cubicBezTo>
                  <a:pt x="1078523" y="584132"/>
                  <a:pt x="1088892" y="597587"/>
                  <a:pt x="1097280" y="612267"/>
                </a:cubicBezTo>
                <a:cubicBezTo>
                  <a:pt x="1107685" y="630475"/>
                  <a:pt x="1110587" y="653709"/>
                  <a:pt x="1125416" y="668538"/>
                </a:cubicBezTo>
                <a:cubicBezTo>
                  <a:pt x="1135901" y="679023"/>
                  <a:pt x="1153551" y="677917"/>
                  <a:pt x="1167619" y="682606"/>
                </a:cubicBezTo>
                <a:cubicBezTo>
                  <a:pt x="1222573" y="627650"/>
                  <a:pt x="1173298" y="685315"/>
                  <a:pt x="1209822" y="612267"/>
                </a:cubicBezTo>
                <a:cubicBezTo>
                  <a:pt x="1217383" y="597145"/>
                  <a:pt x="1231090" y="585514"/>
                  <a:pt x="1237957" y="570064"/>
                </a:cubicBezTo>
                <a:cubicBezTo>
                  <a:pt x="1250002" y="542963"/>
                  <a:pt x="1256715" y="513793"/>
                  <a:pt x="1266093" y="485658"/>
                </a:cubicBezTo>
                <a:cubicBezTo>
                  <a:pt x="1270782" y="471590"/>
                  <a:pt x="1271934" y="455793"/>
                  <a:pt x="1280160" y="443455"/>
                </a:cubicBezTo>
                <a:cubicBezTo>
                  <a:pt x="1289539" y="429387"/>
                  <a:pt x="1300735" y="416374"/>
                  <a:pt x="1308296" y="401252"/>
                </a:cubicBezTo>
                <a:cubicBezTo>
                  <a:pt x="1328115" y="361615"/>
                  <a:pt x="1325409" y="292385"/>
                  <a:pt x="1378634" y="274643"/>
                </a:cubicBezTo>
                <a:lnTo>
                  <a:pt x="1420837" y="260575"/>
                </a:lnTo>
                <a:cubicBezTo>
                  <a:pt x="1439594" y="265264"/>
                  <a:pt x="1465507" y="259176"/>
                  <a:pt x="1477108" y="274643"/>
                </a:cubicBezTo>
                <a:cubicBezTo>
                  <a:pt x="1486005" y="286506"/>
                  <a:pt x="1469672" y="303583"/>
                  <a:pt x="1463040" y="316846"/>
                </a:cubicBezTo>
                <a:cubicBezTo>
                  <a:pt x="1436844" y="369239"/>
                  <a:pt x="1431594" y="354582"/>
                  <a:pt x="1392702" y="401252"/>
                </a:cubicBezTo>
                <a:cubicBezTo>
                  <a:pt x="1303981" y="507718"/>
                  <a:pt x="1418279" y="389745"/>
                  <a:pt x="1336431" y="471590"/>
                </a:cubicBezTo>
                <a:cubicBezTo>
                  <a:pt x="1330990" y="520563"/>
                  <a:pt x="1327480" y="632727"/>
                  <a:pt x="1294228" y="682606"/>
                </a:cubicBezTo>
                <a:lnTo>
                  <a:pt x="1266093" y="724809"/>
                </a:lnTo>
                <a:cubicBezTo>
                  <a:pt x="1261404" y="748255"/>
                  <a:pt x="1260421" y="772759"/>
                  <a:pt x="1252025" y="795147"/>
                </a:cubicBezTo>
                <a:cubicBezTo>
                  <a:pt x="1244191" y="816039"/>
                  <a:pt x="1214148" y="850771"/>
                  <a:pt x="1195754" y="865486"/>
                </a:cubicBezTo>
                <a:cubicBezTo>
                  <a:pt x="1182552" y="876048"/>
                  <a:pt x="1166388" y="882618"/>
                  <a:pt x="1153551" y="893621"/>
                </a:cubicBezTo>
                <a:cubicBezTo>
                  <a:pt x="1133411" y="910884"/>
                  <a:pt x="1119351" y="935178"/>
                  <a:pt x="1097280" y="949892"/>
                </a:cubicBezTo>
                <a:cubicBezTo>
                  <a:pt x="1083212" y="959270"/>
                  <a:pt x="1068279" y="967465"/>
                  <a:pt x="1055077" y="978027"/>
                </a:cubicBezTo>
                <a:cubicBezTo>
                  <a:pt x="1044720" y="986313"/>
                  <a:pt x="1038805" y="1000231"/>
                  <a:pt x="1026942" y="1006163"/>
                </a:cubicBezTo>
                <a:cubicBezTo>
                  <a:pt x="1000416" y="1019426"/>
                  <a:pt x="942536" y="1034298"/>
                  <a:pt x="942536" y="1034298"/>
                </a:cubicBezTo>
                <a:cubicBezTo>
                  <a:pt x="909711" y="1029609"/>
                  <a:pt x="875822" y="1029758"/>
                  <a:pt x="844062" y="1020230"/>
                </a:cubicBezTo>
                <a:cubicBezTo>
                  <a:pt x="816082" y="1011836"/>
                  <a:pt x="777599" y="967835"/>
                  <a:pt x="759656" y="949892"/>
                </a:cubicBezTo>
                <a:cubicBezTo>
                  <a:pt x="747285" y="900408"/>
                  <a:pt x="746877" y="881486"/>
                  <a:pt x="717453" y="837350"/>
                </a:cubicBezTo>
                <a:cubicBezTo>
                  <a:pt x="710096" y="826314"/>
                  <a:pt x="698696" y="818593"/>
                  <a:pt x="689317" y="809215"/>
                </a:cubicBezTo>
                <a:cubicBezTo>
                  <a:pt x="684628" y="795147"/>
                  <a:pt x="681882" y="780275"/>
                  <a:pt x="675250" y="767012"/>
                </a:cubicBezTo>
                <a:cubicBezTo>
                  <a:pt x="667689" y="751890"/>
                  <a:pt x="651972" y="741003"/>
                  <a:pt x="647114" y="724809"/>
                </a:cubicBezTo>
                <a:cubicBezTo>
                  <a:pt x="637586" y="693049"/>
                  <a:pt x="639550" y="658849"/>
                  <a:pt x="633047" y="626335"/>
                </a:cubicBezTo>
                <a:cubicBezTo>
                  <a:pt x="630139" y="611794"/>
                  <a:pt x="623053" y="598390"/>
                  <a:pt x="618979" y="584132"/>
                </a:cubicBezTo>
                <a:cubicBezTo>
                  <a:pt x="613667" y="565542"/>
                  <a:pt x="614504" y="544648"/>
                  <a:pt x="604911" y="527861"/>
                </a:cubicBezTo>
                <a:cubicBezTo>
                  <a:pt x="595040" y="510588"/>
                  <a:pt x="576776" y="499726"/>
                  <a:pt x="562708" y="485658"/>
                </a:cubicBezTo>
                <a:cubicBezTo>
                  <a:pt x="527347" y="379577"/>
                  <a:pt x="579160" y="506224"/>
                  <a:pt x="506437" y="415320"/>
                </a:cubicBezTo>
                <a:cubicBezTo>
                  <a:pt x="497174" y="403741"/>
                  <a:pt x="499999" y="385832"/>
                  <a:pt x="492370" y="373117"/>
                </a:cubicBezTo>
                <a:cubicBezTo>
                  <a:pt x="485546" y="361744"/>
                  <a:pt x="472192" y="355592"/>
                  <a:pt x="464234" y="344981"/>
                </a:cubicBezTo>
                <a:cubicBezTo>
                  <a:pt x="443945" y="317929"/>
                  <a:pt x="426721" y="288710"/>
                  <a:pt x="407964" y="260575"/>
                </a:cubicBezTo>
                <a:lnTo>
                  <a:pt x="379828" y="218372"/>
                </a:lnTo>
                <a:lnTo>
                  <a:pt x="351693" y="176169"/>
                </a:lnTo>
                <a:cubicBezTo>
                  <a:pt x="365761" y="171480"/>
                  <a:pt x="379067" y="162101"/>
                  <a:pt x="393896" y="162101"/>
                </a:cubicBezTo>
                <a:cubicBezTo>
                  <a:pt x="438396" y="162101"/>
                  <a:pt x="447854" y="192998"/>
                  <a:pt x="478302" y="218372"/>
                </a:cubicBezTo>
                <a:cubicBezTo>
                  <a:pt x="491290" y="229196"/>
                  <a:pt x="507668" y="235504"/>
                  <a:pt x="520505" y="246507"/>
                </a:cubicBezTo>
                <a:cubicBezTo>
                  <a:pt x="540645" y="263770"/>
                  <a:pt x="576776" y="302778"/>
                  <a:pt x="576776" y="302778"/>
                </a:cubicBezTo>
                <a:cubicBezTo>
                  <a:pt x="581465" y="316846"/>
                  <a:pt x="583215" y="332265"/>
                  <a:pt x="590844" y="344981"/>
                </a:cubicBezTo>
                <a:cubicBezTo>
                  <a:pt x="597668" y="356354"/>
                  <a:pt x="610694" y="362760"/>
                  <a:pt x="618979" y="373117"/>
                </a:cubicBezTo>
                <a:cubicBezTo>
                  <a:pt x="712027" y="489429"/>
                  <a:pt x="543925" y="312131"/>
                  <a:pt x="717453" y="485658"/>
                </a:cubicBezTo>
                <a:lnTo>
                  <a:pt x="759656" y="527861"/>
                </a:lnTo>
                <a:cubicBezTo>
                  <a:pt x="769034" y="551307"/>
                  <a:pt x="784659" y="573143"/>
                  <a:pt x="787791" y="598200"/>
                </a:cubicBezTo>
                <a:cubicBezTo>
                  <a:pt x="789630" y="612914"/>
                  <a:pt x="773724" y="625574"/>
                  <a:pt x="773724" y="640403"/>
                </a:cubicBezTo>
                <a:cubicBezTo>
                  <a:pt x="773724" y="668926"/>
                  <a:pt x="779595" y="697489"/>
                  <a:pt x="787791" y="724809"/>
                </a:cubicBezTo>
                <a:cubicBezTo>
                  <a:pt x="801065" y="769055"/>
                  <a:pt x="823638" y="794540"/>
                  <a:pt x="858130" y="823283"/>
                </a:cubicBezTo>
                <a:cubicBezTo>
                  <a:pt x="871118" y="834107"/>
                  <a:pt x="886265" y="842040"/>
                  <a:pt x="900333" y="851418"/>
                </a:cubicBezTo>
                <a:cubicBezTo>
                  <a:pt x="918985" y="823439"/>
                  <a:pt x="949346" y="801958"/>
                  <a:pt x="914400" y="767012"/>
                </a:cubicBezTo>
                <a:cubicBezTo>
                  <a:pt x="903915" y="756527"/>
                  <a:pt x="886265" y="757633"/>
                  <a:pt x="872197" y="752944"/>
                </a:cubicBezTo>
                <a:cubicBezTo>
                  <a:pt x="862819" y="738876"/>
                  <a:pt x="846159" y="727518"/>
                  <a:pt x="844062" y="710741"/>
                </a:cubicBezTo>
                <a:cubicBezTo>
                  <a:pt x="836654" y="651475"/>
                  <a:pt x="854579" y="643954"/>
                  <a:pt x="886265" y="612267"/>
                </a:cubicBezTo>
                <a:cubicBezTo>
                  <a:pt x="890954" y="598199"/>
                  <a:pt x="893701" y="583327"/>
                  <a:pt x="900333" y="570064"/>
                </a:cubicBezTo>
                <a:cubicBezTo>
                  <a:pt x="907894" y="554942"/>
                  <a:pt x="921601" y="543311"/>
                  <a:pt x="928468" y="527861"/>
                </a:cubicBezTo>
                <a:cubicBezTo>
                  <a:pt x="940513" y="500760"/>
                  <a:pt x="956604" y="443455"/>
                  <a:pt x="956604" y="443455"/>
                </a:cubicBezTo>
                <a:cubicBezTo>
                  <a:pt x="951915" y="396563"/>
                  <a:pt x="966282" y="343485"/>
                  <a:pt x="942536" y="302778"/>
                </a:cubicBezTo>
                <a:cubicBezTo>
                  <a:pt x="927593" y="277161"/>
                  <a:pt x="858130" y="274643"/>
                  <a:pt x="858130" y="274643"/>
                </a:cubicBezTo>
                <a:cubicBezTo>
                  <a:pt x="762688" y="211015"/>
                  <a:pt x="797635" y="242282"/>
                  <a:pt x="745588" y="190237"/>
                </a:cubicBezTo>
                <a:cubicBezTo>
                  <a:pt x="712107" y="89790"/>
                  <a:pt x="733904" y="130506"/>
                  <a:pt x="689317" y="63627"/>
                </a:cubicBezTo>
                <a:cubicBezTo>
                  <a:pt x="684628" y="44870"/>
                  <a:pt x="691337" y="18081"/>
                  <a:pt x="675250" y="7357"/>
                </a:cubicBezTo>
                <a:cubicBezTo>
                  <a:pt x="664214" y="0"/>
                  <a:pt x="651771" y="23073"/>
                  <a:pt x="647114" y="35492"/>
                </a:cubicBezTo>
                <a:cubicBezTo>
                  <a:pt x="637099" y="62199"/>
                  <a:pt x="639235" y="92054"/>
                  <a:pt x="633047" y="119898"/>
                </a:cubicBezTo>
                <a:cubicBezTo>
                  <a:pt x="629830" y="134374"/>
                  <a:pt x="623668" y="148033"/>
                  <a:pt x="618979" y="162101"/>
                </a:cubicBezTo>
                <a:cubicBezTo>
                  <a:pt x="628794" y="270059"/>
                  <a:pt x="628297" y="307166"/>
                  <a:pt x="647114" y="401252"/>
                </a:cubicBezTo>
                <a:cubicBezTo>
                  <a:pt x="650119" y="416277"/>
                  <a:pt x="666311" y="481848"/>
                  <a:pt x="675250" y="499726"/>
                </a:cubicBezTo>
                <a:cubicBezTo>
                  <a:pt x="682811" y="514848"/>
                  <a:pt x="695824" y="526807"/>
                  <a:pt x="703385" y="541929"/>
                </a:cubicBezTo>
                <a:cubicBezTo>
                  <a:pt x="740895" y="616949"/>
                  <a:pt x="687048" y="552594"/>
                  <a:pt x="745588" y="640403"/>
                </a:cubicBezTo>
                <a:cubicBezTo>
                  <a:pt x="752945" y="651439"/>
                  <a:pt x="764345" y="659160"/>
                  <a:pt x="773724" y="668538"/>
                </a:cubicBezTo>
                <a:cubicBezTo>
                  <a:pt x="778413" y="682606"/>
                  <a:pt x="780162" y="698026"/>
                  <a:pt x="787791" y="710741"/>
                </a:cubicBezTo>
                <a:cubicBezTo>
                  <a:pt x="837903" y="794262"/>
                  <a:pt x="795796" y="672481"/>
                  <a:pt x="844062" y="781080"/>
                </a:cubicBezTo>
                <a:cubicBezTo>
                  <a:pt x="856107" y="808181"/>
                  <a:pt x="862819" y="837351"/>
                  <a:pt x="872197" y="865486"/>
                </a:cubicBezTo>
                <a:cubicBezTo>
                  <a:pt x="876886" y="879554"/>
                  <a:pt x="872197" y="903000"/>
                  <a:pt x="886265" y="907689"/>
                </a:cubicBezTo>
                <a:lnTo>
                  <a:pt x="928468" y="921757"/>
                </a:lnTo>
                <a:cubicBezTo>
                  <a:pt x="1017563" y="912378"/>
                  <a:pt x="1108841" y="915349"/>
                  <a:pt x="1195754" y="893621"/>
                </a:cubicBezTo>
                <a:cubicBezTo>
                  <a:pt x="1210140" y="890024"/>
                  <a:pt x="1200718" y="863123"/>
                  <a:pt x="1209822" y="851418"/>
                </a:cubicBezTo>
                <a:cubicBezTo>
                  <a:pt x="1276246" y="766016"/>
                  <a:pt x="1267090" y="776058"/>
                  <a:pt x="1336431" y="752944"/>
                </a:cubicBezTo>
                <a:cubicBezTo>
                  <a:pt x="1425526" y="757633"/>
                  <a:pt x="1515316" y="754957"/>
                  <a:pt x="1603717" y="767012"/>
                </a:cubicBezTo>
                <a:cubicBezTo>
                  <a:pt x="1640154" y="771981"/>
                  <a:pt x="1647146" y="807137"/>
                  <a:pt x="1674056" y="823283"/>
                </a:cubicBezTo>
                <a:cubicBezTo>
                  <a:pt x="1688468" y="831930"/>
                  <a:pt x="1762024" y="848791"/>
                  <a:pt x="1772530" y="851418"/>
                </a:cubicBezTo>
                <a:cubicBezTo>
                  <a:pt x="1840471" y="919362"/>
                  <a:pt x="1757805" y="833014"/>
                  <a:pt x="1828800" y="921757"/>
                </a:cubicBezTo>
                <a:cubicBezTo>
                  <a:pt x="1837086" y="932114"/>
                  <a:pt x="1847557" y="940514"/>
                  <a:pt x="1856936" y="949892"/>
                </a:cubicBezTo>
                <a:cubicBezTo>
                  <a:pt x="1806771" y="966614"/>
                  <a:pt x="1776877" y="983569"/>
                  <a:pt x="1716259" y="949892"/>
                </a:cubicBezTo>
                <a:cubicBezTo>
                  <a:pt x="1697927" y="939708"/>
                  <a:pt x="1699757" y="911070"/>
                  <a:pt x="1688124" y="893621"/>
                </a:cubicBezTo>
                <a:cubicBezTo>
                  <a:pt x="1680767" y="882585"/>
                  <a:pt x="1669367" y="874864"/>
                  <a:pt x="1659988" y="865486"/>
                </a:cubicBezTo>
                <a:cubicBezTo>
                  <a:pt x="1627163" y="870175"/>
                  <a:pt x="1568017" y="847040"/>
                  <a:pt x="1561514" y="879554"/>
                </a:cubicBezTo>
                <a:cubicBezTo>
                  <a:pt x="1554882" y="912712"/>
                  <a:pt x="1617785" y="917067"/>
                  <a:pt x="1645920" y="935824"/>
                </a:cubicBezTo>
                <a:lnTo>
                  <a:pt x="1688124" y="963960"/>
                </a:lnTo>
                <a:cubicBezTo>
                  <a:pt x="1711570" y="959271"/>
                  <a:pt x="1738567" y="963155"/>
                  <a:pt x="1758462" y="949892"/>
                </a:cubicBezTo>
                <a:cubicBezTo>
                  <a:pt x="1820985" y="908210"/>
                  <a:pt x="1714697" y="888411"/>
                  <a:pt x="1814733" y="921757"/>
                </a:cubicBezTo>
                <a:cubicBezTo>
                  <a:pt x="1824111" y="935825"/>
                  <a:pt x="1853430" y="950758"/>
                  <a:pt x="1842868" y="963960"/>
                </a:cubicBezTo>
                <a:cubicBezTo>
                  <a:pt x="1833492" y="975680"/>
                  <a:pt x="1742048" y="993269"/>
                  <a:pt x="1716259" y="1006163"/>
                </a:cubicBezTo>
                <a:cubicBezTo>
                  <a:pt x="1697502" y="1015541"/>
                  <a:pt x="1679459" y="1026510"/>
                  <a:pt x="1659988" y="1034298"/>
                </a:cubicBezTo>
                <a:cubicBezTo>
                  <a:pt x="1632452" y="1045312"/>
                  <a:pt x="1600258" y="1045983"/>
                  <a:pt x="1575582" y="1062434"/>
                </a:cubicBezTo>
                <a:cubicBezTo>
                  <a:pt x="1561514" y="1071812"/>
                  <a:pt x="1549210" y="1084633"/>
                  <a:pt x="1533379" y="1090569"/>
                </a:cubicBezTo>
                <a:cubicBezTo>
                  <a:pt x="1510991" y="1098965"/>
                  <a:pt x="1486108" y="1098346"/>
                  <a:pt x="1463040" y="1104637"/>
                </a:cubicBezTo>
                <a:cubicBezTo>
                  <a:pt x="1434428" y="1112440"/>
                  <a:pt x="1406769" y="1123394"/>
                  <a:pt x="1378634" y="1132772"/>
                </a:cubicBezTo>
                <a:lnTo>
                  <a:pt x="1336431" y="1146840"/>
                </a:lnTo>
                <a:cubicBezTo>
                  <a:pt x="1261403" y="1142151"/>
                  <a:pt x="1186213" y="1139578"/>
                  <a:pt x="1111348" y="1132772"/>
                </a:cubicBezTo>
                <a:cubicBezTo>
                  <a:pt x="1082942" y="1130190"/>
                  <a:pt x="1051876" y="1132556"/>
                  <a:pt x="1026942" y="1118704"/>
                </a:cubicBezTo>
                <a:cubicBezTo>
                  <a:pt x="796985" y="990951"/>
                  <a:pt x="1120102" y="1107556"/>
                  <a:pt x="942536" y="1048366"/>
                </a:cubicBezTo>
                <a:cubicBezTo>
                  <a:pt x="883401" y="989231"/>
                  <a:pt x="882552" y="963217"/>
                  <a:pt x="815927" y="949892"/>
                </a:cubicBezTo>
                <a:cubicBezTo>
                  <a:pt x="783413" y="943389"/>
                  <a:pt x="750278" y="940513"/>
                  <a:pt x="717453" y="935824"/>
                </a:cubicBezTo>
                <a:cubicBezTo>
                  <a:pt x="698696" y="926446"/>
                  <a:pt x="680457" y="915950"/>
                  <a:pt x="661182" y="907689"/>
                </a:cubicBezTo>
                <a:cubicBezTo>
                  <a:pt x="627445" y="893230"/>
                  <a:pt x="598412" y="889755"/>
                  <a:pt x="562708" y="879554"/>
                </a:cubicBezTo>
                <a:cubicBezTo>
                  <a:pt x="548450" y="875480"/>
                  <a:pt x="534573" y="870175"/>
                  <a:pt x="520505" y="865486"/>
                </a:cubicBezTo>
                <a:cubicBezTo>
                  <a:pt x="511127" y="856107"/>
                  <a:pt x="503743" y="844174"/>
                  <a:pt x="492370" y="837350"/>
                </a:cubicBezTo>
                <a:cubicBezTo>
                  <a:pt x="479655" y="829721"/>
                  <a:pt x="464996" y="823283"/>
                  <a:pt x="450167" y="823283"/>
                </a:cubicBezTo>
                <a:cubicBezTo>
                  <a:pt x="328157" y="823283"/>
                  <a:pt x="206327" y="832661"/>
                  <a:pt x="84407" y="837350"/>
                </a:cubicBezTo>
                <a:cubicBezTo>
                  <a:pt x="17528" y="881937"/>
                  <a:pt x="47551" y="849446"/>
                  <a:pt x="14068" y="949892"/>
                </a:cubicBezTo>
                <a:lnTo>
                  <a:pt x="0" y="992095"/>
                </a:lnTo>
                <a:cubicBezTo>
                  <a:pt x="4689" y="1020230"/>
                  <a:pt x="5048" y="1049441"/>
                  <a:pt x="14068" y="1076501"/>
                </a:cubicBezTo>
                <a:cubicBezTo>
                  <a:pt x="26438" y="1113611"/>
                  <a:pt x="48388" y="1119401"/>
                  <a:pt x="70339" y="1146840"/>
                </a:cubicBezTo>
                <a:cubicBezTo>
                  <a:pt x="80901" y="1160042"/>
                  <a:pt x="85272" y="1178481"/>
                  <a:pt x="98474" y="1189043"/>
                </a:cubicBezTo>
                <a:cubicBezTo>
                  <a:pt x="110053" y="1198306"/>
                  <a:pt x="126609" y="1198421"/>
                  <a:pt x="140677" y="1203110"/>
                </a:cubicBezTo>
                <a:cubicBezTo>
                  <a:pt x="223163" y="1191327"/>
                  <a:pt x="227353" y="1210825"/>
                  <a:pt x="267287" y="1160907"/>
                </a:cubicBezTo>
                <a:cubicBezTo>
                  <a:pt x="277849" y="1147705"/>
                  <a:pt x="282698" y="1129837"/>
                  <a:pt x="295422" y="1118704"/>
                </a:cubicBezTo>
                <a:cubicBezTo>
                  <a:pt x="320870" y="1096437"/>
                  <a:pt x="379828" y="1062434"/>
                  <a:pt x="379828" y="1062434"/>
                </a:cubicBezTo>
                <a:cubicBezTo>
                  <a:pt x="637443" y="1085852"/>
                  <a:pt x="455052" y="1050320"/>
                  <a:pt x="590844" y="1104637"/>
                </a:cubicBezTo>
                <a:cubicBezTo>
                  <a:pt x="618380" y="1115651"/>
                  <a:pt x="647115" y="1123394"/>
                  <a:pt x="675250" y="1132772"/>
                </a:cubicBezTo>
                <a:lnTo>
                  <a:pt x="717453" y="1146840"/>
                </a:lnTo>
                <a:cubicBezTo>
                  <a:pt x="731521" y="1160908"/>
                  <a:pt x="742265" y="1179381"/>
                  <a:pt x="759656" y="1189043"/>
                </a:cubicBezTo>
                <a:cubicBezTo>
                  <a:pt x="785581" y="1203446"/>
                  <a:pt x="844062" y="1217178"/>
                  <a:pt x="844062" y="1217178"/>
                </a:cubicBezTo>
                <a:cubicBezTo>
                  <a:pt x="872197" y="1212489"/>
                  <a:pt x="901761" y="1213125"/>
                  <a:pt x="928468" y="1203110"/>
                </a:cubicBezTo>
                <a:cubicBezTo>
                  <a:pt x="940887" y="1198453"/>
                  <a:pt x="946247" y="1183260"/>
                  <a:pt x="956604" y="1174975"/>
                </a:cubicBezTo>
                <a:cubicBezTo>
                  <a:pt x="969806" y="1164413"/>
                  <a:pt x="984739" y="1156218"/>
                  <a:pt x="998807" y="1146840"/>
                </a:cubicBezTo>
                <a:cubicBezTo>
                  <a:pt x="989428" y="1109326"/>
                  <a:pt x="987964" y="1068884"/>
                  <a:pt x="970671" y="1034298"/>
                </a:cubicBezTo>
                <a:cubicBezTo>
                  <a:pt x="958808" y="1010572"/>
                  <a:pt x="931868" y="997990"/>
                  <a:pt x="914400" y="978027"/>
                </a:cubicBezTo>
                <a:cubicBezTo>
                  <a:pt x="797341" y="844246"/>
                  <a:pt x="926619" y="976181"/>
                  <a:pt x="844062" y="893621"/>
                </a:cubicBezTo>
                <a:cubicBezTo>
                  <a:pt x="811733" y="796632"/>
                  <a:pt x="836898" y="830185"/>
                  <a:pt x="787791" y="781080"/>
                </a:cubicBezTo>
                <a:cubicBezTo>
                  <a:pt x="763362" y="707789"/>
                  <a:pt x="789726" y="765914"/>
                  <a:pt x="745588" y="710741"/>
                </a:cubicBezTo>
                <a:cubicBezTo>
                  <a:pt x="735026" y="697539"/>
                  <a:pt x="730655" y="679100"/>
                  <a:pt x="717453" y="668538"/>
                </a:cubicBezTo>
                <a:cubicBezTo>
                  <a:pt x="705874" y="659275"/>
                  <a:pt x="689318" y="659159"/>
                  <a:pt x="675250" y="654470"/>
                </a:cubicBezTo>
                <a:cubicBezTo>
                  <a:pt x="665871" y="626335"/>
                  <a:pt x="671790" y="586515"/>
                  <a:pt x="647114" y="570064"/>
                </a:cubicBezTo>
                <a:cubicBezTo>
                  <a:pt x="633046" y="560686"/>
                  <a:pt x="620033" y="549490"/>
                  <a:pt x="604911" y="541929"/>
                </a:cubicBezTo>
                <a:cubicBezTo>
                  <a:pt x="572751" y="525849"/>
                  <a:pt x="524480" y="521822"/>
                  <a:pt x="492370" y="513794"/>
                </a:cubicBezTo>
                <a:cubicBezTo>
                  <a:pt x="477984" y="510198"/>
                  <a:pt x="464235" y="504415"/>
                  <a:pt x="450167" y="499726"/>
                </a:cubicBezTo>
                <a:cubicBezTo>
                  <a:pt x="332936" y="504415"/>
                  <a:pt x="214434" y="495954"/>
                  <a:pt x="98474" y="513794"/>
                </a:cubicBezTo>
                <a:cubicBezTo>
                  <a:pt x="83818" y="516049"/>
                  <a:pt x="84407" y="541168"/>
                  <a:pt x="84407" y="555997"/>
                </a:cubicBezTo>
                <a:cubicBezTo>
                  <a:pt x="84407" y="585567"/>
                  <a:pt x="62109" y="720693"/>
                  <a:pt x="126610" y="752944"/>
                </a:cubicBezTo>
                <a:cubicBezTo>
                  <a:pt x="143903" y="761590"/>
                  <a:pt x="164361" y="761456"/>
                  <a:pt x="182880" y="767012"/>
                </a:cubicBezTo>
                <a:cubicBezTo>
                  <a:pt x="211287" y="775534"/>
                  <a:pt x="239151" y="785769"/>
                  <a:pt x="267287" y="795147"/>
                </a:cubicBezTo>
                <a:lnTo>
                  <a:pt x="309490" y="809215"/>
                </a:lnTo>
                <a:lnTo>
                  <a:pt x="351693" y="823283"/>
                </a:lnTo>
                <a:cubicBezTo>
                  <a:pt x="370450" y="837351"/>
                  <a:pt x="390162" y="850227"/>
                  <a:pt x="407964" y="865486"/>
                </a:cubicBezTo>
                <a:cubicBezTo>
                  <a:pt x="423069" y="878433"/>
                  <a:pt x="433614" y="896653"/>
                  <a:pt x="450167" y="907689"/>
                </a:cubicBezTo>
                <a:cubicBezTo>
                  <a:pt x="462505" y="915914"/>
                  <a:pt x="478302" y="917068"/>
                  <a:pt x="492370" y="921757"/>
                </a:cubicBezTo>
                <a:cubicBezTo>
                  <a:pt x="506438" y="935825"/>
                  <a:pt x="518384" y="952397"/>
                  <a:pt x="534573" y="963960"/>
                </a:cubicBezTo>
                <a:cubicBezTo>
                  <a:pt x="602873" y="1012745"/>
                  <a:pt x="571822" y="975551"/>
                  <a:pt x="633047" y="1006163"/>
                </a:cubicBezTo>
                <a:cubicBezTo>
                  <a:pt x="648169" y="1013724"/>
                  <a:pt x="662048" y="1023736"/>
                  <a:pt x="675250" y="1034298"/>
                </a:cubicBezTo>
                <a:cubicBezTo>
                  <a:pt x="685607" y="1042584"/>
                  <a:pt x="691522" y="1056503"/>
                  <a:pt x="703385" y="1062434"/>
                </a:cubicBezTo>
                <a:cubicBezTo>
                  <a:pt x="720678" y="1071081"/>
                  <a:pt x="740899" y="1071812"/>
                  <a:pt x="759656" y="1076501"/>
                </a:cubicBezTo>
                <a:cubicBezTo>
                  <a:pt x="791946" y="1098028"/>
                  <a:pt x="832347" y="1129149"/>
                  <a:pt x="872197" y="1132772"/>
                </a:cubicBezTo>
                <a:cubicBezTo>
                  <a:pt x="911101" y="1136309"/>
                  <a:pt x="960803" y="1117304"/>
                  <a:pt x="998807" y="1104637"/>
                </a:cubicBezTo>
                <a:cubicBezTo>
                  <a:pt x="1008185" y="1090569"/>
                  <a:pt x="1021164" y="1078323"/>
                  <a:pt x="1026942" y="1062434"/>
                </a:cubicBezTo>
                <a:cubicBezTo>
                  <a:pt x="1071538" y="939794"/>
                  <a:pt x="1013460" y="936019"/>
                  <a:pt x="1097280" y="963960"/>
                </a:cubicBezTo>
                <a:cubicBezTo>
                  <a:pt x="1106659" y="949892"/>
                  <a:pt x="1114854" y="934959"/>
                  <a:pt x="1125416" y="921757"/>
                </a:cubicBezTo>
                <a:cubicBezTo>
                  <a:pt x="1133701" y="911400"/>
                  <a:pt x="1146727" y="904994"/>
                  <a:pt x="1153551" y="893621"/>
                </a:cubicBezTo>
                <a:cubicBezTo>
                  <a:pt x="1161180" y="880905"/>
                  <a:pt x="1162930" y="865486"/>
                  <a:pt x="1167619" y="851418"/>
                </a:cubicBezTo>
                <a:cubicBezTo>
                  <a:pt x="1172308" y="813904"/>
                  <a:pt x="1171740" y="775350"/>
                  <a:pt x="1181687" y="738877"/>
                </a:cubicBezTo>
                <a:cubicBezTo>
                  <a:pt x="1186136" y="722566"/>
                  <a:pt x="1202261" y="711796"/>
                  <a:pt x="1209822" y="696674"/>
                </a:cubicBezTo>
                <a:cubicBezTo>
                  <a:pt x="1268064" y="580188"/>
                  <a:pt x="1171395" y="733213"/>
                  <a:pt x="1252025" y="612267"/>
                </a:cubicBezTo>
                <a:cubicBezTo>
                  <a:pt x="1256714" y="579443"/>
                  <a:pt x="1259590" y="546308"/>
                  <a:pt x="1266093" y="513794"/>
                </a:cubicBezTo>
                <a:cubicBezTo>
                  <a:pt x="1269001" y="499253"/>
                  <a:pt x="1276943" y="486066"/>
                  <a:pt x="1280160" y="471590"/>
                </a:cubicBezTo>
                <a:cubicBezTo>
                  <a:pt x="1286347" y="443746"/>
                  <a:pt x="1289891" y="415376"/>
                  <a:pt x="1294228" y="387184"/>
                </a:cubicBezTo>
                <a:cubicBezTo>
                  <a:pt x="1312333" y="269504"/>
                  <a:pt x="1289064" y="317558"/>
                  <a:pt x="1336431" y="246507"/>
                </a:cubicBezTo>
                <a:cubicBezTo>
                  <a:pt x="1317038" y="91355"/>
                  <a:pt x="1355265" y="124549"/>
                  <a:pt x="1280160" y="162101"/>
                </a:cubicBezTo>
                <a:cubicBezTo>
                  <a:pt x="1266897" y="168733"/>
                  <a:pt x="1252025" y="171480"/>
                  <a:pt x="1237957" y="176169"/>
                </a:cubicBezTo>
                <a:cubicBezTo>
                  <a:pt x="1201522" y="212604"/>
                  <a:pt x="1181687" y="217963"/>
                  <a:pt x="1181687" y="274643"/>
                </a:cubicBezTo>
                <a:cubicBezTo>
                  <a:pt x="1181687" y="289472"/>
                  <a:pt x="1191065" y="302778"/>
                  <a:pt x="1195754" y="316846"/>
                </a:cubicBezTo>
                <a:lnTo>
                  <a:pt x="1167619" y="401252"/>
                </a:lnTo>
                <a:lnTo>
                  <a:pt x="1153551" y="443455"/>
                </a:lnTo>
                <a:cubicBezTo>
                  <a:pt x="1162930" y="452833"/>
                  <a:pt x="1179086" y="458584"/>
                  <a:pt x="1181687" y="471590"/>
                </a:cubicBezTo>
                <a:cubicBezTo>
                  <a:pt x="1184595" y="486131"/>
                  <a:pt x="1175845" y="501456"/>
                  <a:pt x="1167619" y="513794"/>
                </a:cubicBezTo>
                <a:cubicBezTo>
                  <a:pt x="1145956" y="546289"/>
                  <a:pt x="1114354" y="563371"/>
                  <a:pt x="1083213" y="584132"/>
                </a:cubicBezTo>
                <a:cubicBezTo>
                  <a:pt x="1078524" y="598200"/>
                  <a:pt x="1067508" y="611597"/>
                  <a:pt x="1069145" y="626335"/>
                </a:cubicBezTo>
                <a:cubicBezTo>
                  <a:pt x="1084279" y="762548"/>
                  <a:pt x="1119054" y="708762"/>
                  <a:pt x="1252025" y="696674"/>
                </a:cubicBezTo>
                <a:cubicBezTo>
                  <a:pt x="1310193" y="677284"/>
                  <a:pt x="1318383" y="681545"/>
                  <a:pt x="1364567" y="612267"/>
                </a:cubicBezTo>
                <a:lnTo>
                  <a:pt x="1420837" y="527861"/>
                </a:lnTo>
                <a:cubicBezTo>
                  <a:pt x="1496139" y="533240"/>
                  <a:pt x="1644013" y="540304"/>
                  <a:pt x="1730327" y="555997"/>
                </a:cubicBezTo>
                <a:cubicBezTo>
                  <a:pt x="1744916" y="558650"/>
                  <a:pt x="1758462" y="565375"/>
                  <a:pt x="1772530" y="570064"/>
                </a:cubicBezTo>
                <a:cubicBezTo>
                  <a:pt x="1780378" y="575296"/>
                  <a:pt x="1871424" y="625914"/>
                  <a:pt x="1842868" y="654470"/>
                </a:cubicBezTo>
                <a:cubicBezTo>
                  <a:pt x="1811412" y="685926"/>
                  <a:pt x="1753274" y="671998"/>
                  <a:pt x="1716259" y="696674"/>
                </a:cubicBezTo>
                <a:cubicBezTo>
                  <a:pt x="1702191" y="706052"/>
                  <a:pt x="1687258" y="714247"/>
                  <a:pt x="1674056" y="724809"/>
                </a:cubicBezTo>
                <a:cubicBezTo>
                  <a:pt x="1663699" y="733094"/>
                  <a:pt x="1657293" y="746120"/>
                  <a:pt x="1645920" y="752944"/>
                </a:cubicBezTo>
                <a:cubicBezTo>
                  <a:pt x="1623508" y="766391"/>
                  <a:pt x="1549770" y="777298"/>
                  <a:pt x="1533379" y="781080"/>
                </a:cubicBezTo>
                <a:cubicBezTo>
                  <a:pt x="1495701" y="789775"/>
                  <a:pt x="1458755" y="801631"/>
                  <a:pt x="1420837" y="809215"/>
                </a:cubicBezTo>
                <a:cubicBezTo>
                  <a:pt x="1365046" y="820373"/>
                  <a:pt x="1288848" y="834454"/>
                  <a:pt x="1237957" y="851418"/>
                </a:cubicBezTo>
                <a:cubicBezTo>
                  <a:pt x="1131878" y="886778"/>
                  <a:pt x="1262633" y="839080"/>
                  <a:pt x="1153551" y="893621"/>
                </a:cubicBezTo>
                <a:cubicBezTo>
                  <a:pt x="1140288" y="900253"/>
                  <a:pt x="1124311" y="900488"/>
                  <a:pt x="1111348" y="907689"/>
                </a:cubicBezTo>
                <a:cubicBezTo>
                  <a:pt x="1081789" y="924111"/>
                  <a:pt x="1026942" y="963960"/>
                  <a:pt x="1026942" y="963960"/>
                </a:cubicBezTo>
                <a:cubicBezTo>
                  <a:pt x="1017564" y="978028"/>
                  <a:pt x="1006903" y="991320"/>
                  <a:pt x="998807" y="1006163"/>
                </a:cubicBezTo>
                <a:cubicBezTo>
                  <a:pt x="978723" y="1042983"/>
                  <a:pt x="942536" y="1118704"/>
                  <a:pt x="942536" y="1118704"/>
                </a:cubicBezTo>
                <a:cubicBezTo>
                  <a:pt x="934959" y="1186894"/>
                  <a:pt x="928973" y="1261713"/>
                  <a:pt x="914400" y="1329720"/>
                </a:cubicBezTo>
                <a:cubicBezTo>
                  <a:pt x="893204" y="1428637"/>
                  <a:pt x="887654" y="1438094"/>
                  <a:pt x="858130" y="1526667"/>
                </a:cubicBezTo>
                <a:cubicBezTo>
                  <a:pt x="853441" y="1540735"/>
                  <a:pt x="850693" y="1555607"/>
                  <a:pt x="844062" y="1568870"/>
                </a:cubicBezTo>
                <a:lnTo>
                  <a:pt x="815927" y="1625141"/>
                </a:lnTo>
                <a:cubicBezTo>
                  <a:pt x="877050" y="1645516"/>
                  <a:pt x="925329" y="1668003"/>
                  <a:pt x="998807" y="1625141"/>
                </a:cubicBezTo>
                <a:cubicBezTo>
                  <a:pt x="1024424" y="1610198"/>
                  <a:pt x="1022066" y="1569989"/>
                  <a:pt x="1026942" y="1540735"/>
                </a:cubicBezTo>
                <a:cubicBezTo>
                  <a:pt x="1056134" y="1365585"/>
                  <a:pt x="1025395" y="1522960"/>
                  <a:pt x="1055077" y="1414126"/>
                </a:cubicBezTo>
                <a:cubicBezTo>
                  <a:pt x="1092272" y="1277744"/>
                  <a:pt x="1059596" y="1337010"/>
                  <a:pt x="1111348" y="1259381"/>
                </a:cubicBezTo>
                <a:lnTo>
                  <a:pt x="1139484" y="114684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96000" y="5943600"/>
            <a:ext cx="1968049" cy="436099"/>
          </a:xfrm>
          <a:custGeom>
            <a:avLst/>
            <a:gdLst>
              <a:gd name="connsiteX0" fmla="*/ 490941 w 1968049"/>
              <a:gd name="connsiteY0" fmla="*/ 56271 h 436099"/>
              <a:gd name="connsiteX1" fmla="*/ 730092 w 1968049"/>
              <a:gd name="connsiteY1" fmla="*/ 70339 h 436099"/>
              <a:gd name="connsiteX2" fmla="*/ 800430 w 1968049"/>
              <a:gd name="connsiteY2" fmla="*/ 112542 h 436099"/>
              <a:gd name="connsiteX3" fmla="*/ 884836 w 1968049"/>
              <a:gd name="connsiteY3" fmla="*/ 140677 h 436099"/>
              <a:gd name="connsiteX4" fmla="*/ 1011446 w 1968049"/>
              <a:gd name="connsiteY4" fmla="*/ 239151 h 436099"/>
              <a:gd name="connsiteX5" fmla="*/ 1095852 w 1968049"/>
              <a:gd name="connsiteY5" fmla="*/ 253219 h 436099"/>
              <a:gd name="connsiteX6" fmla="*/ 1292799 w 1968049"/>
              <a:gd name="connsiteY6" fmla="*/ 225083 h 436099"/>
              <a:gd name="connsiteX7" fmla="*/ 1335003 w 1968049"/>
              <a:gd name="connsiteY7" fmla="*/ 196948 h 436099"/>
              <a:gd name="connsiteX8" fmla="*/ 1419409 w 1968049"/>
              <a:gd name="connsiteY8" fmla="*/ 168813 h 436099"/>
              <a:gd name="connsiteX9" fmla="*/ 1461612 w 1968049"/>
              <a:gd name="connsiteY9" fmla="*/ 154745 h 436099"/>
              <a:gd name="connsiteX10" fmla="*/ 1503815 w 1968049"/>
              <a:gd name="connsiteY10" fmla="*/ 140677 h 436099"/>
              <a:gd name="connsiteX11" fmla="*/ 1546018 w 1968049"/>
              <a:gd name="connsiteY11" fmla="*/ 112542 h 436099"/>
              <a:gd name="connsiteX12" fmla="*/ 1686695 w 1968049"/>
              <a:gd name="connsiteY12" fmla="*/ 70339 h 436099"/>
              <a:gd name="connsiteX13" fmla="*/ 1728898 w 1968049"/>
              <a:gd name="connsiteY13" fmla="*/ 56271 h 436099"/>
              <a:gd name="connsiteX14" fmla="*/ 1827372 w 1968049"/>
              <a:gd name="connsiteY14" fmla="*/ 0 h 436099"/>
              <a:gd name="connsiteX15" fmla="*/ 1883643 w 1968049"/>
              <a:gd name="connsiteY15" fmla="*/ 14068 h 436099"/>
              <a:gd name="connsiteX16" fmla="*/ 1953981 w 1968049"/>
              <a:gd name="connsiteY16" fmla="*/ 98474 h 436099"/>
              <a:gd name="connsiteX17" fmla="*/ 1968049 w 1968049"/>
              <a:gd name="connsiteY17" fmla="*/ 140677 h 436099"/>
              <a:gd name="connsiteX18" fmla="*/ 1939913 w 1968049"/>
              <a:gd name="connsiteY18" fmla="*/ 168813 h 436099"/>
              <a:gd name="connsiteX19" fmla="*/ 1771101 w 1968049"/>
              <a:gd name="connsiteY19" fmla="*/ 196948 h 436099"/>
              <a:gd name="connsiteX20" fmla="*/ 1686695 w 1968049"/>
              <a:gd name="connsiteY20" fmla="*/ 253219 h 436099"/>
              <a:gd name="connsiteX21" fmla="*/ 1588221 w 1968049"/>
              <a:gd name="connsiteY21" fmla="*/ 295422 h 436099"/>
              <a:gd name="connsiteX22" fmla="*/ 1461612 w 1968049"/>
              <a:gd name="connsiteY22" fmla="*/ 365760 h 436099"/>
              <a:gd name="connsiteX23" fmla="*/ 1433476 w 1968049"/>
              <a:gd name="connsiteY23" fmla="*/ 393896 h 436099"/>
              <a:gd name="connsiteX24" fmla="*/ 1306867 w 1968049"/>
              <a:gd name="connsiteY24" fmla="*/ 422031 h 436099"/>
              <a:gd name="connsiteX25" fmla="*/ 1264664 w 1968049"/>
              <a:gd name="connsiteY25" fmla="*/ 436099 h 436099"/>
              <a:gd name="connsiteX26" fmla="*/ 1053649 w 1968049"/>
              <a:gd name="connsiteY26" fmla="*/ 407963 h 436099"/>
              <a:gd name="connsiteX27" fmla="*/ 941107 w 1968049"/>
              <a:gd name="connsiteY27" fmla="*/ 351693 h 436099"/>
              <a:gd name="connsiteX28" fmla="*/ 870769 w 1968049"/>
              <a:gd name="connsiteY28" fmla="*/ 295422 h 436099"/>
              <a:gd name="connsiteX29" fmla="*/ 814498 w 1968049"/>
              <a:gd name="connsiteY29" fmla="*/ 281354 h 436099"/>
              <a:gd name="connsiteX30" fmla="*/ 687889 w 1968049"/>
              <a:gd name="connsiteY30" fmla="*/ 211016 h 436099"/>
              <a:gd name="connsiteX31" fmla="*/ 659753 w 1968049"/>
              <a:gd name="connsiteY31" fmla="*/ 182880 h 436099"/>
              <a:gd name="connsiteX32" fmla="*/ 308061 w 1968049"/>
              <a:gd name="connsiteY32" fmla="*/ 196948 h 436099"/>
              <a:gd name="connsiteX33" fmla="*/ 265858 w 1968049"/>
              <a:gd name="connsiteY33" fmla="*/ 211016 h 436099"/>
              <a:gd name="connsiteX34" fmla="*/ 209587 w 1968049"/>
              <a:gd name="connsiteY34" fmla="*/ 225083 h 436099"/>
              <a:gd name="connsiteX35" fmla="*/ 111113 w 1968049"/>
              <a:gd name="connsiteY35" fmla="*/ 239151 h 436099"/>
              <a:gd name="connsiteX36" fmla="*/ 82978 w 1968049"/>
              <a:gd name="connsiteY36" fmla="*/ 196948 h 436099"/>
              <a:gd name="connsiteX37" fmla="*/ 40775 w 1968049"/>
              <a:gd name="connsiteY37" fmla="*/ 70339 h 436099"/>
              <a:gd name="connsiteX38" fmla="*/ 153316 w 1968049"/>
              <a:gd name="connsiteY38" fmla="*/ 14068 h 436099"/>
              <a:gd name="connsiteX39" fmla="*/ 195519 w 1968049"/>
              <a:gd name="connsiteY39" fmla="*/ 0 h 436099"/>
              <a:gd name="connsiteX40" fmla="*/ 279926 w 1968049"/>
              <a:gd name="connsiteY40" fmla="*/ 14068 h 436099"/>
              <a:gd name="connsiteX41" fmla="*/ 336196 w 1968049"/>
              <a:gd name="connsiteY41" fmla="*/ 28136 h 436099"/>
              <a:gd name="connsiteX42" fmla="*/ 406535 w 1968049"/>
              <a:gd name="connsiteY42" fmla="*/ 42203 h 436099"/>
              <a:gd name="connsiteX43" fmla="*/ 617550 w 1968049"/>
              <a:gd name="connsiteY43" fmla="*/ 28136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68049" h="436099">
                <a:moveTo>
                  <a:pt x="490941" y="56271"/>
                </a:moveTo>
                <a:cubicBezTo>
                  <a:pt x="603132" y="40243"/>
                  <a:pt x="605393" y="28772"/>
                  <a:pt x="730092" y="70339"/>
                </a:cubicBezTo>
                <a:cubicBezTo>
                  <a:pt x="756031" y="78986"/>
                  <a:pt x="775538" y="101228"/>
                  <a:pt x="800430" y="112542"/>
                </a:cubicBezTo>
                <a:cubicBezTo>
                  <a:pt x="827429" y="124814"/>
                  <a:pt x="884836" y="140677"/>
                  <a:pt x="884836" y="140677"/>
                </a:cubicBezTo>
                <a:cubicBezTo>
                  <a:pt x="949080" y="204920"/>
                  <a:pt x="942917" y="223922"/>
                  <a:pt x="1011446" y="239151"/>
                </a:cubicBezTo>
                <a:cubicBezTo>
                  <a:pt x="1039290" y="245339"/>
                  <a:pt x="1067717" y="248530"/>
                  <a:pt x="1095852" y="253219"/>
                </a:cubicBezTo>
                <a:cubicBezTo>
                  <a:pt x="1114353" y="251163"/>
                  <a:pt x="1255079" y="239228"/>
                  <a:pt x="1292799" y="225083"/>
                </a:cubicBezTo>
                <a:cubicBezTo>
                  <a:pt x="1308630" y="219146"/>
                  <a:pt x="1319553" y="203815"/>
                  <a:pt x="1335003" y="196948"/>
                </a:cubicBezTo>
                <a:cubicBezTo>
                  <a:pt x="1362104" y="184903"/>
                  <a:pt x="1391274" y="178191"/>
                  <a:pt x="1419409" y="168813"/>
                </a:cubicBezTo>
                <a:lnTo>
                  <a:pt x="1461612" y="154745"/>
                </a:lnTo>
                <a:cubicBezTo>
                  <a:pt x="1475680" y="150056"/>
                  <a:pt x="1491477" y="148902"/>
                  <a:pt x="1503815" y="140677"/>
                </a:cubicBezTo>
                <a:cubicBezTo>
                  <a:pt x="1517883" y="131299"/>
                  <a:pt x="1530568" y="119409"/>
                  <a:pt x="1546018" y="112542"/>
                </a:cubicBezTo>
                <a:cubicBezTo>
                  <a:pt x="1606206" y="85792"/>
                  <a:pt x="1629398" y="86709"/>
                  <a:pt x="1686695" y="70339"/>
                </a:cubicBezTo>
                <a:cubicBezTo>
                  <a:pt x="1700953" y="66265"/>
                  <a:pt x="1714830" y="60960"/>
                  <a:pt x="1728898" y="56271"/>
                </a:cubicBezTo>
                <a:cubicBezTo>
                  <a:pt x="1751743" y="39138"/>
                  <a:pt x="1791570" y="0"/>
                  <a:pt x="1827372" y="0"/>
                </a:cubicBezTo>
                <a:cubicBezTo>
                  <a:pt x="1846706" y="0"/>
                  <a:pt x="1864886" y="9379"/>
                  <a:pt x="1883643" y="14068"/>
                </a:cubicBezTo>
                <a:cubicBezTo>
                  <a:pt x="1914756" y="45181"/>
                  <a:pt x="1934395" y="59302"/>
                  <a:pt x="1953981" y="98474"/>
                </a:cubicBezTo>
                <a:cubicBezTo>
                  <a:pt x="1960613" y="111737"/>
                  <a:pt x="1963360" y="126609"/>
                  <a:pt x="1968049" y="140677"/>
                </a:cubicBezTo>
                <a:cubicBezTo>
                  <a:pt x="1958670" y="150056"/>
                  <a:pt x="1952104" y="163588"/>
                  <a:pt x="1939913" y="168813"/>
                </a:cubicBezTo>
                <a:cubicBezTo>
                  <a:pt x="1919346" y="177627"/>
                  <a:pt x="1779134" y="195800"/>
                  <a:pt x="1771101" y="196948"/>
                </a:cubicBezTo>
                <a:cubicBezTo>
                  <a:pt x="1742966" y="215705"/>
                  <a:pt x="1718774" y="242526"/>
                  <a:pt x="1686695" y="253219"/>
                </a:cubicBezTo>
                <a:cubicBezTo>
                  <a:pt x="1643033" y="267772"/>
                  <a:pt x="1631683" y="269345"/>
                  <a:pt x="1588221" y="295422"/>
                </a:cubicBezTo>
                <a:cubicBezTo>
                  <a:pt x="1467293" y="367979"/>
                  <a:pt x="1546499" y="337466"/>
                  <a:pt x="1461612" y="365760"/>
                </a:cubicBezTo>
                <a:cubicBezTo>
                  <a:pt x="1452233" y="375139"/>
                  <a:pt x="1444849" y="387072"/>
                  <a:pt x="1433476" y="393896"/>
                </a:cubicBezTo>
                <a:cubicBezTo>
                  <a:pt x="1405536" y="410660"/>
                  <a:pt x="1326413" y="417687"/>
                  <a:pt x="1306867" y="422031"/>
                </a:cubicBezTo>
                <a:cubicBezTo>
                  <a:pt x="1292391" y="425248"/>
                  <a:pt x="1278732" y="431410"/>
                  <a:pt x="1264664" y="436099"/>
                </a:cubicBezTo>
                <a:cubicBezTo>
                  <a:pt x="1236652" y="433552"/>
                  <a:pt x="1105672" y="429639"/>
                  <a:pt x="1053649" y="407963"/>
                </a:cubicBezTo>
                <a:cubicBezTo>
                  <a:pt x="1014933" y="391832"/>
                  <a:pt x="941107" y="351693"/>
                  <a:pt x="941107" y="351693"/>
                </a:cubicBezTo>
                <a:cubicBezTo>
                  <a:pt x="918417" y="329002"/>
                  <a:pt x="901827" y="308733"/>
                  <a:pt x="870769" y="295422"/>
                </a:cubicBezTo>
                <a:cubicBezTo>
                  <a:pt x="852998" y="287806"/>
                  <a:pt x="833255" y="286043"/>
                  <a:pt x="814498" y="281354"/>
                </a:cubicBezTo>
                <a:cubicBezTo>
                  <a:pt x="717754" y="216858"/>
                  <a:pt x="762171" y="235776"/>
                  <a:pt x="687889" y="211016"/>
                </a:cubicBezTo>
                <a:cubicBezTo>
                  <a:pt x="678510" y="201637"/>
                  <a:pt x="673007" y="183371"/>
                  <a:pt x="659753" y="182880"/>
                </a:cubicBezTo>
                <a:cubicBezTo>
                  <a:pt x="542509" y="178538"/>
                  <a:pt x="425087" y="188589"/>
                  <a:pt x="308061" y="196948"/>
                </a:cubicBezTo>
                <a:cubicBezTo>
                  <a:pt x="293270" y="198005"/>
                  <a:pt x="280116" y="206942"/>
                  <a:pt x="265858" y="211016"/>
                </a:cubicBezTo>
                <a:cubicBezTo>
                  <a:pt x="247268" y="216327"/>
                  <a:pt x="228609" y="221624"/>
                  <a:pt x="209587" y="225083"/>
                </a:cubicBezTo>
                <a:cubicBezTo>
                  <a:pt x="176964" y="231014"/>
                  <a:pt x="143938" y="234462"/>
                  <a:pt x="111113" y="239151"/>
                </a:cubicBezTo>
                <a:cubicBezTo>
                  <a:pt x="101735" y="225083"/>
                  <a:pt x="94933" y="208903"/>
                  <a:pt x="82978" y="196948"/>
                </a:cubicBezTo>
                <a:cubicBezTo>
                  <a:pt x="22673" y="136643"/>
                  <a:pt x="0" y="179074"/>
                  <a:pt x="40775" y="70339"/>
                </a:cubicBezTo>
                <a:cubicBezTo>
                  <a:pt x="54806" y="32923"/>
                  <a:pt x="134756" y="20255"/>
                  <a:pt x="153316" y="14068"/>
                </a:cubicBezTo>
                <a:lnTo>
                  <a:pt x="195519" y="0"/>
                </a:lnTo>
                <a:cubicBezTo>
                  <a:pt x="223655" y="4689"/>
                  <a:pt x="251956" y="8474"/>
                  <a:pt x="279926" y="14068"/>
                </a:cubicBezTo>
                <a:cubicBezTo>
                  <a:pt x="298885" y="17860"/>
                  <a:pt x="317322" y="23942"/>
                  <a:pt x="336196" y="28136"/>
                </a:cubicBezTo>
                <a:cubicBezTo>
                  <a:pt x="359537" y="33323"/>
                  <a:pt x="383089" y="37514"/>
                  <a:pt x="406535" y="42203"/>
                </a:cubicBezTo>
                <a:lnTo>
                  <a:pt x="617550" y="28136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613009" y="4670474"/>
            <a:ext cx="738361" cy="689317"/>
          </a:xfrm>
          <a:custGeom>
            <a:avLst/>
            <a:gdLst>
              <a:gd name="connsiteX0" fmla="*/ 42203 w 738361"/>
              <a:gd name="connsiteY0" fmla="*/ 140677 h 689317"/>
              <a:gd name="connsiteX1" fmla="*/ 98474 w 738361"/>
              <a:gd name="connsiteY1" fmla="*/ 154744 h 689317"/>
              <a:gd name="connsiteX2" fmla="*/ 112542 w 738361"/>
              <a:gd name="connsiteY2" fmla="*/ 196948 h 689317"/>
              <a:gd name="connsiteX3" fmla="*/ 196948 w 738361"/>
              <a:gd name="connsiteY3" fmla="*/ 239151 h 689317"/>
              <a:gd name="connsiteX4" fmla="*/ 337625 w 738361"/>
              <a:gd name="connsiteY4" fmla="*/ 337624 h 689317"/>
              <a:gd name="connsiteX5" fmla="*/ 379828 w 738361"/>
              <a:gd name="connsiteY5" fmla="*/ 351692 h 689317"/>
              <a:gd name="connsiteX6" fmla="*/ 436099 w 738361"/>
              <a:gd name="connsiteY6" fmla="*/ 407963 h 689317"/>
              <a:gd name="connsiteX7" fmla="*/ 478302 w 738361"/>
              <a:gd name="connsiteY7" fmla="*/ 436098 h 689317"/>
              <a:gd name="connsiteX8" fmla="*/ 534573 w 738361"/>
              <a:gd name="connsiteY8" fmla="*/ 492369 h 689317"/>
              <a:gd name="connsiteX9" fmla="*/ 576776 w 738361"/>
              <a:gd name="connsiteY9" fmla="*/ 534572 h 689317"/>
              <a:gd name="connsiteX10" fmla="*/ 590843 w 738361"/>
              <a:gd name="connsiteY10" fmla="*/ 576775 h 689317"/>
              <a:gd name="connsiteX11" fmla="*/ 703385 w 738361"/>
              <a:gd name="connsiteY11" fmla="*/ 689317 h 689317"/>
              <a:gd name="connsiteX12" fmla="*/ 731520 w 738361"/>
              <a:gd name="connsiteY12" fmla="*/ 661181 h 689317"/>
              <a:gd name="connsiteX13" fmla="*/ 689317 w 738361"/>
              <a:gd name="connsiteY13" fmla="*/ 590843 h 689317"/>
              <a:gd name="connsiteX14" fmla="*/ 661182 w 738361"/>
              <a:gd name="connsiteY14" fmla="*/ 548640 h 689317"/>
              <a:gd name="connsiteX15" fmla="*/ 604911 w 738361"/>
              <a:gd name="connsiteY15" fmla="*/ 478301 h 689317"/>
              <a:gd name="connsiteX16" fmla="*/ 562708 w 738361"/>
              <a:gd name="connsiteY16" fmla="*/ 393895 h 689317"/>
              <a:gd name="connsiteX17" fmla="*/ 492369 w 738361"/>
              <a:gd name="connsiteY17" fmla="*/ 337624 h 689317"/>
              <a:gd name="connsiteX18" fmla="*/ 436099 w 738361"/>
              <a:gd name="connsiteY18" fmla="*/ 253218 h 689317"/>
              <a:gd name="connsiteX19" fmla="*/ 407963 w 738361"/>
              <a:gd name="connsiteY19" fmla="*/ 211015 h 689317"/>
              <a:gd name="connsiteX20" fmla="*/ 365760 w 738361"/>
              <a:gd name="connsiteY20" fmla="*/ 196948 h 689317"/>
              <a:gd name="connsiteX21" fmla="*/ 281354 w 738361"/>
              <a:gd name="connsiteY21" fmla="*/ 140677 h 689317"/>
              <a:gd name="connsiteX22" fmla="*/ 253219 w 738361"/>
              <a:gd name="connsiteY22" fmla="*/ 112541 h 689317"/>
              <a:gd name="connsiteX23" fmla="*/ 168813 w 738361"/>
              <a:gd name="connsiteY23" fmla="*/ 84406 h 689317"/>
              <a:gd name="connsiteX24" fmla="*/ 56271 w 738361"/>
              <a:gd name="connsiteY24" fmla="*/ 0 h 689317"/>
              <a:gd name="connsiteX25" fmla="*/ 0 w 738361"/>
              <a:gd name="connsiteY25" fmla="*/ 0 h 6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361" h="689317">
                <a:moveTo>
                  <a:pt x="42203" y="140677"/>
                </a:moveTo>
                <a:cubicBezTo>
                  <a:pt x="60960" y="145366"/>
                  <a:pt x="83376" y="142666"/>
                  <a:pt x="98474" y="154744"/>
                </a:cubicBezTo>
                <a:cubicBezTo>
                  <a:pt x="110053" y="164008"/>
                  <a:pt x="103278" y="185369"/>
                  <a:pt x="112542" y="196948"/>
                </a:cubicBezTo>
                <a:cubicBezTo>
                  <a:pt x="132374" y="221738"/>
                  <a:pt x="169147" y="229884"/>
                  <a:pt x="196948" y="239151"/>
                </a:cubicBezTo>
                <a:cubicBezTo>
                  <a:pt x="222630" y="258412"/>
                  <a:pt x="316841" y="330696"/>
                  <a:pt x="337625" y="337624"/>
                </a:cubicBezTo>
                <a:lnTo>
                  <a:pt x="379828" y="351692"/>
                </a:lnTo>
                <a:cubicBezTo>
                  <a:pt x="398585" y="370449"/>
                  <a:pt x="414028" y="393249"/>
                  <a:pt x="436099" y="407963"/>
                </a:cubicBezTo>
                <a:cubicBezTo>
                  <a:pt x="450167" y="417341"/>
                  <a:pt x="465465" y="425095"/>
                  <a:pt x="478302" y="436098"/>
                </a:cubicBezTo>
                <a:cubicBezTo>
                  <a:pt x="498442" y="453361"/>
                  <a:pt x="515816" y="473612"/>
                  <a:pt x="534573" y="492369"/>
                </a:cubicBezTo>
                <a:lnTo>
                  <a:pt x="576776" y="534572"/>
                </a:lnTo>
                <a:cubicBezTo>
                  <a:pt x="581465" y="548640"/>
                  <a:pt x="581453" y="565298"/>
                  <a:pt x="590843" y="576775"/>
                </a:cubicBezTo>
                <a:cubicBezTo>
                  <a:pt x="624438" y="617836"/>
                  <a:pt x="703385" y="689317"/>
                  <a:pt x="703385" y="689317"/>
                </a:cubicBezTo>
                <a:cubicBezTo>
                  <a:pt x="712763" y="679938"/>
                  <a:pt x="728919" y="674187"/>
                  <a:pt x="731520" y="661181"/>
                </a:cubicBezTo>
                <a:cubicBezTo>
                  <a:pt x="738361" y="626977"/>
                  <a:pt x="705486" y="611055"/>
                  <a:pt x="689317" y="590843"/>
                </a:cubicBezTo>
                <a:cubicBezTo>
                  <a:pt x="678755" y="577641"/>
                  <a:pt x="671744" y="561842"/>
                  <a:pt x="661182" y="548640"/>
                </a:cubicBezTo>
                <a:cubicBezTo>
                  <a:pt x="626288" y="505023"/>
                  <a:pt x="633778" y="536035"/>
                  <a:pt x="604911" y="478301"/>
                </a:cubicBezTo>
                <a:cubicBezTo>
                  <a:pt x="582029" y="432537"/>
                  <a:pt x="603022" y="434209"/>
                  <a:pt x="562708" y="393895"/>
                </a:cubicBezTo>
                <a:cubicBezTo>
                  <a:pt x="507335" y="338522"/>
                  <a:pt x="534134" y="393311"/>
                  <a:pt x="492369" y="337624"/>
                </a:cubicBezTo>
                <a:cubicBezTo>
                  <a:pt x="472080" y="310572"/>
                  <a:pt x="454856" y="281353"/>
                  <a:pt x="436099" y="253218"/>
                </a:cubicBezTo>
                <a:cubicBezTo>
                  <a:pt x="426720" y="239150"/>
                  <a:pt x="424003" y="216361"/>
                  <a:pt x="407963" y="211015"/>
                </a:cubicBezTo>
                <a:lnTo>
                  <a:pt x="365760" y="196948"/>
                </a:lnTo>
                <a:cubicBezTo>
                  <a:pt x="311013" y="114824"/>
                  <a:pt x="372196" y="186098"/>
                  <a:pt x="281354" y="140677"/>
                </a:cubicBezTo>
                <a:cubicBezTo>
                  <a:pt x="269491" y="134746"/>
                  <a:pt x="265082" y="118473"/>
                  <a:pt x="253219" y="112541"/>
                </a:cubicBezTo>
                <a:cubicBezTo>
                  <a:pt x="226693" y="99278"/>
                  <a:pt x="168813" y="84406"/>
                  <a:pt x="168813" y="84406"/>
                </a:cubicBezTo>
                <a:cubicBezTo>
                  <a:pt x="141724" y="57318"/>
                  <a:pt x="88082" y="0"/>
                  <a:pt x="56271" y="0"/>
                </a:cubicBezTo>
                <a:lnTo>
                  <a:pt x="0" y="0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93577" y="4389120"/>
            <a:ext cx="631974" cy="598786"/>
          </a:xfrm>
          <a:custGeom>
            <a:avLst/>
            <a:gdLst>
              <a:gd name="connsiteX0" fmla="*/ 575703 w 631974"/>
              <a:gd name="connsiteY0" fmla="*/ 450166 h 598786"/>
              <a:gd name="connsiteX1" fmla="*/ 561635 w 631974"/>
              <a:gd name="connsiteY1" fmla="*/ 407963 h 598786"/>
              <a:gd name="connsiteX2" fmla="*/ 617906 w 631974"/>
              <a:gd name="connsiteY2" fmla="*/ 281354 h 598786"/>
              <a:gd name="connsiteX3" fmla="*/ 631974 w 631974"/>
              <a:gd name="connsiteY3" fmla="*/ 239151 h 598786"/>
              <a:gd name="connsiteX4" fmla="*/ 617906 w 631974"/>
              <a:gd name="connsiteY4" fmla="*/ 182880 h 598786"/>
              <a:gd name="connsiteX5" fmla="*/ 519432 w 631974"/>
              <a:gd name="connsiteY5" fmla="*/ 126609 h 598786"/>
              <a:gd name="connsiteX6" fmla="*/ 420958 w 631974"/>
              <a:gd name="connsiteY6" fmla="*/ 14068 h 598786"/>
              <a:gd name="connsiteX7" fmla="*/ 378755 w 631974"/>
              <a:gd name="connsiteY7" fmla="*/ 0 h 598786"/>
              <a:gd name="connsiteX8" fmla="*/ 266214 w 631974"/>
              <a:gd name="connsiteY8" fmla="*/ 42203 h 598786"/>
              <a:gd name="connsiteX9" fmla="*/ 195875 w 631974"/>
              <a:gd name="connsiteY9" fmla="*/ 84406 h 598786"/>
              <a:gd name="connsiteX10" fmla="*/ 167740 w 631974"/>
              <a:gd name="connsiteY10" fmla="*/ 112542 h 598786"/>
              <a:gd name="connsiteX11" fmla="*/ 125537 w 631974"/>
              <a:gd name="connsiteY11" fmla="*/ 126609 h 598786"/>
              <a:gd name="connsiteX12" fmla="*/ 111469 w 631974"/>
              <a:gd name="connsiteY12" fmla="*/ 168812 h 598786"/>
              <a:gd name="connsiteX13" fmla="*/ 83334 w 631974"/>
              <a:gd name="connsiteY13" fmla="*/ 196948 h 598786"/>
              <a:gd name="connsiteX14" fmla="*/ 55198 w 631974"/>
              <a:gd name="connsiteY14" fmla="*/ 239151 h 598786"/>
              <a:gd name="connsiteX15" fmla="*/ 111469 w 631974"/>
              <a:gd name="connsiteY15" fmla="*/ 520505 h 598786"/>
              <a:gd name="connsiteX16" fmla="*/ 153672 w 631974"/>
              <a:gd name="connsiteY16" fmla="*/ 534572 h 598786"/>
              <a:gd name="connsiteX17" fmla="*/ 195875 w 631974"/>
              <a:gd name="connsiteY17" fmla="*/ 562708 h 598786"/>
              <a:gd name="connsiteX18" fmla="*/ 294349 w 631974"/>
              <a:gd name="connsiteY18" fmla="*/ 590843 h 598786"/>
              <a:gd name="connsiteX19" fmla="*/ 477229 w 631974"/>
              <a:gd name="connsiteY19" fmla="*/ 548640 h 598786"/>
              <a:gd name="connsiteX20" fmla="*/ 491297 w 631974"/>
              <a:gd name="connsiteY20" fmla="*/ 506437 h 598786"/>
              <a:gd name="connsiteX21" fmla="*/ 561635 w 631974"/>
              <a:gd name="connsiteY21" fmla="*/ 450166 h 598786"/>
              <a:gd name="connsiteX22" fmla="*/ 575703 w 631974"/>
              <a:gd name="connsiteY22" fmla="*/ 450166 h 5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1974" h="598786">
                <a:moveTo>
                  <a:pt x="575703" y="450166"/>
                </a:moveTo>
                <a:cubicBezTo>
                  <a:pt x="575703" y="443132"/>
                  <a:pt x="559997" y="422701"/>
                  <a:pt x="561635" y="407963"/>
                </a:cubicBezTo>
                <a:cubicBezTo>
                  <a:pt x="572004" y="314641"/>
                  <a:pt x="586497" y="344173"/>
                  <a:pt x="617906" y="281354"/>
                </a:cubicBezTo>
                <a:cubicBezTo>
                  <a:pt x="624538" y="268091"/>
                  <a:pt x="627285" y="253219"/>
                  <a:pt x="631974" y="239151"/>
                </a:cubicBezTo>
                <a:cubicBezTo>
                  <a:pt x="627285" y="220394"/>
                  <a:pt x="629144" y="198613"/>
                  <a:pt x="617906" y="182880"/>
                </a:cubicBezTo>
                <a:cubicBezTo>
                  <a:pt x="591292" y="145620"/>
                  <a:pt x="557619" y="139338"/>
                  <a:pt x="519432" y="126609"/>
                </a:cubicBezTo>
                <a:cubicBezTo>
                  <a:pt x="477228" y="63303"/>
                  <a:pt x="479574" y="43376"/>
                  <a:pt x="420958" y="14068"/>
                </a:cubicBezTo>
                <a:cubicBezTo>
                  <a:pt x="407695" y="7436"/>
                  <a:pt x="392823" y="4689"/>
                  <a:pt x="378755" y="0"/>
                </a:cubicBezTo>
                <a:cubicBezTo>
                  <a:pt x="329269" y="12372"/>
                  <a:pt x="310352" y="12778"/>
                  <a:pt x="266214" y="42203"/>
                </a:cubicBezTo>
                <a:cubicBezTo>
                  <a:pt x="188970" y="93698"/>
                  <a:pt x="293841" y="51750"/>
                  <a:pt x="195875" y="84406"/>
                </a:cubicBezTo>
                <a:cubicBezTo>
                  <a:pt x="186497" y="93785"/>
                  <a:pt x="179113" y="105718"/>
                  <a:pt x="167740" y="112542"/>
                </a:cubicBezTo>
                <a:cubicBezTo>
                  <a:pt x="155025" y="120171"/>
                  <a:pt x="136022" y="116124"/>
                  <a:pt x="125537" y="126609"/>
                </a:cubicBezTo>
                <a:cubicBezTo>
                  <a:pt x="115051" y="137094"/>
                  <a:pt x="119098" y="156096"/>
                  <a:pt x="111469" y="168812"/>
                </a:cubicBezTo>
                <a:cubicBezTo>
                  <a:pt x="104645" y="180185"/>
                  <a:pt x="91619" y="186591"/>
                  <a:pt x="83334" y="196948"/>
                </a:cubicBezTo>
                <a:cubicBezTo>
                  <a:pt x="72772" y="210150"/>
                  <a:pt x="64577" y="225083"/>
                  <a:pt x="55198" y="239151"/>
                </a:cubicBezTo>
                <a:cubicBezTo>
                  <a:pt x="64844" y="412778"/>
                  <a:pt x="0" y="464771"/>
                  <a:pt x="111469" y="520505"/>
                </a:cubicBezTo>
                <a:cubicBezTo>
                  <a:pt x="124732" y="527137"/>
                  <a:pt x="139604" y="529883"/>
                  <a:pt x="153672" y="534572"/>
                </a:cubicBezTo>
                <a:cubicBezTo>
                  <a:pt x="167740" y="543951"/>
                  <a:pt x="180753" y="555147"/>
                  <a:pt x="195875" y="562708"/>
                </a:cubicBezTo>
                <a:cubicBezTo>
                  <a:pt x="216052" y="572797"/>
                  <a:pt x="276326" y="586337"/>
                  <a:pt x="294349" y="590843"/>
                </a:cubicBezTo>
                <a:cubicBezTo>
                  <a:pt x="336739" y="586604"/>
                  <a:pt x="437112" y="598786"/>
                  <a:pt x="477229" y="548640"/>
                </a:cubicBezTo>
                <a:cubicBezTo>
                  <a:pt x="486492" y="537061"/>
                  <a:pt x="482034" y="518016"/>
                  <a:pt x="491297" y="506437"/>
                </a:cubicBezTo>
                <a:cubicBezTo>
                  <a:pt x="517806" y="473301"/>
                  <a:pt x="542514" y="488409"/>
                  <a:pt x="561635" y="450166"/>
                </a:cubicBezTo>
                <a:cubicBezTo>
                  <a:pt x="565829" y="441778"/>
                  <a:pt x="575703" y="457200"/>
                  <a:pt x="575703" y="4501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24442" y="4670474"/>
            <a:ext cx="157268" cy="140677"/>
          </a:xfrm>
          <a:custGeom>
            <a:avLst/>
            <a:gdLst>
              <a:gd name="connsiteX0" fmla="*/ 77552 w 157268"/>
              <a:gd name="connsiteY0" fmla="*/ 0 h 140677"/>
              <a:gd name="connsiteX1" fmla="*/ 21281 w 157268"/>
              <a:gd name="connsiteY1" fmla="*/ 14068 h 140677"/>
              <a:gd name="connsiteX2" fmla="*/ 21281 w 157268"/>
              <a:gd name="connsiteY2" fmla="*/ 112541 h 140677"/>
              <a:gd name="connsiteX3" fmla="*/ 105687 w 157268"/>
              <a:gd name="connsiteY3" fmla="*/ 140677 h 140677"/>
              <a:gd name="connsiteX4" fmla="*/ 133823 w 157268"/>
              <a:gd name="connsiteY4" fmla="*/ 112541 h 140677"/>
              <a:gd name="connsiteX5" fmla="*/ 133823 w 157268"/>
              <a:gd name="connsiteY5" fmla="*/ 28135 h 140677"/>
              <a:gd name="connsiteX6" fmla="*/ 91620 w 157268"/>
              <a:gd name="connsiteY6" fmla="*/ 14068 h 140677"/>
              <a:gd name="connsiteX7" fmla="*/ 77552 w 157268"/>
              <a:gd name="connsiteY7" fmla="*/ 0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268" h="140677">
                <a:moveTo>
                  <a:pt x="77552" y="0"/>
                </a:moveTo>
                <a:cubicBezTo>
                  <a:pt x="65829" y="0"/>
                  <a:pt x="36379" y="1990"/>
                  <a:pt x="21281" y="14068"/>
                </a:cubicBezTo>
                <a:cubicBezTo>
                  <a:pt x="0" y="31093"/>
                  <a:pt x="5049" y="98628"/>
                  <a:pt x="21281" y="112541"/>
                </a:cubicBezTo>
                <a:cubicBezTo>
                  <a:pt x="43799" y="131842"/>
                  <a:pt x="105687" y="140677"/>
                  <a:pt x="105687" y="140677"/>
                </a:cubicBezTo>
                <a:cubicBezTo>
                  <a:pt x="115066" y="131298"/>
                  <a:pt x="126999" y="123914"/>
                  <a:pt x="133823" y="112541"/>
                </a:cubicBezTo>
                <a:cubicBezTo>
                  <a:pt x="147890" y="89096"/>
                  <a:pt x="157268" y="51580"/>
                  <a:pt x="133823" y="28135"/>
                </a:cubicBezTo>
                <a:cubicBezTo>
                  <a:pt x="123338" y="17650"/>
                  <a:pt x="104883" y="20699"/>
                  <a:pt x="91620" y="14068"/>
                </a:cubicBezTo>
                <a:cubicBezTo>
                  <a:pt x="85688" y="11102"/>
                  <a:pt x="89275" y="0"/>
                  <a:pt x="77552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429000" y="4800600"/>
            <a:ext cx="1985120" cy="2869809"/>
          </a:xfrm>
          <a:custGeom>
            <a:avLst/>
            <a:gdLst>
              <a:gd name="connsiteX0" fmla="*/ 1692424 w 1985120"/>
              <a:gd name="connsiteY0" fmla="*/ 84406 h 2869809"/>
              <a:gd name="connsiteX1" fmla="*/ 1664289 w 1985120"/>
              <a:gd name="connsiteY1" fmla="*/ 126609 h 2869809"/>
              <a:gd name="connsiteX2" fmla="*/ 1636153 w 1985120"/>
              <a:gd name="connsiteY2" fmla="*/ 267286 h 2869809"/>
              <a:gd name="connsiteX3" fmla="*/ 1622086 w 1985120"/>
              <a:gd name="connsiteY3" fmla="*/ 309489 h 2869809"/>
              <a:gd name="connsiteX4" fmla="*/ 1608018 w 1985120"/>
              <a:gd name="connsiteY4" fmla="*/ 534572 h 2869809"/>
              <a:gd name="connsiteX5" fmla="*/ 1593950 w 1985120"/>
              <a:gd name="connsiteY5" fmla="*/ 576775 h 2869809"/>
              <a:gd name="connsiteX6" fmla="*/ 1565815 w 1985120"/>
              <a:gd name="connsiteY6" fmla="*/ 717452 h 2869809"/>
              <a:gd name="connsiteX7" fmla="*/ 1551747 w 1985120"/>
              <a:gd name="connsiteY7" fmla="*/ 759655 h 2869809"/>
              <a:gd name="connsiteX8" fmla="*/ 1537679 w 1985120"/>
              <a:gd name="connsiteY8" fmla="*/ 829994 h 2869809"/>
              <a:gd name="connsiteX9" fmla="*/ 1509544 w 1985120"/>
              <a:gd name="connsiteY9" fmla="*/ 914400 h 2869809"/>
              <a:gd name="connsiteX10" fmla="*/ 1495476 w 1985120"/>
              <a:gd name="connsiteY10" fmla="*/ 998806 h 2869809"/>
              <a:gd name="connsiteX11" fmla="*/ 1467341 w 1985120"/>
              <a:gd name="connsiteY11" fmla="*/ 1026942 h 2869809"/>
              <a:gd name="connsiteX12" fmla="*/ 1397002 w 1985120"/>
              <a:gd name="connsiteY12" fmla="*/ 1153551 h 2869809"/>
              <a:gd name="connsiteX13" fmla="*/ 1368867 w 1985120"/>
              <a:gd name="connsiteY13" fmla="*/ 1195754 h 2869809"/>
              <a:gd name="connsiteX14" fmla="*/ 1326664 w 1985120"/>
              <a:gd name="connsiteY14" fmla="*/ 1223889 h 2869809"/>
              <a:gd name="connsiteX15" fmla="*/ 1312596 w 1985120"/>
              <a:gd name="connsiteY15" fmla="*/ 1266092 h 2869809"/>
              <a:gd name="connsiteX16" fmla="*/ 1256326 w 1985120"/>
              <a:gd name="connsiteY16" fmla="*/ 1294228 h 2869809"/>
              <a:gd name="connsiteX17" fmla="*/ 1073446 w 1985120"/>
              <a:gd name="connsiteY17" fmla="*/ 1322363 h 2869809"/>
              <a:gd name="connsiteX18" fmla="*/ 1031242 w 1985120"/>
              <a:gd name="connsiteY18" fmla="*/ 1336431 h 2869809"/>
              <a:gd name="connsiteX19" fmla="*/ 426332 w 1985120"/>
              <a:gd name="connsiteY19" fmla="*/ 1364566 h 2869809"/>
              <a:gd name="connsiteX20" fmla="*/ 144978 w 1985120"/>
              <a:gd name="connsiteY20" fmla="*/ 1406769 h 2869809"/>
              <a:gd name="connsiteX21" fmla="*/ 116842 w 1985120"/>
              <a:gd name="connsiteY21" fmla="*/ 1463040 h 2869809"/>
              <a:gd name="connsiteX22" fmla="*/ 74639 w 1985120"/>
              <a:gd name="connsiteY22" fmla="*/ 1575582 h 2869809"/>
              <a:gd name="connsiteX23" fmla="*/ 32436 w 1985120"/>
              <a:gd name="connsiteY23" fmla="*/ 1617785 h 2869809"/>
              <a:gd name="connsiteX24" fmla="*/ 18369 w 1985120"/>
              <a:gd name="connsiteY24" fmla="*/ 1941342 h 2869809"/>
              <a:gd name="connsiteX25" fmla="*/ 4301 w 1985120"/>
              <a:gd name="connsiteY25" fmla="*/ 1997612 h 2869809"/>
              <a:gd name="connsiteX26" fmla="*/ 32436 w 1985120"/>
              <a:gd name="connsiteY26" fmla="*/ 2321169 h 2869809"/>
              <a:gd name="connsiteX27" fmla="*/ 46504 w 1985120"/>
              <a:gd name="connsiteY27" fmla="*/ 2363372 h 2869809"/>
              <a:gd name="connsiteX28" fmla="*/ 74639 w 1985120"/>
              <a:gd name="connsiteY28" fmla="*/ 2560320 h 2869809"/>
              <a:gd name="connsiteX29" fmla="*/ 102775 w 1985120"/>
              <a:gd name="connsiteY29" fmla="*/ 2644726 h 2869809"/>
              <a:gd name="connsiteX30" fmla="*/ 116842 w 1985120"/>
              <a:gd name="connsiteY30" fmla="*/ 2729132 h 2869809"/>
              <a:gd name="connsiteX31" fmla="*/ 229384 w 1985120"/>
              <a:gd name="connsiteY31" fmla="*/ 2785403 h 2869809"/>
              <a:gd name="connsiteX32" fmla="*/ 271587 w 1985120"/>
              <a:gd name="connsiteY32" fmla="*/ 2813539 h 2869809"/>
              <a:gd name="connsiteX33" fmla="*/ 370061 w 1985120"/>
              <a:gd name="connsiteY33" fmla="*/ 2841674 h 2869809"/>
              <a:gd name="connsiteX34" fmla="*/ 412264 w 1985120"/>
              <a:gd name="connsiteY34" fmla="*/ 2855742 h 2869809"/>
              <a:gd name="connsiteX35" fmla="*/ 904633 w 1985120"/>
              <a:gd name="connsiteY35" fmla="*/ 2869809 h 2869809"/>
              <a:gd name="connsiteX36" fmla="*/ 1495476 w 1985120"/>
              <a:gd name="connsiteY36" fmla="*/ 2855742 h 2869809"/>
              <a:gd name="connsiteX37" fmla="*/ 1523612 w 1985120"/>
              <a:gd name="connsiteY37" fmla="*/ 2827606 h 2869809"/>
              <a:gd name="connsiteX38" fmla="*/ 1565815 w 1985120"/>
              <a:gd name="connsiteY38" fmla="*/ 2813539 h 2869809"/>
              <a:gd name="connsiteX39" fmla="*/ 1622086 w 1985120"/>
              <a:gd name="connsiteY39" fmla="*/ 2743200 h 2869809"/>
              <a:gd name="connsiteX40" fmla="*/ 1650221 w 1985120"/>
              <a:gd name="connsiteY40" fmla="*/ 2700997 h 2869809"/>
              <a:gd name="connsiteX41" fmla="*/ 1706492 w 1985120"/>
              <a:gd name="connsiteY41" fmla="*/ 2658794 h 2869809"/>
              <a:gd name="connsiteX42" fmla="*/ 1748695 w 1985120"/>
              <a:gd name="connsiteY42" fmla="*/ 2532185 h 2869809"/>
              <a:gd name="connsiteX43" fmla="*/ 1762762 w 1985120"/>
              <a:gd name="connsiteY43" fmla="*/ 2489982 h 2869809"/>
              <a:gd name="connsiteX44" fmla="*/ 1523612 w 1985120"/>
              <a:gd name="connsiteY44" fmla="*/ 2447779 h 2869809"/>
              <a:gd name="connsiteX45" fmla="*/ 1411070 w 1985120"/>
              <a:gd name="connsiteY45" fmla="*/ 2419643 h 2869809"/>
              <a:gd name="connsiteX46" fmla="*/ 1326664 w 1985120"/>
              <a:gd name="connsiteY46" fmla="*/ 2321169 h 2869809"/>
              <a:gd name="connsiteX47" fmla="*/ 1284461 w 1985120"/>
              <a:gd name="connsiteY47" fmla="*/ 2293034 h 2869809"/>
              <a:gd name="connsiteX48" fmla="*/ 1171919 w 1985120"/>
              <a:gd name="connsiteY48" fmla="*/ 2307102 h 2869809"/>
              <a:gd name="connsiteX49" fmla="*/ 1129716 w 1985120"/>
              <a:gd name="connsiteY49" fmla="*/ 2321169 h 2869809"/>
              <a:gd name="connsiteX50" fmla="*/ 1256326 w 1985120"/>
              <a:gd name="connsiteY50" fmla="*/ 2307102 h 2869809"/>
              <a:gd name="connsiteX51" fmla="*/ 1425138 w 1985120"/>
              <a:gd name="connsiteY51" fmla="*/ 2278966 h 2869809"/>
              <a:gd name="connsiteX52" fmla="*/ 1467341 w 1985120"/>
              <a:gd name="connsiteY52" fmla="*/ 2264899 h 2869809"/>
              <a:gd name="connsiteX53" fmla="*/ 1537679 w 1985120"/>
              <a:gd name="connsiteY53" fmla="*/ 2250831 h 2869809"/>
              <a:gd name="connsiteX54" fmla="*/ 1579882 w 1985120"/>
              <a:gd name="connsiteY54" fmla="*/ 2264899 h 2869809"/>
              <a:gd name="connsiteX55" fmla="*/ 1608018 w 1985120"/>
              <a:gd name="connsiteY55" fmla="*/ 2236763 h 2869809"/>
              <a:gd name="connsiteX56" fmla="*/ 1650221 w 1985120"/>
              <a:gd name="connsiteY56" fmla="*/ 2208628 h 2869809"/>
              <a:gd name="connsiteX57" fmla="*/ 1678356 w 1985120"/>
              <a:gd name="connsiteY57" fmla="*/ 2152357 h 2869809"/>
              <a:gd name="connsiteX58" fmla="*/ 1636153 w 1985120"/>
              <a:gd name="connsiteY58" fmla="*/ 2180492 h 2869809"/>
              <a:gd name="connsiteX59" fmla="*/ 1171919 w 1985120"/>
              <a:gd name="connsiteY59" fmla="*/ 2166425 h 2869809"/>
              <a:gd name="connsiteX60" fmla="*/ 1115649 w 1985120"/>
              <a:gd name="connsiteY60" fmla="*/ 2152357 h 2869809"/>
              <a:gd name="connsiteX61" fmla="*/ 1031242 w 1985120"/>
              <a:gd name="connsiteY61" fmla="*/ 2138289 h 2869809"/>
              <a:gd name="connsiteX62" fmla="*/ 1045310 w 1985120"/>
              <a:gd name="connsiteY62" fmla="*/ 2096086 h 2869809"/>
              <a:gd name="connsiteX63" fmla="*/ 1087513 w 1985120"/>
              <a:gd name="connsiteY63" fmla="*/ 2082019 h 2869809"/>
              <a:gd name="connsiteX64" fmla="*/ 1284461 w 1985120"/>
              <a:gd name="connsiteY64" fmla="*/ 2067951 h 2869809"/>
              <a:gd name="connsiteX65" fmla="*/ 1397002 w 1985120"/>
              <a:gd name="connsiteY65" fmla="*/ 2025748 h 2869809"/>
              <a:gd name="connsiteX66" fmla="*/ 1439206 w 1985120"/>
              <a:gd name="connsiteY66" fmla="*/ 2011680 h 2869809"/>
              <a:gd name="connsiteX67" fmla="*/ 1537679 w 1985120"/>
              <a:gd name="connsiteY67" fmla="*/ 1913206 h 2869809"/>
              <a:gd name="connsiteX68" fmla="*/ 1565815 w 1985120"/>
              <a:gd name="connsiteY68" fmla="*/ 1800665 h 2869809"/>
              <a:gd name="connsiteX69" fmla="*/ 1579882 w 1985120"/>
              <a:gd name="connsiteY69" fmla="*/ 1758462 h 2869809"/>
              <a:gd name="connsiteX70" fmla="*/ 1664289 w 1985120"/>
              <a:gd name="connsiteY70" fmla="*/ 1645920 h 2869809"/>
              <a:gd name="connsiteX71" fmla="*/ 1720559 w 1985120"/>
              <a:gd name="connsiteY71" fmla="*/ 1519311 h 2869809"/>
              <a:gd name="connsiteX72" fmla="*/ 1762762 w 1985120"/>
              <a:gd name="connsiteY72" fmla="*/ 1364566 h 2869809"/>
              <a:gd name="connsiteX73" fmla="*/ 1790898 w 1985120"/>
              <a:gd name="connsiteY73" fmla="*/ 1322363 h 2869809"/>
              <a:gd name="connsiteX74" fmla="*/ 1790898 w 1985120"/>
              <a:gd name="connsiteY74" fmla="*/ 1223889 h 2869809"/>
              <a:gd name="connsiteX75" fmla="*/ 1804966 w 1985120"/>
              <a:gd name="connsiteY75" fmla="*/ 1111348 h 2869809"/>
              <a:gd name="connsiteX76" fmla="*/ 1776830 w 1985120"/>
              <a:gd name="connsiteY76" fmla="*/ 1041009 h 2869809"/>
              <a:gd name="connsiteX77" fmla="*/ 1762762 w 1985120"/>
              <a:gd name="connsiteY77" fmla="*/ 998806 h 2869809"/>
              <a:gd name="connsiteX78" fmla="*/ 1776830 w 1985120"/>
              <a:gd name="connsiteY78" fmla="*/ 872197 h 2869809"/>
              <a:gd name="connsiteX79" fmla="*/ 1804966 w 1985120"/>
              <a:gd name="connsiteY79" fmla="*/ 844062 h 2869809"/>
              <a:gd name="connsiteX80" fmla="*/ 1847169 w 1985120"/>
              <a:gd name="connsiteY80" fmla="*/ 745588 h 2869809"/>
              <a:gd name="connsiteX81" fmla="*/ 1861236 w 1985120"/>
              <a:gd name="connsiteY81" fmla="*/ 689317 h 2869809"/>
              <a:gd name="connsiteX82" fmla="*/ 1889372 w 1985120"/>
              <a:gd name="connsiteY82" fmla="*/ 604911 h 2869809"/>
              <a:gd name="connsiteX83" fmla="*/ 1875304 w 1985120"/>
              <a:gd name="connsiteY83" fmla="*/ 492369 h 2869809"/>
              <a:gd name="connsiteX84" fmla="*/ 1847169 w 1985120"/>
              <a:gd name="connsiteY84" fmla="*/ 182880 h 2869809"/>
              <a:gd name="connsiteX85" fmla="*/ 1804966 w 1985120"/>
              <a:gd name="connsiteY85" fmla="*/ 196948 h 2869809"/>
              <a:gd name="connsiteX86" fmla="*/ 1762762 w 1985120"/>
              <a:gd name="connsiteY86" fmla="*/ 126609 h 2869809"/>
              <a:gd name="connsiteX87" fmla="*/ 1678356 w 1985120"/>
              <a:gd name="connsiteY87" fmla="*/ 84406 h 2869809"/>
              <a:gd name="connsiteX88" fmla="*/ 1720559 w 1985120"/>
              <a:gd name="connsiteY88" fmla="*/ 0 h 28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985120" h="2869809">
                <a:moveTo>
                  <a:pt x="1692424" y="84406"/>
                </a:moveTo>
                <a:cubicBezTo>
                  <a:pt x="1683046" y="98474"/>
                  <a:pt x="1671850" y="111487"/>
                  <a:pt x="1664289" y="126609"/>
                </a:cubicBezTo>
                <a:cubicBezTo>
                  <a:pt x="1643100" y="168987"/>
                  <a:pt x="1644794" y="224081"/>
                  <a:pt x="1636153" y="267286"/>
                </a:cubicBezTo>
                <a:cubicBezTo>
                  <a:pt x="1633245" y="281827"/>
                  <a:pt x="1626775" y="295421"/>
                  <a:pt x="1622086" y="309489"/>
                </a:cubicBezTo>
                <a:cubicBezTo>
                  <a:pt x="1617397" y="384517"/>
                  <a:pt x="1615888" y="459811"/>
                  <a:pt x="1608018" y="534572"/>
                </a:cubicBezTo>
                <a:cubicBezTo>
                  <a:pt x="1606466" y="549319"/>
                  <a:pt x="1597284" y="562326"/>
                  <a:pt x="1593950" y="576775"/>
                </a:cubicBezTo>
                <a:cubicBezTo>
                  <a:pt x="1583197" y="623371"/>
                  <a:pt x="1575193" y="670560"/>
                  <a:pt x="1565815" y="717452"/>
                </a:cubicBezTo>
                <a:cubicBezTo>
                  <a:pt x="1562907" y="731993"/>
                  <a:pt x="1555344" y="745269"/>
                  <a:pt x="1551747" y="759655"/>
                </a:cubicBezTo>
                <a:cubicBezTo>
                  <a:pt x="1545948" y="782852"/>
                  <a:pt x="1543970" y="806926"/>
                  <a:pt x="1537679" y="829994"/>
                </a:cubicBezTo>
                <a:cubicBezTo>
                  <a:pt x="1529876" y="858606"/>
                  <a:pt x="1514420" y="885146"/>
                  <a:pt x="1509544" y="914400"/>
                </a:cubicBezTo>
                <a:cubicBezTo>
                  <a:pt x="1504855" y="942535"/>
                  <a:pt x="1505491" y="972099"/>
                  <a:pt x="1495476" y="998806"/>
                </a:cubicBezTo>
                <a:cubicBezTo>
                  <a:pt x="1490819" y="1011225"/>
                  <a:pt x="1476719" y="1017563"/>
                  <a:pt x="1467341" y="1026942"/>
                </a:cubicBezTo>
                <a:cubicBezTo>
                  <a:pt x="1442580" y="1101225"/>
                  <a:pt x="1461499" y="1056806"/>
                  <a:pt x="1397002" y="1153551"/>
                </a:cubicBezTo>
                <a:cubicBezTo>
                  <a:pt x="1387624" y="1167619"/>
                  <a:pt x="1382935" y="1186376"/>
                  <a:pt x="1368867" y="1195754"/>
                </a:cubicBezTo>
                <a:lnTo>
                  <a:pt x="1326664" y="1223889"/>
                </a:lnTo>
                <a:cubicBezTo>
                  <a:pt x="1321975" y="1237957"/>
                  <a:pt x="1323081" y="1255606"/>
                  <a:pt x="1312596" y="1266092"/>
                </a:cubicBezTo>
                <a:cubicBezTo>
                  <a:pt x="1297768" y="1280921"/>
                  <a:pt x="1276221" y="1287596"/>
                  <a:pt x="1256326" y="1294228"/>
                </a:cubicBezTo>
                <a:cubicBezTo>
                  <a:pt x="1217665" y="1307115"/>
                  <a:pt x="1101011" y="1318917"/>
                  <a:pt x="1073446" y="1322363"/>
                </a:cubicBezTo>
                <a:cubicBezTo>
                  <a:pt x="1059378" y="1327052"/>
                  <a:pt x="1045500" y="1332357"/>
                  <a:pt x="1031242" y="1336431"/>
                </a:cubicBezTo>
                <a:cubicBezTo>
                  <a:pt x="829590" y="1394047"/>
                  <a:pt x="690609" y="1357790"/>
                  <a:pt x="426332" y="1364566"/>
                </a:cubicBezTo>
                <a:cubicBezTo>
                  <a:pt x="290237" y="1455298"/>
                  <a:pt x="530653" y="1305277"/>
                  <a:pt x="144978" y="1406769"/>
                </a:cubicBezTo>
                <a:cubicBezTo>
                  <a:pt x="124697" y="1412106"/>
                  <a:pt x="125103" y="1443765"/>
                  <a:pt x="116842" y="1463040"/>
                </a:cubicBezTo>
                <a:cubicBezTo>
                  <a:pt x="98983" y="1504711"/>
                  <a:pt x="101141" y="1533178"/>
                  <a:pt x="74639" y="1575582"/>
                </a:cubicBezTo>
                <a:cubicBezTo>
                  <a:pt x="64095" y="1592453"/>
                  <a:pt x="46504" y="1603717"/>
                  <a:pt x="32436" y="1617785"/>
                </a:cubicBezTo>
                <a:cubicBezTo>
                  <a:pt x="27747" y="1725637"/>
                  <a:pt x="26344" y="1833683"/>
                  <a:pt x="18369" y="1941342"/>
                </a:cubicBezTo>
                <a:cubicBezTo>
                  <a:pt x="16941" y="1960623"/>
                  <a:pt x="4301" y="1978278"/>
                  <a:pt x="4301" y="1997612"/>
                </a:cubicBezTo>
                <a:cubicBezTo>
                  <a:pt x="4301" y="2149008"/>
                  <a:pt x="0" y="2207641"/>
                  <a:pt x="32436" y="2321169"/>
                </a:cubicBezTo>
                <a:cubicBezTo>
                  <a:pt x="36510" y="2335427"/>
                  <a:pt x="41815" y="2349304"/>
                  <a:pt x="46504" y="2363372"/>
                </a:cubicBezTo>
                <a:cubicBezTo>
                  <a:pt x="56279" y="2461122"/>
                  <a:pt x="51693" y="2483834"/>
                  <a:pt x="74639" y="2560320"/>
                </a:cubicBezTo>
                <a:cubicBezTo>
                  <a:pt x="83161" y="2588727"/>
                  <a:pt x="102775" y="2644726"/>
                  <a:pt x="102775" y="2644726"/>
                </a:cubicBezTo>
                <a:cubicBezTo>
                  <a:pt x="107464" y="2672861"/>
                  <a:pt x="106827" y="2702425"/>
                  <a:pt x="116842" y="2729132"/>
                </a:cubicBezTo>
                <a:cubicBezTo>
                  <a:pt x="132256" y="2770236"/>
                  <a:pt x="207733" y="2770969"/>
                  <a:pt x="229384" y="2785403"/>
                </a:cubicBezTo>
                <a:cubicBezTo>
                  <a:pt x="243452" y="2794782"/>
                  <a:pt x="256465" y="2805978"/>
                  <a:pt x="271587" y="2813539"/>
                </a:cubicBezTo>
                <a:cubicBezTo>
                  <a:pt x="294068" y="2824780"/>
                  <a:pt x="349034" y="2835666"/>
                  <a:pt x="370061" y="2841674"/>
                </a:cubicBezTo>
                <a:cubicBezTo>
                  <a:pt x="384319" y="2845748"/>
                  <a:pt x="397456" y="2854963"/>
                  <a:pt x="412264" y="2855742"/>
                </a:cubicBezTo>
                <a:cubicBezTo>
                  <a:pt x="576227" y="2864372"/>
                  <a:pt x="740510" y="2865120"/>
                  <a:pt x="904633" y="2869809"/>
                </a:cubicBezTo>
                <a:cubicBezTo>
                  <a:pt x="1101581" y="2865120"/>
                  <a:pt x="1298929" y="2869143"/>
                  <a:pt x="1495476" y="2855742"/>
                </a:cubicBezTo>
                <a:cubicBezTo>
                  <a:pt x="1508709" y="2854840"/>
                  <a:pt x="1512239" y="2834430"/>
                  <a:pt x="1523612" y="2827606"/>
                </a:cubicBezTo>
                <a:cubicBezTo>
                  <a:pt x="1536327" y="2819977"/>
                  <a:pt x="1551747" y="2818228"/>
                  <a:pt x="1565815" y="2813539"/>
                </a:cubicBezTo>
                <a:cubicBezTo>
                  <a:pt x="1593200" y="2731377"/>
                  <a:pt x="1558454" y="2806831"/>
                  <a:pt x="1622086" y="2743200"/>
                </a:cubicBezTo>
                <a:cubicBezTo>
                  <a:pt x="1634041" y="2731245"/>
                  <a:pt x="1638266" y="2712952"/>
                  <a:pt x="1650221" y="2700997"/>
                </a:cubicBezTo>
                <a:cubicBezTo>
                  <a:pt x="1666800" y="2684418"/>
                  <a:pt x="1687735" y="2672862"/>
                  <a:pt x="1706492" y="2658794"/>
                </a:cubicBezTo>
                <a:lnTo>
                  <a:pt x="1748695" y="2532185"/>
                </a:lnTo>
                <a:lnTo>
                  <a:pt x="1762762" y="2489982"/>
                </a:lnTo>
                <a:cubicBezTo>
                  <a:pt x="1699217" y="2362890"/>
                  <a:pt x="1768609" y="2458431"/>
                  <a:pt x="1523612" y="2447779"/>
                </a:cubicBezTo>
                <a:cubicBezTo>
                  <a:pt x="1484980" y="2446099"/>
                  <a:pt x="1448584" y="2429022"/>
                  <a:pt x="1411070" y="2419643"/>
                </a:cubicBezTo>
                <a:cubicBezTo>
                  <a:pt x="1380022" y="2378246"/>
                  <a:pt x="1365852" y="2353825"/>
                  <a:pt x="1326664" y="2321169"/>
                </a:cubicBezTo>
                <a:cubicBezTo>
                  <a:pt x="1313676" y="2310345"/>
                  <a:pt x="1298529" y="2302412"/>
                  <a:pt x="1284461" y="2293034"/>
                </a:cubicBezTo>
                <a:cubicBezTo>
                  <a:pt x="1246947" y="2297723"/>
                  <a:pt x="1209115" y="2300339"/>
                  <a:pt x="1171919" y="2307102"/>
                </a:cubicBezTo>
                <a:cubicBezTo>
                  <a:pt x="1157330" y="2309755"/>
                  <a:pt x="1114887" y="2321169"/>
                  <a:pt x="1129716" y="2321169"/>
                </a:cubicBezTo>
                <a:cubicBezTo>
                  <a:pt x="1172179" y="2321169"/>
                  <a:pt x="1214123" y="2311791"/>
                  <a:pt x="1256326" y="2307102"/>
                </a:cubicBezTo>
                <a:cubicBezTo>
                  <a:pt x="1355264" y="2274122"/>
                  <a:pt x="1236682" y="2310375"/>
                  <a:pt x="1425138" y="2278966"/>
                </a:cubicBezTo>
                <a:cubicBezTo>
                  <a:pt x="1439765" y="2276528"/>
                  <a:pt x="1452955" y="2268495"/>
                  <a:pt x="1467341" y="2264899"/>
                </a:cubicBezTo>
                <a:cubicBezTo>
                  <a:pt x="1490537" y="2259100"/>
                  <a:pt x="1514233" y="2255520"/>
                  <a:pt x="1537679" y="2250831"/>
                </a:cubicBezTo>
                <a:cubicBezTo>
                  <a:pt x="1551747" y="2255520"/>
                  <a:pt x="1565341" y="2267807"/>
                  <a:pt x="1579882" y="2264899"/>
                </a:cubicBezTo>
                <a:cubicBezTo>
                  <a:pt x="1592888" y="2262298"/>
                  <a:pt x="1597661" y="2245049"/>
                  <a:pt x="1608018" y="2236763"/>
                </a:cubicBezTo>
                <a:cubicBezTo>
                  <a:pt x="1621220" y="2226201"/>
                  <a:pt x="1636153" y="2218006"/>
                  <a:pt x="1650221" y="2208628"/>
                </a:cubicBezTo>
                <a:cubicBezTo>
                  <a:pt x="1659599" y="2189871"/>
                  <a:pt x="1687734" y="2171114"/>
                  <a:pt x="1678356" y="2152357"/>
                </a:cubicBezTo>
                <a:cubicBezTo>
                  <a:pt x="1670795" y="2137235"/>
                  <a:pt x="1653054" y="2180023"/>
                  <a:pt x="1636153" y="2180492"/>
                </a:cubicBezTo>
                <a:lnTo>
                  <a:pt x="1171919" y="2166425"/>
                </a:lnTo>
                <a:cubicBezTo>
                  <a:pt x="1153162" y="2161736"/>
                  <a:pt x="1134608" y="2156149"/>
                  <a:pt x="1115649" y="2152357"/>
                </a:cubicBezTo>
                <a:cubicBezTo>
                  <a:pt x="1087679" y="2146763"/>
                  <a:pt x="1053515" y="2156108"/>
                  <a:pt x="1031242" y="2138289"/>
                </a:cubicBezTo>
                <a:cubicBezTo>
                  <a:pt x="1019663" y="2129026"/>
                  <a:pt x="1034824" y="2106571"/>
                  <a:pt x="1045310" y="2096086"/>
                </a:cubicBezTo>
                <a:cubicBezTo>
                  <a:pt x="1055795" y="2085601"/>
                  <a:pt x="1072786" y="2083752"/>
                  <a:pt x="1087513" y="2082019"/>
                </a:cubicBezTo>
                <a:cubicBezTo>
                  <a:pt x="1152879" y="2074329"/>
                  <a:pt x="1218812" y="2072640"/>
                  <a:pt x="1284461" y="2067951"/>
                </a:cubicBezTo>
                <a:cubicBezTo>
                  <a:pt x="1388207" y="2042014"/>
                  <a:pt x="1294012" y="2069886"/>
                  <a:pt x="1397002" y="2025748"/>
                </a:cubicBezTo>
                <a:cubicBezTo>
                  <a:pt x="1410632" y="2019907"/>
                  <a:pt x="1425943" y="2018312"/>
                  <a:pt x="1439206" y="2011680"/>
                </a:cubicBezTo>
                <a:cubicBezTo>
                  <a:pt x="1480236" y="1991165"/>
                  <a:pt x="1517164" y="1954236"/>
                  <a:pt x="1537679" y="1913206"/>
                </a:cubicBezTo>
                <a:cubicBezTo>
                  <a:pt x="1553758" y="1881049"/>
                  <a:pt x="1557789" y="1832770"/>
                  <a:pt x="1565815" y="1800665"/>
                </a:cubicBezTo>
                <a:cubicBezTo>
                  <a:pt x="1569411" y="1786279"/>
                  <a:pt x="1572681" y="1771425"/>
                  <a:pt x="1579882" y="1758462"/>
                </a:cubicBezTo>
                <a:cubicBezTo>
                  <a:pt x="1619650" y="1686878"/>
                  <a:pt x="1621600" y="1688607"/>
                  <a:pt x="1664289" y="1645920"/>
                </a:cubicBezTo>
                <a:cubicBezTo>
                  <a:pt x="1697770" y="1545474"/>
                  <a:pt x="1675973" y="1586190"/>
                  <a:pt x="1720559" y="1519311"/>
                </a:cubicBezTo>
                <a:cubicBezTo>
                  <a:pt x="1728109" y="1481564"/>
                  <a:pt x="1742365" y="1395161"/>
                  <a:pt x="1762762" y="1364566"/>
                </a:cubicBezTo>
                <a:lnTo>
                  <a:pt x="1790898" y="1322363"/>
                </a:lnTo>
                <a:cubicBezTo>
                  <a:pt x="1834877" y="1146450"/>
                  <a:pt x="1790898" y="1365161"/>
                  <a:pt x="1790898" y="1223889"/>
                </a:cubicBezTo>
                <a:cubicBezTo>
                  <a:pt x="1790898" y="1186083"/>
                  <a:pt x="1800277" y="1148862"/>
                  <a:pt x="1804966" y="1111348"/>
                </a:cubicBezTo>
                <a:cubicBezTo>
                  <a:pt x="1795587" y="1087902"/>
                  <a:pt x="1785697" y="1064654"/>
                  <a:pt x="1776830" y="1041009"/>
                </a:cubicBezTo>
                <a:cubicBezTo>
                  <a:pt x="1771623" y="1027125"/>
                  <a:pt x="1762762" y="1013635"/>
                  <a:pt x="1762762" y="998806"/>
                </a:cubicBezTo>
                <a:cubicBezTo>
                  <a:pt x="1762762" y="956343"/>
                  <a:pt x="1765657" y="913163"/>
                  <a:pt x="1776830" y="872197"/>
                </a:cubicBezTo>
                <a:cubicBezTo>
                  <a:pt x="1780320" y="859401"/>
                  <a:pt x="1795587" y="853440"/>
                  <a:pt x="1804966" y="844062"/>
                </a:cubicBezTo>
                <a:cubicBezTo>
                  <a:pt x="1845351" y="682512"/>
                  <a:pt x="1788879" y="881598"/>
                  <a:pt x="1847169" y="745588"/>
                </a:cubicBezTo>
                <a:cubicBezTo>
                  <a:pt x="1854785" y="727817"/>
                  <a:pt x="1855680" y="707836"/>
                  <a:pt x="1861236" y="689317"/>
                </a:cubicBezTo>
                <a:cubicBezTo>
                  <a:pt x="1869758" y="660910"/>
                  <a:pt x="1889372" y="604911"/>
                  <a:pt x="1889372" y="604911"/>
                </a:cubicBezTo>
                <a:cubicBezTo>
                  <a:pt x="1884683" y="567397"/>
                  <a:pt x="1875304" y="530175"/>
                  <a:pt x="1875304" y="492369"/>
                </a:cubicBezTo>
                <a:cubicBezTo>
                  <a:pt x="1875304" y="177212"/>
                  <a:pt x="1985120" y="228865"/>
                  <a:pt x="1847169" y="182880"/>
                </a:cubicBezTo>
                <a:cubicBezTo>
                  <a:pt x="1833101" y="187569"/>
                  <a:pt x="1819507" y="199856"/>
                  <a:pt x="1804966" y="196948"/>
                </a:cubicBezTo>
                <a:cubicBezTo>
                  <a:pt x="1768547" y="189664"/>
                  <a:pt x="1778562" y="146359"/>
                  <a:pt x="1762762" y="126609"/>
                </a:cubicBezTo>
                <a:cubicBezTo>
                  <a:pt x="1742929" y="101818"/>
                  <a:pt x="1706157" y="93673"/>
                  <a:pt x="1678356" y="84406"/>
                </a:cubicBezTo>
                <a:cubicBezTo>
                  <a:pt x="1695641" y="15268"/>
                  <a:pt x="1678753" y="41806"/>
                  <a:pt x="1720559" y="0"/>
                </a:cubicBezTo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-660215" y="-295422"/>
            <a:ext cx="10863513" cy="2152357"/>
          </a:xfrm>
          <a:custGeom>
            <a:avLst/>
            <a:gdLst>
              <a:gd name="connsiteX0" fmla="*/ 618012 w 10863513"/>
              <a:gd name="connsiteY0" fmla="*/ 2096087 h 2152357"/>
              <a:gd name="connsiteX1" fmla="*/ 744621 w 10863513"/>
              <a:gd name="connsiteY1" fmla="*/ 2053884 h 2152357"/>
              <a:gd name="connsiteX2" fmla="*/ 786824 w 10863513"/>
              <a:gd name="connsiteY2" fmla="*/ 2039816 h 2152357"/>
              <a:gd name="connsiteX3" fmla="*/ 843095 w 10863513"/>
              <a:gd name="connsiteY3" fmla="*/ 2011680 h 2152357"/>
              <a:gd name="connsiteX4" fmla="*/ 899366 w 10863513"/>
              <a:gd name="connsiteY4" fmla="*/ 1997613 h 2152357"/>
              <a:gd name="connsiteX5" fmla="*/ 983772 w 10863513"/>
              <a:gd name="connsiteY5" fmla="*/ 1969477 h 2152357"/>
              <a:gd name="connsiteX6" fmla="*/ 1462073 w 10863513"/>
              <a:gd name="connsiteY6" fmla="*/ 1969477 h 2152357"/>
              <a:gd name="connsiteX7" fmla="*/ 1504277 w 10863513"/>
              <a:gd name="connsiteY7" fmla="*/ 1941342 h 2152357"/>
              <a:gd name="connsiteX8" fmla="*/ 1546480 w 10863513"/>
              <a:gd name="connsiteY8" fmla="*/ 1927274 h 2152357"/>
              <a:gd name="connsiteX9" fmla="*/ 1687157 w 10863513"/>
              <a:gd name="connsiteY9" fmla="*/ 1913207 h 2152357"/>
              <a:gd name="connsiteX10" fmla="*/ 1870037 w 10863513"/>
              <a:gd name="connsiteY10" fmla="*/ 1871004 h 2152357"/>
              <a:gd name="connsiteX11" fmla="*/ 1926307 w 10863513"/>
              <a:gd name="connsiteY11" fmla="*/ 1856936 h 2152357"/>
              <a:gd name="connsiteX12" fmla="*/ 1996646 w 10863513"/>
              <a:gd name="connsiteY12" fmla="*/ 1842868 h 2152357"/>
              <a:gd name="connsiteX13" fmla="*/ 2081052 w 10863513"/>
              <a:gd name="connsiteY13" fmla="*/ 1814733 h 2152357"/>
              <a:gd name="connsiteX14" fmla="*/ 2137323 w 10863513"/>
              <a:gd name="connsiteY14" fmla="*/ 1786597 h 2152357"/>
              <a:gd name="connsiteX15" fmla="*/ 2207661 w 10863513"/>
              <a:gd name="connsiteY15" fmla="*/ 1772530 h 2152357"/>
              <a:gd name="connsiteX16" fmla="*/ 2249864 w 10863513"/>
              <a:gd name="connsiteY16" fmla="*/ 1758462 h 2152357"/>
              <a:gd name="connsiteX17" fmla="*/ 2446812 w 10863513"/>
              <a:gd name="connsiteY17" fmla="*/ 1772530 h 2152357"/>
              <a:gd name="connsiteX18" fmla="*/ 2545286 w 10863513"/>
              <a:gd name="connsiteY18" fmla="*/ 1800665 h 2152357"/>
              <a:gd name="connsiteX19" fmla="*/ 2840707 w 10863513"/>
              <a:gd name="connsiteY19" fmla="*/ 1814733 h 2152357"/>
              <a:gd name="connsiteX20" fmla="*/ 3107993 w 10863513"/>
              <a:gd name="connsiteY20" fmla="*/ 1828800 h 2152357"/>
              <a:gd name="connsiteX21" fmla="*/ 3234603 w 10863513"/>
              <a:gd name="connsiteY21" fmla="*/ 1856936 h 2152357"/>
              <a:gd name="connsiteX22" fmla="*/ 3375280 w 10863513"/>
              <a:gd name="connsiteY22" fmla="*/ 1899139 h 2152357"/>
              <a:gd name="connsiteX23" fmla="*/ 3473753 w 10863513"/>
              <a:gd name="connsiteY23" fmla="*/ 1913207 h 2152357"/>
              <a:gd name="connsiteX24" fmla="*/ 3530024 w 10863513"/>
              <a:gd name="connsiteY24" fmla="*/ 1927274 h 2152357"/>
              <a:gd name="connsiteX25" fmla="*/ 3670701 w 10863513"/>
              <a:gd name="connsiteY25" fmla="*/ 1955410 h 2152357"/>
              <a:gd name="connsiteX26" fmla="*/ 3797310 w 10863513"/>
              <a:gd name="connsiteY26" fmla="*/ 1983545 h 2152357"/>
              <a:gd name="connsiteX27" fmla="*/ 4374086 w 10863513"/>
              <a:gd name="connsiteY27" fmla="*/ 1969477 h 2152357"/>
              <a:gd name="connsiteX28" fmla="*/ 4416289 w 10863513"/>
              <a:gd name="connsiteY28" fmla="*/ 1955410 h 2152357"/>
              <a:gd name="connsiteX29" fmla="*/ 4613237 w 10863513"/>
              <a:gd name="connsiteY29" fmla="*/ 1927274 h 2152357"/>
              <a:gd name="connsiteX30" fmla="*/ 4655440 w 10863513"/>
              <a:gd name="connsiteY30" fmla="*/ 1899139 h 2152357"/>
              <a:gd name="connsiteX31" fmla="*/ 4936793 w 10863513"/>
              <a:gd name="connsiteY31" fmla="*/ 1871004 h 2152357"/>
              <a:gd name="connsiteX32" fmla="*/ 5063403 w 10863513"/>
              <a:gd name="connsiteY32" fmla="*/ 1842868 h 2152357"/>
              <a:gd name="connsiteX33" fmla="*/ 5204080 w 10863513"/>
              <a:gd name="connsiteY33" fmla="*/ 1814733 h 2152357"/>
              <a:gd name="connsiteX34" fmla="*/ 5246283 w 10863513"/>
              <a:gd name="connsiteY34" fmla="*/ 1800665 h 2152357"/>
              <a:gd name="connsiteX35" fmla="*/ 5415095 w 10863513"/>
              <a:gd name="connsiteY35" fmla="*/ 1772530 h 2152357"/>
              <a:gd name="connsiteX36" fmla="*/ 5471366 w 10863513"/>
              <a:gd name="connsiteY36" fmla="*/ 1758462 h 2152357"/>
              <a:gd name="connsiteX37" fmla="*/ 5654246 w 10863513"/>
              <a:gd name="connsiteY37" fmla="*/ 1716259 h 2152357"/>
              <a:gd name="connsiteX38" fmla="*/ 5738652 w 10863513"/>
              <a:gd name="connsiteY38" fmla="*/ 1688124 h 2152357"/>
              <a:gd name="connsiteX39" fmla="*/ 5837126 w 10863513"/>
              <a:gd name="connsiteY39" fmla="*/ 1645920 h 2152357"/>
              <a:gd name="connsiteX40" fmla="*/ 7089150 w 10863513"/>
              <a:gd name="connsiteY40" fmla="*/ 1786597 h 2152357"/>
              <a:gd name="connsiteX41" fmla="*/ 7046947 w 10863513"/>
              <a:gd name="connsiteY41" fmla="*/ 1800665 h 2152357"/>
              <a:gd name="connsiteX42" fmla="*/ 7272030 w 10863513"/>
              <a:gd name="connsiteY42" fmla="*/ 1842868 h 2152357"/>
              <a:gd name="connsiteX43" fmla="*/ 7370504 w 10863513"/>
              <a:gd name="connsiteY43" fmla="*/ 1856936 h 2152357"/>
              <a:gd name="connsiteX44" fmla="*/ 7511181 w 10863513"/>
              <a:gd name="connsiteY44" fmla="*/ 1885071 h 2152357"/>
              <a:gd name="connsiteX45" fmla="*/ 7637790 w 10863513"/>
              <a:gd name="connsiteY45" fmla="*/ 1899139 h 2152357"/>
              <a:gd name="connsiteX46" fmla="*/ 7679993 w 10863513"/>
              <a:gd name="connsiteY46" fmla="*/ 1913207 h 2152357"/>
              <a:gd name="connsiteX47" fmla="*/ 8453717 w 10863513"/>
              <a:gd name="connsiteY47" fmla="*/ 1927274 h 2152357"/>
              <a:gd name="connsiteX48" fmla="*/ 9269643 w 10863513"/>
              <a:gd name="connsiteY48" fmla="*/ 1955410 h 2152357"/>
              <a:gd name="connsiteX49" fmla="*/ 9311846 w 10863513"/>
              <a:gd name="connsiteY49" fmla="*/ 1969477 h 2152357"/>
              <a:gd name="connsiteX50" fmla="*/ 9593200 w 10863513"/>
              <a:gd name="connsiteY50" fmla="*/ 1955410 h 2152357"/>
              <a:gd name="connsiteX51" fmla="*/ 9649470 w 10863513"/>
              <a:gd name="connsiteY51" fmla="*/ 1941342 h 2152357"/>
              <a:gd name="connsiteX52" fmla="*/ 9691673 w 10863513"/>
              <a:gd name="connsiteY52" fmla="*/ 1927274 h 2152357"/>
              <a:gd name="connsiteX53" fmla="*/ 9762012 w 10863513"/>
              <a:gd name="connsiteY53" fmla="*/ 1899139 h 2152357"/>
              <a:gd name="connsiteX54" fmla="*/ 9832350 w 10863513"/>
              <a:gd name="connsiteY54" fmla="*/ 1885071 h 2152357"/>
              <a:gd name="connsiteX55" fmla="*/ 10001163 w 10863513"/>
              <a:gd name="connsiteY55" fmla="*/ 1800665 h 2152357"/>
              <a:gd name="connsiteX56" fmla="*/ 10184043 w 10863513"/>
              <a:gd name="connsiteY56" fmla="*/ 1744394 h 2152357"/>
              <a:gd name="connsiteX57" fmla="*/ 10310652 w 10863513"/>
              <a:gd name="connsiteY57" fmla="*/ 1688124 h 2152357"/>
              <a:gd name="connsiteX58" fmla="*/ 10366923 w 10863513"/>
              <a:gd name="connsiteY58" fmla="*/ 1674056 h 2152357"/>
              <a:gd name="connsiteX59" fmla="*/ 10437261 w 10863513"/>
              <a:gd name="connsiteY59" fmla="*/ 1645920 h 2152357"/>
              <a:gd name="connsiteX60" fmla="*/ 10479464 w 10863513"/>
              <a:gd name="connsiteY60" fmla="*/ 1631853 h 2152357"/>
              <a:gd name="connsiteX61" fmla="*/ 10549803 w 10863513"/>
              <a:gd name="connsiteY61" fmla="*/ 1589650 h 2152357"/>
              <a:gd name="connsiteX62" fmla="*/ 10592006 w 10863513"/>
              <a:gd name="connsiteY62" fmla="*/ 1561514 h 2152357"/>
              <a:gd name="connsiteX63" fmla="*/ 10690480 w 10863513"/>
              <a:gd name="connsiteY63" fmla="*/ 1491176 h 2152357"/>
              <a:gd name="connsiteX64" fmla="*/ 10718615 w 10863513"/>
              <a:gd name="connsiteY64" fmla="*/ 1448973 h 2152357"/>
              <a:gd name="connsiteX65" fmla="*/ 10774886 w 10863513"/>
              <a:gd name="connsiteY65" fmla="*/ 1406770 h 2152357"/>
              <a:gd name="connsiteX66" fmla="*/ 10817089 w 10863513"/>
              <a:gd name="connsiteY66" fmla="*/ 1364567 h 2152357"/>
              <a:gd name="connsiteX67" fmla="*/ 10831157 w 10863513"/>
              <a:gd name="connsiteY67" fmla="*/ 1322364 h 2152357"/>
              <a:gd name="connsiteX68" fmla="*/ 10859292 w 10863513"/>
              <a:gd name="connsiteY68" fmla="*/ 1280160 h 2152357"/>
              <a:gd name="connsiteX69" fmla="*/ 10845224 w 10863513"/>
              <a:gd name="connsiteY69" fmla="*/ 900333 h 2152357"/>
              <a:gd name="connsiteX70" fmla="*/ 10831157 w 10863513"/>
              <a:gd name="connsiteY70" fmla="*/ 858130 h 2152357"/>
              <a:gd name="connsiteX71" fmla="*/ 10817089 w 10863513"/>
              <a:gd name="connsiteY71" fmla="*/ 787791 h 2152357"/>
              <a:gd name="connsiteX72" fmla="*/ 10803021 w 10863513"/>
              <a:gd name="connsiteY72" fmla="*/ 661182 h 2152357"/>
              <a:gd name="connsiteX73" fmla="*/ 10746750 w 10863513"/>
              <a:gd name="connsiteY73" fmla="*/ 590844 h 2152357"/>
              <a:gd name="connsiteX74" fmla="*/ 10732683 w 10863513"/>
              <a:gd name="connsiteY74" fmla="*/ 548640 h 2152357"/>
              <a:gd name="connsiteX75" fmla="*/ 10648277 w 10863513"/>
              <a:gd name="connsiteY75" fmla="*/ 492370 h 2152357"/>
              <a:gd name="connsiteX76" fmla="*/ 10606073 w 10863513"/>
              <a:gd name="connsiteY76" fmla="*/ 478302 h 2152357"/>
              <a:gd name="connsiteX77" fmla="*/ 10563870 w 10863513"/>
              <a:gd name="connsiteY77" fmla="*/ 450167 h 2152357"/>
              <a:gd name="connsiteX78" fmla="*/ 10409126 w 10863513"/>
              <a:gd name="connsiteY78" fmla="*/ 393896 h 2152357"/>
              <a:gd name="connsiteX79" fmla="*/ 10366923 w 10863513"/>
              <a:gd name="connsiteY79" fmla="*/ 365760 h 2152357"/>
              <a:gd name="connsiteX80" fmla="*/ 10310652 w 10863513"/>
              <a:gd name="connsiteY80" fmla="*/ 351693 h 2152357"/>
              <a:gd name="connsiteX81" fmla="*/ 10240313 w 10863513"/>
              <a:gd name="connsiteY81" fmla="*/ 337625 h 2152357"/>
              <a:gd name="connsiteX82" fmla="*/ 10155907 w 10863513"/>
              <a:gd name="connsiteY82" fmla="*/ 323557 h 2152357"/>
              <a:gd name="connsiteX83" fmla="*/ 10113704 w 10863513"/>
              <a:gd name="connsiteY83" fmla="*/ 309490 h 2152357"/>
              <a:gd name="connsiteX84" fmla="*/ 9930824 w 10863513"/>
              <a:gd name="connsiteY84" fmla="*/ 281354 h 2152357"/>
              <a:gd name="connsiteX85" fmla="*/ 9888621 w 10863513"/>
              <a:gd name="connsiteY85" fmla="*/ 267287 h 2152357"/>
              <a:gd name="connsiteX86" fmla="*/ 9832350 w 10863513"/>
              <a:gd name="connsiteY86" fmla="*/ 253219 h 2152357"/>
              <a:gd name="connsiteX87" fmla="*/ 9790147 w 10863513"/>
              <a:gd name="connsiteY87" fmla="*/ 239151 h 2152357"/>
              <a:gd name="connsiteX88" fmla="*/ 9508793 w 10863513"/>
              <a:gd name="connsiteY88" fmla="*/ 211016 h 2152357"/>
              <a:gd name="connsiteX89" fmla="*/ 9410320 w 10863513"/>
              <a:gd name="connsiteY89" fmla="*/ 196948 h 2152357"/>
              <a:gd name="connsiteX90" fmla="*/ 8425581 w 10863513"/>
              <a:gd name="connsiteY90" fmla="*/ 211016 h 2152357"/>
              <a:gd name="connsiteX91" fmla="*/ 8383378 w 10863513"/>
              <a:gd name="connsiteY91" fmla="*/ 225084 h 2152357"/>
              <a:gd name="connsiteX92" fmla="*/ 7876941 w 10863513"/>
              <a:gd name="connsiteY92" fmla="*/ 211016 h 2152357"/>
              <a:gd name="connsiteX93" fmla="*/ 7750332 w 10863513"/>
              <a:gd name="connsiteY93" fmla="*/ 182880 h 2152357"/>
              <a:gd name="connsiteX94" fmla="*/ 7694061 w 10863513"/>
              <a:gd name="connsiteY94" fmla="*/ 168813 h 2152357"/>
              <a:gd name="connsiteX95" fmla="*/ 7567452 w 10863513"/>
              <a:gd name="connsiteY95" fmla="*/ 154745 h 2152357"/>
              <a:gd name="connsiteX96" fmla="*/ 7426775 w 10863513"/>
              <a:gd name="connsiteY96" fmla="*/ 112542 h 2152357"/>
              <a:gd name="connsiteX97" fmla="*/ 7300166 w 10863513"/>
              <a:gd name="connsiteY97" fmla="*/ 98474 h 2152357"/>
              <a:gd name="connsiteX98" fmla="*/ 7089150 w 10863513"/>
              <a:gd name="connsiteY98" fmla="*/ 70339 h 2152357"/>
              <a:gd name="connsiteX99" fmla="*/ 7018812 w 10863513"/>
              <a:gd name="connsiteY99" fmla="*/ 56271 h 2152357"/>
              <a:gd name="connsiteX100" fmla="*/ 6878135 w 10863513"/>
              <a:gd name="connsiteY100" fmla="*/ 28136 h 2152357"/>
              <a:gd name="connsiteX101" fmla="*/ 6793729 w 10863513"/>
              <a:gd name="connsiteY101" fmla="*/ 0 h 2152357"/>
              <a:gd name="connsiteX102" fmla="*/ 6273224 w 10863513"/>
              <a:gd name="connsiteY102" fmla="*/ 14068 h 2152357"/>
              <a:gd name="connsiteX103" fmla="*/ 6231021 w 10863513"/>
              <a:gd name="connsiteY103" fmla="*/ 28136 h 2152357"/>
              <a:gd name="connsiteX104" fmla="*/ 5977803 w 10863513"/>
              <a:gd name="connsiteY104" fmla="*/ 56271 h 2152357"/>
              <a:gd name="connsiteX105" fmla="*/ 5921532 w 10863513"/>
              <a:gd name="connsiteY105" fmla="*/ 70339 h 2152357"/>
              <a:gd name="connsiteX106" fmla="*/ 5851193 w 10863513"/>
              <a:gd name="connsiteY106" fmla="*/ 84407 h 2152357"/>
              <a:gd name="connsiteX107" fmla="*/ 5766787 w 10863513"/>
              <a:gd name="connsiteY107" fmla="*/ 112542 h 2152357"/>
              <a:gd name="connsiteX108" fmla="*/ 5668313 w 10863513"/>
              <a:gd name="connsiteY108" fmla="*/ 126610 h 2152357"/>
              <a:gd name="connsiteX109" fmla="*/ 5583907 w 10863513"/>
              <a:gd name="connsiteY109" fmla="*/ 154745 h 2152357"/>
              <a:gd name="connsiteX110" fmla="*/ 5147809 w 10863513"/>
              <a:gd name="connsiteY110" fmla="*/ 182880 h 2152357"/>
              <a:gd name="connsiteX111" fmla="*/ 3572227 w 10863513"/>
              <a:gd name="connsiteY111" fmla="*/ 168813 h 2152357"/>
              <a:gd name="connsiteX112" fmla="*/ 3515957 w 10863513"/>
              <a:gd name="connsiteY112" fmla="*/ 154745 h 2152357"/>
              <a:gd name="connsiteX113" fmla="*/ 3445618 w 10863513"/>
              <a:gd name="connsiteY113" fmla="*/ 140677 h 2152357"/>
              <a:gd name="connsiteX114" fmla="*/ 3319009 w 10863513"/>
              <a:gd name="connsiteY114" fmla="*/ 126610 h 2152357"/>
              <a:gd name="connsiteX115" fmla="*/ 3276806 w 10863513"/>
              <a:gd name="connsiteY115" fmla="*/ 112542 h 2152357"/>
              <a:gd name="connsiteX116" fmla="*/ 3206467 w 10863513"/>
              <a:gd name="connsiteY116" fmla="*/ 98474 h 2152357"/>
              <a:gd name="connsiteX117" fmla="*/ 3150197 w 10863513"/>
              <a:gd name="connsiteY117" fmla="*/ 84407 h 2152357"/>
              <a:gd name="connsiteX118" fmla="*/ 2559353 w 10863513"/>
              <a:gd name="connsiteY118" fmla="*/ 98474 h 2152357"/>
              <a:gd name="connsiteX119" fmla="*/ 2489015 w 10863513"/>
              <a:gd name="connsiteY119" fmla="*/ 112542 h 2152357"/>
              <a:gd name="connsiteX120" fmla="*/ 2348338 w 10863513"/>
              <a:gd name="connsiteY120" fmla="*/ 154745 h 2152357"/>
              <a:gd name="connsiteX121" fmla="*/ 2263932 w 10863513"/>
              <a:gd name="connsiteY121" fmla="*/ 182880 h 2152357"/>
              <a:gd name="connsiteX122" fmla="*/ 2221729 w 10863513"/>
              <a:gd name="connsiteY122" fmla="*/ 196948 h 2152357"/>
              <a:gd name="connsiteX123" fmla="*/ 2151390 w 10863513"/>
              <a:gd name="connsiteY123" fmla="*/ 211016 h 2152357"/>
              <a:gd name="connsiteX124" fmla="*/ 2024781 w 10863513"/>
              <a:gd name="connsiteY124" fmla="*/ 253219 h 2152357"/>
              <a:gd name="connsiteX125" fmla="*/ 1940375 w 10863513"/>
              <a:gd name="connsiteY125" fmla="*/ 281354 h 2152357"/>
              <a:gd name="connsiteX126" fmla="*/ 1870037 w 10863513"/>
              <a:gd name="connsiteY126" fmla="*/ 309490 h 2152357"/>
              <a:gd name="connsiteX127" fmla="*/ 1602750 w 10863513"/>
              <a:gd name="connsiteY127" fmla="*/ 337625 h 2152357"/>
              <a:gd name="connsiteX128" fmla="*/ 1321397 w 10863513"/>
              <a:gd name="connsiteY128" fmla="*/ 337625 h 2152357"/>
              <a:gd name="connsiteX129" fmla="*/ 1279193 w 10863513"/>
              <a:gd name="connsiteY129" fmla="*/ 309490 h 2152357"/>
              <a:gd name="connsiteX130" fmla="*/ 1194787 w 10863513"/>
              <a:gd name="connsiteY130" fmla="*/ 295422 h 2152357"/>
              <a:gd name="connsiteX131" fmla="*/ 1025975 w 10863513"/>
              <a:gd name="connsiteY131" fmla="*/ 253219 h 2152357"/>
              <a:gd name="connsiteX132" fmla="*/ 997840 w 10863513"/>
              <a:gd name="connsiteY132" fmla="*/ 196948 h 2152357"/>
              <a:gd name="connsiteX133" fmla="*/ 955637 w 10863513"/>
              <a:gd name="connsiteY133" fmla="*/ 182880 h 2152357"/>
              <a:gd name="connsiteX134" fmla="*/ 857163 w 10863513"/>
              <a:gd name="connsiteY134" fmla="*/ 140677 h 2152357"/>
              <a:gd name="connsiteX135" fmla="*/ 632080 w 10863513"/>
              <a:gd name="connsiteY135" fmla="*/ 154745 h 2152357"/>
              <a:gd name="connsiteX136" fmla="*/ 589877 w 10863513"/>
              <a:gd name="connsiteY136" fmla="*/ 182880 h 2152357"/>
              <a:gd name="connsiteX137" fmla="*/ 533606 w 10863513"/>
              <a:gd name="connsiteY137" fmla="*/ 196948 h 2152357"/>
              <a:gd name="connsiteX138" fmla="*/ 378861 w 10863513"/>
              <a:gd name="connsiteY138" fmla="*/ 281354 h 2152357"/>
              <a:gd name="connsiteX139" fmla="*/ 322590 w 10863513"/>
              <a:gd name="connsiteY139" fmla="*/ 323557 h 2152357"/>
              <a:gd name="connsiteX140" fmla="*/ 266320 w 10863513"/>
              <a:gd name="connsiteY140" fmla="*/ 351693 h 2152357"/>
              <a:gd name="connsiteX141" fmla="*/ 210049 w 10863513"/>
              <a:gd name="connsiteY141" fmla="*/ 407964 h 2152357"/>
              <a:gd name="connsiteX142" fmla="*/ 139710 w 10863513"/>
              <a:gd name="connsiteY142" fmla="*/ 464234 h 2152357"/>
              <a:gd name="connsiteX143" fmla="*/ 97507 w 10863513"/>
              <a:gd name="connsiteY143" fmla="*/ 562708 h 2152357"/>
              <a:gd name="connsiteX144" fmla="*/ 41237 w 10863513"/>
              <a:gd name="connsiteY144" fmla="*/ 689317 h 2152357"/>
              <a:gd name="connsiteX145" fmla="*/ 41237 w 10863513"/>
              <a:gd name="connsiteY145" fmla="*/ 1097280 h 2152357"/>
              <a:gd name="connsiteX146" fmla="*/ 55304 w 10863513"/>
              <a:gd name="connsiteY146" fmla="*/ 1167619 h 2152357"/>
              <a:gd name="connsiteX147" fmla="*/ 83440 w 10863513"/>
              <a:gd name="connsiteY147" fmla="*/ 1237957 h 2152357"/>
              <a:gd name="connsiteX148" fmla="*/ 97507 w 10863513"/>
              <a:gd name="connsiteY148" fmla="*/ 1378634 h 2152357"/>
              <a:gd name="connsiteX149" fmla="*/ 111575 w 10863513"/>
              <a:gd name="connsiteY149" fmla="*/ 1434905 h 2152357"/>
              <a:gd name="connsiteX150" fmla="*/ 125643 w 10863513"/>
              <a:gd name="connsiteY150" fmla="*/ 1659988 h 2152357"/>
              <a:gd name="connsiteX151" fmla="*/ 139710 w 10863513"/>
              <a:gd name="connsiteY151" fmla="*/ 1702191 h 2152357"/>
              <a:gd name="connsiteX152" fmla="*/ 167846 w 10863513"/>
              <a:gd name="connsiteY152" fmla="*/ 1828800 h 2152357"/>
              <a:gd name="connsiteX153" fmla="*/ 224117 w 10863513"/>
              <a:gd name="connsiteY153" fmla="*/ 1913207 h 2152357"/>
              <a:gd name="connsiteX154" fmla="*/ 238184 w 10863513"/>
              <a:gd name="connsiteY154" fmla="*/ 1955410 h 2152357"/>
              <a:gd name="connsiteX155" fmla="*/ 266320 w 10863513"/>
              <a:gd name="connsiteY155" fmla="*/ 1983545 h 2152357"/>
              <a:gd name="connsiteX156" fmla="*/ 350726 w 10863513"/>
              <a:gd name="connsiteY156" fmla="*/ 2025748 h 2152357"/>
              <a:gd name="connsiteX157" fmla="*/ 336658 w 10863513"/>
              <a:gd name="connsiteY157" fmla="*/ 2082019 h 2152357"/>
              <a:gd name="connsiteX158" fmla="*/ 378861 w 10863513"/>
              <a:gd name="connsiteY158" fmla="*/ 2110154 h 2152357"/>
              <a:gd name="connsiteX159" fmla="*/ 463267 w 10863513"/>
              <a:gd name="connsiteY159" fmla="*/ 2138290 h 2152357"/>
              <a:gd name="connsiteX160" fmla="*/ 505470 w 10863513"/>
              <a:gd name="connsiteY160" fmla="*/ 2152357 h 2152357"/>
              <a:gd name="connsiteX161" fmla="*/ 660215 w 10863513"/>
              <a:gd name="connsiteY161" fmla="*/ 2124222 h 2152357"/>
              <a:gd name="connsiteX162" fmla="*/ 688350 w 10863513"/>
              <a:gd name="connsiteY162" fmla="*/ 2096087 h 215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863513" h="2152357">
                <a:moveTo>
                  <a:pt x="618012" y="2096087"/>
                </a:moveTo>
                <a:lnTo>
                  <a:pt x="744621" y="2053884"/>
                </a:lnTo>
                <a:cubicBezTo>
                  <a:pt x="758689" y="2049195"/>
                  <a:pt x="773561" y="2046448"/>
                  <a:pt x="786824" y="2039816"/>
                </a:cubicBezTo>
                <a:cubicBezTo>
                  <a:pt x="805581" y="2030437"/>
                  <a:pt x="823459" y="2019043"/>
                  <a:pt x="843095" y="2011680"/>
                </a:cubicBezTo>
                <a:cubicBezTo>
                  <a:pt x="861198" y="2004891"/>
                  <a:pt x="880847" y="2003169"/>
                  <a:pt x="899366" y="1997613"/>
                </a:cubicBezTo>
                <a:cubicBezTo>
                  <a:pt x="927773" y="1989091"/>
                  <a:pt x="983772" y="1969477"/>
                  <a:pt x="983772" y="1969477"/>
                </a:cubicBezTo>
                <a:cubicBezTo>
                  <a:pt x="1183266" y="1987613"/>
                  <a:pt x="1217584" y="1997687"/>
                  <a:pt x="1462073" y="1969477"/>
                </a:cubicBezTo>
                <a:cubicBezTo>
                  <a:pt x="1478869" y="1967539"/>
                  <a:pt x="1489154" y="1948903"/>
                  <a:pt x="1504277" y="1941342"/>
                </a:cubicBezTo>
                <a:cubicBezTo>
                  <a:pt x="1517540" y="1934710"/>
                  <a:pt x="1531824" y="1929529"/>
                  <a:pt x="1546480" y="1927274"/>
                </a:cubicBezTo>
                <a:cubicBezTo>
                  <a:pt x="1593058" y="1920108"/>
                  <a:pt x="1640265" y="1917896"/>
                  <a:pt x="1687157" y="1913207"/>
                </a:cubicBezTo>
                <a:cubicBezTo>
                  <a:pt x="1803613" y="1874388"/>
                  <a:pt x="1621666" y="1933099"/>
                  <a:pt x="1870037" y="1871004"/>
                </a:cubicBezTo>
                <a:cubicBezTo>
                  <a:pt x="1888794" y="1866315"/>
                  <a:pt x="1907433" y="1861130"/>
                  <a:pt x="1926307" y="1856936"/>
                </a:cubicBezTo>
                <a:cubicBezTo>
                  <a:pt x="1949648" y="1851749"/>
                  <a:pt x="1973578" y="1849159"/>
                  <a:pt x="1996646" y="1842868"/>
                </a:cubicBezTo>
                <a:cubicBezTo>
                  <a:pt x="2025258" y="1835065"/>
                  <a:pt x="2054526" y="1827996"/>
                  <a:pt x="2081052" y="1814733"/>
                </a:cubicBezTo>
                <a:cubicBezTo>
                  <a:pt x="2099809" y="1805354"/>
                  <a:pt x="2117428" y="1793229"/>
                  <a:pt x="2137323" y="1786597"/>
                </a:cubicBezTo>
                <a:cubicBezTo>
                  <a:pt x="2160006" y="1779036"/>
                  <a:pt x="2184465" y="1778329"/>
                  <a:pt x="2207661" y="1772530"/>
                </a:cubicBezTo>
                <a:cubicBezTo>
                  <a:pt x="2222047" y="1768934"/>
                  <a:pt x="2235796" y="1763151"/>
                  <a:pt x="2249864" y="1758462"/>
                </a:cubicBezTo>
                <a:cubicBezTo>
                  <a:pt x="2315513" y="1763151"/>
                  <a:pt x="2381446" y="1764840"/>
                  <a:pt x="2446812" y="1772530"/>
                </a:cubicBezTo>
                <a:cubicBezTo>
                  <a:pt x="2609509" y="1791671"/>
                  <a:pt x="2341438" y="1784357"/>
                  <a:pt x="2545286" y="1800665"/>
                </a:cubicBezTo>
                <a:cubicBezTo>
                  <a:pt x="2643557" y="1808527"/>
                  <a:pt x="2742245" y="1809810"/>
                  <a:pt x="2840707" y="1814733"/>
                </a:cubicBezTo>
                <a:lnTo>
                  <a:pt x="3107993" y="1828800"/>
                </a:lnTo>
                <a:cubicBezTo>
                  <a:pt x="3228740" y="1869049"/>
                  <a:pt x="3036541" y="1807421"/>
                  <a:pt x="3234603" y="1856936"/>
                </a:cubicBezTo>
                <a:cubicBezTo>
                  <a:pt x="3332478" y="1881405"/>
                  <a:pt x="3293414" y="1884254"/>
                  <a:pt x="3375280" y="1899139"/>
                </a:cubicBezTo>
                <a:cubicBezTo>
                  <a:pt x="3407903" y="1905071"/>
                  <a:pt x="3441130" y="1907276"/>
                  <a:pt x="3473753" y="1913207"/>
                </a:cubicBezTo>
                <a:cubicBezTo>
                  <a:pt x="3492775" y="1916666"/>
                  <a:pt x="3511119" y="1923223"/>
                  <a:pt x="3530024" y="1927274"/>
                </a:cubicBezTo>
                <a:cubicBezTo>
                  <a:pt x="3576784" y="1937294"/>
                  <a:pt x="3624308" y="1943812"/>
                  <a:pt x="3670701" y="1955410"/>
                </a:cubicBezTo>
                <a:cubicBezTo>
                  <a:pt x="3750169" y="1975276"/>
                  <a:pt x="3708013" y="1965685"/>
                  <a:pt x="3797310" y="1983545"/>
                </a:cubicBezTo>
                <a:cubicBezTo>
                  <a:pt x="3989569" y="1978856"/>
                  <a:pt x="4181969" y="1978209"/>
                  <a:pt x="4374086" y="1969477"/>
                </a:cubicBezTo>
                <a:cubicBezTo>
                  <a:pt x="4388899" y="1968804"/>
                  <a:pt x="4401814" y="1958627"/>
                  <a:pt x="4416289" y="1955410"/>
                </a:cubicBezTo>
                <a:cubicBezTo>
                  <a:pt x="4468450" y="1943819"/>
                  <a:pt x="4564558" y="1933359"/>
                  <a:pt x="4613237" y="1927274"/>
                </a:cubicBezTo>
                <a:cubicBezTo>
                  <a:pt x="4627305" y="1917896"/>
                  <a:pt x="4639400" y="1904486"/>
                  <a:pt x="4655440" y="1899139"/>
                </a:cubicBezTo>
                <a:cubicBezTo>
                  <a:pt x="4709744" y="1881038"/>
                  <a:pt x="4930654" y="1871442"/>
                  <a:pt x="4936793" y="1871004"/>
                </a:cubicBezTo>
                <a:cubicBezTo>
                  <a:pt x="5013410" y="1845465"/>
                  <a:pt x="4950225" y="1864089"/>
                  <a:pt x="5063403" y="1842868"/>
                </a:cubicBezTo>
                <a:cubicBezTo>
                  <a:pt x="5110405" y="1834055"/>
                  <a:pt x="5158713" y="1829856"/>
                  <a:pt x="5204080" y="1814733"/>
                </a:cubicBezTo>
                <a:cubicBezTo>
                  <a:pt x="5218148" y="1810044"/>
                  <a:pt x="5231897" y="1804262"/>
                  <a:pt x="5246283" y="1800665"/>
                </a:cubicBezTo>
                <a:cubicBezTo>
                  <a:pt x="5324049" y="1781223"/>
                  <a:pt x="5327740" y="1788413"/>
                  <a:pt x="5415095" y="1772530"/>
                </a:cubicBezTo>
                <a:cubicBezTo>
                  <a:pt x="5434117" y="1769071"/>
                  <a:pt x="5452492" y="1762656"/>
                  <a:pt x="5471366" y="1758462"/>
                </a:cubicBezTo>
                <a:cubicBezTo>
                  <a:pt x="5538319" y="1743583"/>
                  <a:pt x="5585303" y="1739240"/>
                  <a:pt x="5654246" y="1716259"/>
                </a:cubicBezTo>
                <a:cubicBezTo>
                  <a:pt x="5682381" y="1706881"/>
                  <a:pt x="5712126" y="1701387"/>
                  <a:pt x="5738652" y="1688124"/>
                </a:cubicBezTo>
                <a:cubicBezTo>
                  <a:pt x="5808186" y="1653356"/>
                  <a:pt x="5775028" y="1666620"/>
                  <a:pt x="5837126" y="1645920"/>
                </a:cubicBezTo>
                <a:lnTo>
                  <a:pt x="7089150" y="1786597"/>
                </a:lnTo>
                <a:cubicBezTo>
                  <a:pt x="7103859" y="1788478"/>
                  <a:pt x="7033317" y="1794824"/>
                  <a:pt x="7046947" y="1800665"/>
                </a:cubicBezTo>
                <a:cubicBezTo>
                  <a:pt x="7064981" y="1808394"/>
                  <a:pt x="7230288" y="1836446"/>
                  <a:pt x="7272030" y="1842868"/>
                </a:cubicBezTo>
                <a:cubicBezTo>
                  <a:pt x="7304802" y="1847910"/>
                  <a:pt x="7337851" y="1851174"/>
                  <a:pt x="7370504" y="1856936"/>
                </a:cubicBezTo>
                <a:cubicBezTo>
                  <a:pt x="7417597" y="1865247"/>
                  <a:pt x="7463945" y="1877613"/>
                  <a:pt x="7511181" y="1885071"/>
                </a:cubicBezTo>
                <a:cubicBezTo>
                  <a:pt x="7553124" y="1891694"/>
                  <a:pt x="7595587" y="1894450"/>
                  <a:pt x="7637790" y="1899139"/>
                </a:cubicBezTo>
                <a:cubicBezTo>
                  <a:pt x="7651858" y="1903828"/>
                  <a:pt x="7665173" y="1912696"/>
                  <a:pt x="7679993" y="1913207"/>
                </a:cubicBezTo>
                <a:cubicBezTo>
                  <a:pt x="7937790" y="1922096"/>
                  <a:pt x="8195857" y="1920428"/>
                  <a:pt x="8453717" y="1927274"/>
                </a:cubicBezTo>
                <a:lnTo>
                  <a:pt x="9269643" y="1955410"/>
                </a:lnTo>
                <a:cubicBezTo>
                  <a:pt x="9283711" y="1960099"/>
                  <a:pt x="9297017" y="1969477"/>
                  <a:pt x="9311846" y="1969477"/>
                </a:cubicBezTo>
                <a:cubicBezTo>
                  <a:pt x="9405748" y="1969477"/>
                  <a:pt x="9499623" y="1963208"/>
                  <a:pt x="9593200" y="1955410"/>
                </a:cubicBezTo>
                <a:cubicBezTo>
                  <a:pt x="9612467" y="1953804"/>
                  <a:pt x="9630880" y="1946654"/>
                  <a:pt x="9649470" y="1941342"/>
                </a:cubicBezTo>
                <a:cubicBezTo>
                  <a:pt x="9663728" y="1937268"/>
                  <a:pt x="9677788" y="1932481"/>
                  <a:pt x="9691673" y="1927274"/>
                </a:cubicBezTo>
                <a:cubicBezTo>
                  <a:pt x="9715318" y="1918407"/>
                  <a:pt x="9737825" y="1906395"/>
                  <a:pt x="9762012" y="1899139"/>
                </a:cubicBezTo>
                <a:cubicBezTo>
                  <a:pt x="9784914" y="1892268"/>
                  <a:pt x="9808904" y="1889760"/>
                  <a:pt x="9832350" y="1885071"/>
                </a:cubicBezTo>
                <a:cubicBezTo>
                  <a:pt x="9905476" y="1841196"/>
                  <a:pt x="9913913" y="1831826"/>
                  <a:pt x="10001163" y="1800665"/>
                </a:cubicBezTo>
                <a:cubicBezTo>
                  <a:pt x="10130693" y="1754405"/>
                  <a:pt x="10065044" y="1791994"/>
                  <a:pt x="10184043" y="1744394"/>
                </a:cubicBezTo>
                <a:cubicBezTo>
                  <a:pt x="10306600" y="1695371"/>
                  <a:pt x="10168219" y="1735601"/>
                  <a:pt x="10310652" y="1688124"/>
                </a:cubicBezTo>
                <a:cubicBezTo>
                  <a:pt x="10328994" y="1682010"/>
                  <a:pt x="10348581" y="1680170"/>
                  <a:pt x="10366923" y="1674056"/>
                </a:cubicBezTo>
                <a:cubicBezTo>
                  <a:pt x="10390879" y="1666070"/>
                  <a:pt x="10413617" y="1654787"/>
                  <a:pt x="10437261" y="1645920"/>
                </a:cubicBezTo>
                <a:cubicBezTo>
                  <a:pt x="10451145" y="1640713"/>
                  <a:pt x="10465396" y="1636542"/>
                  <a:pt x="10479464" y="1631853"/>
                </a:cubicBezTo>
                <a:cubicBezTo>
                  <a:pt x="10534421" y="1576896"/>
                  <a:pt x="10476753" y="1626175"/>
                  <a:pt x="10549803" y="1589650"/>
                </a:cubicBezTo>
                <a:cubicBezTo>
                  <a:pt x="10564925" y="1582089"/>
                  <a:pt x="10578248" y="1571341"/>
                  <a:pt x="10592006" y="1561514"/>
                </a:cubicBezTo>
                <a:cubicBezTo>
                  <a:pt x="10714124" y="1474286"/>
                  <a:pt x="10591039" y="1557469"/>
                  <a:pt x="10690480" y="1491176"/>
                </a:cubicBezTo>
                <a:cubicBezTo>
                  <a:pt x="10699858" y="1477108"/>
                  <a:pt x="10706660" y="1460928"/>
                  <a:pt x="10718615" y="1448973"/>
                </a:cubicBezTo>
                <a:cubicBezTo>
                  <a:pt x="10735194" y="1432394"/>
                  <a:pt x="10757084" y="1422029"/>
                  <a:pt x="10774886" y="1406770"/>
                </a:cubicBezTo>
                <a:cubicBezTo>
                  <a:pt x="10789991" y="1393823"/>
                  <a:pt x="10803021" y="1378635"/>
                  <a:pt x="10817089" y="1364567"/>
                </a:cubicBezTo>
                <a:cubicBezTo>
                  <a:pt x="10821778" y="1350499"/>
                  <a:pt x="10824525" y="1335627"/>
                  <a:pt x="10831157" y="1322364"/>
                </a:cubicBezTo>
                <a:cubicBezTo>
                  <a:pt x="10838718" y="1307241"/>
                  <a:pt x="10858729" y="1297058"/>
                  <a:pt x="10859292" y="1280160"/>
                </a:cubicBezTo>
                <a:cubicBezTo>
                  <a:pt x="10863513" y="1153535"/>
                  <a:pt x="10853652" y="1026748"/>
                  <a:pt x="10845224" y="900333"/>
                </a:cubicBezTo>
                <a:cubicBezTo>
                  <a:pt x="10844238" y="885537"/>
                  <a:pt x="10834753" y="872516"/>
                  <a:pt x="10831157" y="858130"/>
                </a:cubicBezTo>
                <a:cubicBezTo>
                  <a:pt x="10825358" y="834933"/>
                  <a:pt x="10820471" y="811461"/>
                  <a:pt x="10817089" y="787791"/>
                </a:cubicBezTo>
                <a:cubicBezTo>
                  <a:pt x="10811084" y="745755"/>
                  <a:pt x="10817303" y="701171"/>
                  <a:pt x="10803021" y="661182"/>
                </a:cubicBezTo>
                <a:cubicBezTo>
                  <a:pt x="10792922" y="632906"/>
                  <a:pt x="10765507" y="614290"/>
                  <a:pt x="10746750" y="590844"/>
                </a:cubicBezTo>
                <a:cubicBezTo>
                  <a:pt x="10742061" y="576776"/>
                  <a:pt x="10740312" y="561356"/>
                  <a:pt x="10732683" y="548640"/>
                </a:cubicBezTo>
                <a:cubicBezTo>
                  <a:pt x="10715341" y="519736"/>
                  <a:pt x="10675898" y="504208"/>
                  <a:pt x="10648277" y="492370"/>
                </a:cubicBezTo>
                <a:cubicBezTo>
                  <a:pt x="10634647" y="486529"/>
                  <a:pt x="10619336" y="484934"/>
                  <a:pt x="10606073" y="478302"/>
                </a:cubicBezTo>
                <a:cubicBezTo>
                  <a:pt x="10590951" y="470741"/>
                  <a:pt x="10578992" y="457728"/>
                  <a:pt x="10563870" y="450167"/>
                </a:cubicBezTo>
                <a:cubicBezTo>
                  <a:pt x="10524713" y="430589"/>
                  <a:pt x="10448528" y="407030"/>
                  <a:pt x="10409126" y="393896"/>
                </a:cubicBezTo>
                <a:cubicBezTo>
                  <a:pt x="10395058" y="384517"/>
                  <a:pt x="10382463" y="372420"/>
                  <a:pt x="10366923" y="365760"/>
                </a:cubicBezTo>
                <a:cubicBezTo>
                  <a:pt x="10349152" y="358144"/>
                  <a:pt x="10329526" y="355887"/>
                  <a:pt x="10310652" y="351693"/>
                </a:cubicBezTo>
                <a:cubicBezTo>
                  <a:pt x="10287311" y="346506"/>
                  <a:pt x="10263838" y="341902"/>
                  <a:pt x="10240313" y="337625"/>
                </a:cubicBezTo>
                <a:cubicBezTo>
                  <a:pt x="10212250" y="332522"/>
                  <a:pt x="10183751" y="329745"/>
                  <a:pt x="10155907" y="323557"/>
                </a:cubicBezTo>
                <a:cubicBezTo>
                  <a:pt x="10141432" y="320340"/>
                  <a:pt x="10128293" y="312143"/>
                  <a:pt x="10113704" y="309490"/>
                </a:cubicBezTo>
                <a:cubicBezTo>
                  <a:pt x="9988415" y="286710"/>
                  <a:pt x="10031291" y="306470"/>
                  <a:pt x="9930824" y="281354"/>
                </a:cubicBezTo>
                <a:cubicBezTo>
                  <a:pt x="9916438" y="277758"/>
                  <a:pt x="9902879" y="271361"/>
                  <a:pt x="9888621" y="267287"/>
                </a:cubicBezTo>
                <a:cubicBezTo>
                  <a:pt x="9870031" y="261976"/>
                  <a:pt x="9850940" y="258531"/>
                  <a:pt x="9832350" y="253219"/>
                </a:cubicBezTo>
                <a:cubicBezTo>
                  <a:pt x="9818092" y="249145"/>
                  <a:pt x="9804851" y="241069"/>
                  <a:pt x="9790147" y="239151"/>
                </a:cubicBezTo>
                <a:cubicBezTo>
                  <a:pt x="9696686" y="226960"/>
                  <a:pt x="9602469" y="221424"/>
                  <a:pt x="9508793" y="211016"/>
                </a:cubicBezTo>
                <a:cubicBezTo>
                  <a:pt x="9475838" y="207354"/>
                  <a:pt x="9443144" y="201637"/>
                  <a:pt x="9410320" y="196948"/>
                </a:cubicBezTo>
                <a:lnTo>
                  <a:pt x="8425581" y="211016"/>
                </a:lnTo>
                <a:cubicBezTo>
                  <a:pt x="8410758" y="211422"/>
                  <a:pt x="8398207" y="225084"/>
                  <a:pt x="8383378" y="225084"/>
                </a:cubicBezTo>
                <a:cubicBezTo>
                  <a:pt x="8214501" y="225084"/>
                  <a:pt x="8045753" y="215705"/>
                  <a:pt x="7876941" y="211016"/>
                </a:cubicBezTo>
                <a:cubicBezTo>
                  <a:pt x="7739744" y="176716"/>
                  <a:pt x="7911021" y="218588"/>
                  <a:pt x="7750332" y="182880"/>
                </a:cubicBezTo>
                <a:cubicBezTo>
                  <a:pt x="7731458" y="178686"/>
                  <a:pt x="7713170" y="171753"/>
                  <a:pt x="7694061" y="168813"/>
                </a:cubicBezTo>
                <a:cubicBezTo>
                  <a:pt x="7652092" y="162356"/>
                  <a:pt x="7609655" y="159434"/>
                  <a:pt x="7567452" y="154745"/>
                </a:cubicBezTo>
                <a:cubicBezTo>
                  <a:pt x="7520560" y="140677"/>
                  <a:pt x="7474682" y="122628"/>
                  <a:pt x="7426775" y="112542"/>
                </a:cubicBezTo>
                <a:cubicBezTo>
                  <a:pt x="7385223" y="103794"/>
                  <a:pt x="7342338" y="103435"/>
                  <a:pt x="7300166" y="98474"/>
                </a:cubicBezTo>
                <a:cubicBezTo>
                  <a:pt x="7251778" y="92781"/>
                  <a:pt x="7139927" y="78802"/>
                  <a:pt x="7089150" y="70339"/>
                </a:cubicBezTo>
                <a:cubicBezTo>
                  <a:pt x="7065565" y="66408"/>
                  <a:pt x="7042337" y="60548"/>
                  <a:pt x="7018812" y="56271"/>
                </a:cubicBezTo>
                <a:cubicBezTo>
                  <a:pt x="6954456" y="44570"/>
                  <a:pt x="6935560" y="45364"/>
                  <a:pt x="6878135" y="28136"/>
                </a:cubicBezTo>
                <a:cubicBezTo>
                  <a:pt x="6849728" y="19614"/>
                  <a:pt x="6793729" y="0"/>
                  <a:pt x="6793729" y="0"/>
                </a:cubicBezTo>
                <a:cubicBezTo>
                  <a:pt x="6620227" y="4689"/>
                  <a:pt x="6446572" y="5400"/>
                  <a:pt x="6273224" y="14068"/>
                </a:cubicBezTo>
                <a:cubicBezTo>
                  <a:pt x="6258414" y="14809"/>
                  <a:pt x="6245720" y="26176"/>
                  <a:pt x="6231021" y="28136"/>
                </a:cubicBezTo>
                <a:cubicBezTo>
                  <a:pt x="6024550" y="55666"/>
                  <a:pt x="6122571" y="27318"/>
                  <a:pt x="5977803" y="56271"/>
                </a:cubicBezTo>
                <a:cubicBezTo>
                  <a:pt x="5958844" y="60063"/>
                  <a:pt x="5940406" y="66145"/>
                  <a:pt x="5921532" y="70339"/>
                </a:cubicBezTo>
                <a:cubicBezTo>
                  <a:pt x="5898191" y="75526"/>
                  <a:pt x="5874261" y="78116"/>
                  <a:pt x="5851193" y="84407"/>
                </a:cubicBezTo>
                <a:cubicBezTo>
                  <a:pt x="5822581" y="92210"/>
                  <a:pt x="5796146" y="108348"/>
                  <a:pt x="5766787" y="112542"/>
                </a:cubicBezTo>
                <a:lnTo>
                  <a:pt x="5668313" y="126610"/>
                </a:lnTo>
                <a:lnTo>
                  <a:pt x="5583907" y="154745"/>
                </a:lnTo>
                <a:cubicBezTo>
                  <a:pt x="5417060" y="210361"/>
                  <a:pt x="5556562" y="168282"/>
                  <a:pt x="5147809" y="182880"/>
                </a:cubicBezTo>
                <a:lnTo>
                  <a:pt x="3572227" y="168813"/>
                </a:lnTo>
                <a:cubicBezTo>
                  <a:pt x="3552896" y="168480"/>
                  <a:pt x="3534831" y="158939"/>
                  <a:pt x="3515957" y="154745"/>
                </a:cubicBezTo>
                <a:cubicBezTo>
                  <a:pt x="3492616" y="149558"/>
                  <a:pt x="3469288" y="144058"/>
                  <a:pt x="3445618" y="140677"/>
                </a:cubicBezTo>
                <a:cubicBezTo>
                  <a:pt x="3403582" y="134672"/>
                  <a:pt x="3361212" y="131299"/>
                  <a:pt x="3319009" y="126610"/>
                </a:cubicBezTo>
                <a:cubicBezTo>
                  <a:pt x="3304941" y="121921"/>
                  <a:pt x="3291192" y="116139"/>
                  <a:pt x="3276806" y="112542"/>
                </a:cubicBezTo>
                <a:cubicBezTo>
                  <a:pt x="3253609" y="106743"/>
                  <a:pt x="3229808" y="103661"/>
                  <a:pt x="3206467" y="98474"/>
                </a:cubicBezTo>
                <a:cubicBezTo>
                  <a:pt x="3187593" y="94280"/>
                  <a:pt x="3168954" y="89096"/>
                  <a:pt x="3150197" y="84407"/>
                </a:cubicBezTo>
                <a:lnTo>
                  <a:pt x="2559353" y="98474"/>
                </a:lnTo>
                <a:cubicBezTo>
                  <a:pt x="2535464" y="99491"/>
                  <a:pt x="2512356" y="107355"/>
                  <a:pt x="2489015" y="112542"/>
                </a:cubicBezTo>
                <a:cubicBezTo>
                  <a:pt x="2425236" y="126716"/>
                  <a:pt x="2418470" y="131368"/>
                  <a:pt x="2348338" y="154745"/>
                </a:cubicBezTo>
                <a:lnTo>
                  <a:pt x="2263932" y="182880"/>
                </a:lnTo>
                <a:cubicBezTo>
                  <a:pt x="2249864" y="187569"/>
                  <a:pt x="2236270" y="194040"/>
                  <a:pt x="2221729" y="196948"/>
                </a:cubicBezTo>
                <a:lnTo>
                  <a:pt x="2151390" y="211016"/>
                </a:lnTo>
                <a:cubicBezTo>
                  <a:pt x="2048223" y="262599"/>
                  <a:pt x="2144770" y="220495"/>
                  <a:pt x="2024781" y="253219"/>
                </a:cubicBezTo>
                <a:cubicBezTo>
                  <a:pt x="1996169" y="261022"/>
                  <a:pt x="1967911" y="270339"/>
                  <a:pt x="1940375" y="281354"/>
                </a:cubicBezTo>
                <a:cubicBezTo>
                  <a:pt x="1916929" y="290733"/>
                  <a:pt x="1894399" y="302846"/>
                  <a:pt x="1870037" y="309490"/>
                </a:cubicBezTo>
                <a:cubicBezTo>
                  <a:pt x="1803717" y="327577"/>
                  <a:pt x="1646031" y="334296"/>
                  <a:pt x="1602750" y="337625"/>
                </a:cubicBezTo>
                <a:cubicBezTo>
                  <a:pt x="1488249" y="366251"/>
                  <a:pt x="1508626" y="367187"/>
                  <a:pt x="1321397" y="337625"/>
                </a:cubicBezTo>
                <a:cubicBezTo>
                  <a:pt x="1304696" y="334988"/>
                  <a:pt x="1295233" y="314837"/>
                  <a:pt x="1279193" y="309490"/>
                </a:cubicBezTo>
                <a:cubicBezTo>
                  <a:pt x="1252133" y="300470"/>
                  <a:pt x="1222459" y="302340"/>
                  <a:pt x="1194787" y="295422"/>
                </a:cubicBezTo>
                <a:cubicBezTo>
                  <a:pt x="971856" y="239689"/>
                  <a:pt x="1246839" y="290031"/>
                  <a:pt x="1025975" y="253219"/>
                </a:cubicBezTo>
                <a:cubicBezTo>
                  <a:pt x="1016597" y="234462"/>
                  <a:pt x="1012669" y="211777"/>
                  <a:pt x="997840" y="196948"/>
                </a:cubicBezTo>
                <a:cubicBezTo>
                  <a:pt x="987355" y="186462"/>
                  <a:pt x="969267" y="188721"/>
                  <a:pt x="955637" y="182880"/>
                </a:cubicBezTo>
                <a:cubicBezTo>
                  <a:pt x="833952" y="130730"/>
                  <a:pt x="956137" y="173669"/>
                  <a:pt x="857163" y="140677"/>
                </a:cubicBezTo>
                <a:cubicBezTo>
                  <a:pt x="782135" y="145366"/>
                  <a:pt x="706334" y="143021"/>
                  <a:pt x="632080" y="154745"/>
                </a:cubicBezTo>
                <a:cubicBezTo>
                  <a:pt x="615380" y="157382"/>
                  <a:pt x="605417" y="176220"/>
                  <a:pt x="589877" y="182880"/>
                </a:cubicBezTo>
                <a:cubicBezTo>
                  <a:pt x="572106" y="190496"/>
                  <a:pt x="551453" y="189512"/>
                  <a:pt x="533606" y="196948"/>
                </a:cubicBezTo>
                <a:cubicBezTo>
                  <a:pt x="472293" y="222495"/>
                  <a:pt x="429215" y="245387"/>
                  <a:pt x="378861" y="281354"/>
                </a:cubicBezTo>
                <a:cubicBezTo>
                  <a:pt x="359782" y="294982"/>
                  <a:pt x="342472" y="311130"/>
                  <a:pt x="322590" y="323557"/>
                </a:cubicBezTo>
                <a:cubicBezTo>
                  <a:pt x="304807" y="334672"/>
                  <a:pt x="283097" y="339110"/>
                  <a:pt x="266320" y="351693"/>
                </a:cubicBezTo>
                <a:cubicBezTo>
                  <a:pt x="245099" y="367609"/>
                  <a:pt x="232120" y="393250"/>
                  <a:pt x="210049" y="407964"/>
                </a:cubicBezTo>
                <a:cubicBezTo>
                  <a:pt x="156810" y="443456"/>
                  <a:pt x="179801" y="424144"/>
                  <a:pt x="139710" y="464234"/>
                </a:cubicBezTo>
                <a:cubicBezTo>
                  <a:pt x="94434" y="600069"/>
                  <a:pt x="167034" y="388892"/>
                  <a:pt x="97507" y="562708"/>
                </a:cubicBezTo>
                <a:cubicBezTo>
                  <a:pt x="47283" y="688268"/>
                  <a:pt x="95367" y="608120"/>
                  <a:pt x="41237" y="689317"/>
                </a:cubicBezTo>
                <a:cubicBezTo>
                  <a:pt x="0" y="854261"/>
                  <a:pt x="18586" y="757510"/>
                  <a:pt x="41237" y="1097280"/>
                </a:cubicBezTo>
                <a:cubicBezTo>
                  <a:pt x="42827" y="1121138"/>
                  <a:pt x="48433" y="1144717"/>
                  <a:pt x="55304" y="1167619"/>
                </a:cubicBezTo>
                <a:cubicBezTo>
                  <a:pt x="62560" y="1191806"/>
                  <a:pt x="74061" y="1214511"/>
                  <a:pt x="83440" y="1237957"/>
                </a:cubicBezTo>
                <a:cubicBezTo>
                  <a:pt x="88129" y="1284849"/>
                  <a:pt x="90842" y="1331981"/>
                  <a:pt x="97507" y="1378634"/>
                </a:cubicBezTo>
                <a:cubicBezTo>
                  <a:pt x="100241" y="1397774"/>
                  <a:pt x="109651" y="1415667"/>
                  <a:pt x="111575" y="1434905"/>
                </a:cubicBezTo>
                <a:cubicBezTo>
                  <a:pt x="119055" y="1509706"/>
                  <a:pt x="117774" y="1585227"/>
                  <a:pt x="125643" y="1659988"/>
                </a:cubicBezTo>
                <a:cubicBezTo>
                  <a:pt x="127195" y="1674735"/>
                  <a:pt x="136493" y="1687716"/>
                  <a:pt x="139710" y="1702191"/>
                </a:cubicBezTo>
                <a:cubicBezTo>
                  <a:pt x="145648" y="1728912"/>
                  <a:pt x="150252" y="1797131"/>
                  <a:pt x="167846" y="1828800"/>
                </a:cubicBezTo>
                <a:cubicBezTo>
                  <a:pt x="184268" y="1858359"/>
                  <a:pt x="224117" y="1913207"/>
                  <a:pt x="224117" y="1913207"/>
                </a:cubicBezTo>
                <a:cubicBezTo>
                  <a:pt x="228806" y="1927275"/>
                  <a:pt x="230555" y="1942695"/>
                  <a:pt x="238184" y="1955410"/>
                </a:cubicBezTo>
                <a:cubicBezTo>
                  <a:pt x="245008" y="1966783"/>
                  <a:pt x="255963" y="1975260"/>
                  <a:pt x="266320" y="1983545"/>
                </a:cubicBezTo>
                <a:cubicBezTo>
                  <a:pt x="305278" y="2014711"/>
                  <a:pt x="306151" y="2010889"/>
                  <a:pt x="350726" y="2025748"/>
                </a:cubicBezTo>
                <a:cubicBezTo>
                  <a:pt x="346037" y="2044505"/>
                  <a:pt x="330544" y="2063677"/>
                  <a:pt x="336658" y="2082019"/>
                </a:cubicBezTo>
                <a:cubicBezTo>
                  <a:pt x="342004" y="2098059"/>
                  <a:pt x="363411" y="2103287"/>
                  <a:pt x="378861" y="2110154"/>
                </a:cubicBezTo>
                <a:cubicBezTo>
                  <a:pt x="405962" y="2122199"/>
                  <a:pt x="435132" y="2128912"/>
                  <a:pt x="463267" y="2138290"/>
                </a:cubicBezTo>
                <a:lnTo>
                  <a:pt x="505470" y="2152357"/>
                </a:lnTo>
                <a:cubicBezTo>
                  <a:pt x="511119" y="2151416"/>
                  <a:pt x="647698" y="2129587"/>
                  <a:pt x="660215" y="2124222"/>
                </a:cubicBezTo>
                <a:cubicBezTo>
                  <a:pt x="672406" y="2118997"/>
                  <a:pt x="678972" y="2105465"/>
                  <a:pt x="688350" y="209608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56175" y="590843"/>
            <a:ext cx="2823023" cy="1174006"/>
          </a:xfrm>
          <a:custGeom>
            <a:avLst/>
            <a:gdLst>
              <a:gd name="connsiteX0" fmla="*/ 50927 w 2823023"/>
              <a:gd name="connsiteY0" fmla="*/ 928468 h 1174006"/>
              <a:gd name="connsiteX1" fmla="*/ 64994 w 2823023"/>
              <a:gd name="connsiteY1" fmla="*/ 815926 h 1174006"/>
              <a:gd name="connsiteX2" fmla="*/ 93130 w 2823023"/>
              <a:gd name="connsiteY2" fmla="*/ 731520 h 1174006"/>
              <a:gd name="connsiteX3" fmla="*/ 163468 w 2823023"/>
              <a:gd name="connsiteY3" fmla="*/ 633046 h 1174006"/>
              <a:gd name="connsiteX4" fmla="*/ 191603 w 2823023"/>
              <a:gd name="connsiteY4" fmla="*/ 590843 h 1174006"/>
              <a:gd name="connsiteX5" fmla="*/ 219739 w 2823023"/>
              <a:gd name="connsiteY5" fmla="*/ 562708 h 1174006"/>
              <a:gd name="connsiteX6" fmla="*/ 276010 w 2823023"/>
              <a:gd name="connsiteY6" fmla="*/ 478302 h 1174006"/>
              <a:gd name="connsiteX7" fmla="*/ 388551 w 2823023"/>
              <a:gd name="connsiteY7" fmla="*/ 393895 h 1174006"/>
              <a:gd name="connsiteX8" fmla="*/ 430754 w 2823023"/>
              <a:gd name="connsiteY8" fmla="*/ 379828 h 1174006"/>
              <a:gd name="connsiteX9" fmla="*/ 472957 w 2823023"/>
              <a:gd name="connsiteY9" fmla="*/ 351692 h 1174006"/>
              <a:gd name="connsiteX10" fmla="*/ 557363 w 2823023"/>
              <a:gd name="connsiteY10" fmla="*/ 309489 h 1174006"/>
              <a:gd name="connsiteX11" fmla="*/ 599567 w 2823023"/>
              <a:gd name="connsiteY11" fmla="*/ 225083 h 1174006"/>
              <a:gd name="connsiteX12" fmla="*/ 740243 w 2823023"/>
              <a:gd name="connsiteY12" fmla="*/ 168812 h 1174006"/>
              <a:gd name="connsiteX13" fmla="*/ 852785 w 2823023"/>
              <a:gd name="connsiteY13" fmla="*/ 126609 h 1174006"/>
              <a:gd name="connsiteX14" fmla="*/ 937191 w 2823023"/>
              <a:gd name="connsiteY14" fmla="*/ 98474 h 1174006"/>
              <a:gd name="connsiteX15" fmla="*/ 1007530 w 2823023"/>
              <a:gd name="connsiteY15" fmla="*/ 84406 h 1174006"/>
              <a:gd name="connsiteX16" fmla="*/ 1176342 w 2823023"/>
              <a:gd name="connsiteY16" fmla="*/ 42203 h 1174006"/>
              <a:gd name="connsiteX17" fmla="*/ 1232613 w 2823023"/>
              <a:gd name="connsiteY17" fmla="*/ 28135 h 1174006"/>
              <a:gd name="connsiteX18" fmla="*/ 1457696 w 2823023"/>
              <a:gd name="connsiteY18" fmla="*/ 0 h 1174006"/>
              <a:gd name="connsiteX19" fmla="*/ 1809388 w 2823023"/>
              <a:gd name="connsiteY19" fmla="*/ 14068 h 1174006"/>
              <a:gd name="connsiteX20" fmla="*/ 1893794 w 2823023"/>
              <a:gd name="connsiteY20" fmla="*/ 42203 h 1174006"/>
              <a:gd name="connsiteX21" fmla="*/ 1950065 w 2823023"/>
              <a:gd name="connsiteY21" fmla="*/ 56271 h 1174006"/>
              <a:gd name="connsiteX22" fmla="*/ 2090742 w 2823023"/>
              <a:gd name="connsiteY22" fmla="*/ 140677 h 1174006"/>
              <a:gd name="connsiteX23" fmla="*/ 2147013 w 2823023"/>
              <a:gd name="connsiteY23" fmla="*/ 168812 h 1174006"/>
              <a:gd name="connsiteX24" fmla="*/ 2217351 w 2823023"/>
              <a:gd name="connsiteY24" fmla="*/ 239151 h 1174006"/>
              <a:gd name="connsiteX25" fmla="*/ 2245487 w 2823023"/>
              <a:gd name="connsiteY25" fmla="*/ 267286 h 1174006"/>
              <a:gd name="connsiteX26" fmla="*/ 2287690 w 2823023"/>
              <a:gd name="connsiteY26" fmla="*/ 295422 h 1174006"/>
              <a:gd name="connsiteX27" fmla="*/ 2315825 w 2823023"/>
              <a:gd name="connsiteY27" fmla="*/ 337625 h 1174006"/>
              <a:gd name="connsiteX28" fmla="*/ 2456502 w 2823023"/>
              <a:gd name="connsiteY28" fmla="*/ 436099 h 1174006"/>
              <a:gd name="connsiteX29" fmla="*/ 2498705 w 2823023"/>
              <a:gd name="connsiteY29" fmla="*/ 464234 h 1174006"/>
              <a:gd name="connsiteX30" fmla="*/ 2583111 w 2823023"/>
              <a:gd name="connsiteY30" fmla="*/ 534572 h 1174006"/>
              <a:gd name="connsiteX31" fmla="*/ 2653450 w 2823023"/>
              <a:gd name="connsiteY31" fmla="*/ 590843 h 1174006"/>
              <a:gd name="connsiteX32" fmla="*/ 2695653 w 2823023"/>
              <a:gd name="connsiteY32" fmla="*/ 604911 h 1174006"/>
              <a:gd name="connsiteX33" fmla="*/ 2780059 w 2823023"/>
              <a:gd name="connsiteY33" fmla="*/ 661182 h 1174006"/>
              <a:gd name="connsiteX34" fmla="*/ 2822262 w 2823023"/>
              <a:gd name="connsiteY34" fmla="*/ 689317 h 1174006"/>
              <a:gd name="connsiteX35" fmla="*/ 2808194 w 2823023"/>
              <a:gd name="connsiteY35" fmla="*/ 787791 h 1174006"/>
              <a:gd name="connsiteX36" fmla="*/ 2765991 w 2823023"/>
              <a:gd name="connsiteY36" fmla="*/ 801859 h 1174006"/>
              <a:gd name="connsiteX37" fmla="*/ 2723788 w 2823023"/>
              <a:gd name="connsiteY37" fmla="*/ 829994 h 1174006"/>
              <a:gd name="connsiteX38" fmla="*/ 2681585 w 2823023"/>
              <a:gd name="connsiteY38" fmla="*/ 872197 h 1174006"/>
              <a:gd name="connsiteX39" fmla="*/ 2625314 w 2823023"/>
              <a:gd name="connsiteY39" fmla="*/ 886265 h 1174006"/>
              <a:gd name="connsiteX40" fmla="*/ 2498705 w 2823023"/>
              <a:gd name="connsiteY40" fmla="*/ 956603 h 1174006"/>
              <a:gd name="connsiteX41" fmla="*/ 2273622 w 2823023"/>
              <a:gd name="connsiteY41" fmla="*/ 970671 h 1174006"/>
              <a:gd name="connsiteX42" fmla="*/ 2175148 w 2823023"/>
              <a:gd name="connsiteY42" fmla="*/ 984739 h 1174006"/>
              <a:gd name="connsiteX43" fmla="*/ 2132945 w 2823023"/>
              <a:gd name="connsiteY43" fmla="*/ 998806 h 1174006"/>
              <a:gd name="connsiteX44" fmla="*/ 1964133 w 2823023"/>
              <a:gd name="connsiteY44" fmla="*/ 1012874 h 1174006"/>
              <a:gd name="connsiteX45" fmla="*/ 1851591 w 2823023"/>
              <a:gd name="connsiteY45" fmla="*/ 1041009 h 1174006"/>
              <a:gd name="connsiteX46" fmla="*/ 1795320 w 2823023"/>
              <a:gd name="connsiteY46" fmla="*/ 1055077 h 1174006"/>
              <a:gd name="connsiteX47" fmla="*/ 1753117 w 2823023"/>
              <a:gd name="connsiteY47" fmla="*/ 1069145 h 1174006"/>
              <a:gd name="connsiteX48" fmla="*/ 1584305 w 2823023"/>
              <a:gd name="connsiteY48" fmla="*/ 1097280 h 1174006"/>
              <a:gd name="connsiteX49" fmla="*/ 1542102 w 2823023"/>
              <a:gd name="connsiteY49" fmla="*/ 1111348 h 1174006"/>
              <a:gd name="connsiteX50" fmla="*/ 1331087 w 2823023"/>
              <a:gd name="connsiteY50" fmla="*/ 1139483 h 1174006"/>
              <a:gd name="connsiteX51" fmla="*/ 1288883 w 2823023"/>
              <a:gd name="connsiteY51" fmla="*/ 1153551 h 1174006"/>
              <a:gd name="connsiteX52" fmla="*/ 782447 w 2823023"/>
              <a:gd name="connsiteY52" fmla="*/ 1125415 h 1174006"/>
              <a:gd name="connsiteX53" fmla="*/ 740243 w 2823023"/>
              <a:gd name="connsiteY53" fmla="*/ 1111348 h 1174006"/>
              <a:gd name="connsiteX54" fmla="*/ 683973 w 2823023"/>
              <a:gd name="connsiteY54" fmla="*/ 1097280 h 1174006"/>
              <a:gd name="connsiteX55" fmla="*/ 641770 w 2823023"/>
              <a:gd name="connsiteY55" fmla="*/ 1083212 h 1174006"/>
              <a:gd name="connsiteX56" fmla="*/ 233807 w 2823023"/>
              <a:gd name="connsiteY56" fmla="*/ 1055077 h 1174006"/>
              <a:gd name="connsiteX57" fmla="*/ 177536 w 2823023"/>
              <a:gd name="connsiteY57" fmla="*/ 984739 h 1174006"/>
              <a:gd name="connsiteX58" fmla="*/ 135333 w 2823023"/>
              <a:gd name="connsiteY58" fmla="*/ 956603 h 1174006"/>
              <a:gd name="connsiteX59" fmla="*/ 107197 w 2823023"/>
              <a:gd name="connsiteY59" fmla="*/ 928468 h 1174006"/>
              <a:gd name="connsiteX60" fmla="*/ 36859 w 2823023"/>
              <a:gd name="connsiteY60" fmla="*/ 942535 h 1174006"/>
              <a:gd name="connsiteX61" fmla="*/ 64994 w 2823023"/>
              <a:gd name="connsiteY61" fmla="*/ 984739 h 1174006"/>
              <a:gd name="connsiteX62" fmla="*/ 149400 w 2823023"/>
              <a:gd name="connsiteY62" fmla="*/ 1012874 h 1174006"/>
              <a:gd name="connsiteX63" fmla="*/ 191603 w 2823023"/>
              <a:gd name="connsiteY63" fmla="*/ 1026942 h 1174006"/>
              <a:gd name="connsiteX64" fmla="*/ 233807 w 2823023"/>
              <a:gd name="connsiteY64" fmla="*/ 1041009 h 1174006"/>
              <a:gd name="connsiteX65" fmla="*/ 276010 w 2823023"/>
              <a:gd name="connsiteY65" fmla="*/ 1069145 h 1174006"/>
              <a:gd name="connsiteX66" fmla="*/ 247874 w 2823023"/>
              <a:gd name="connsiteY66" fmla="*/ 1097280 h 1174006"/>
              <a:gd name="connsiteX67" fmla="*/ 205671 w 2823023"/>
              <a:gd name="connsiteY67" fmla="*/ 1111348 h 1174006"/>
              <a:gd name="connsiteX68" fmla="*/ 332280 w 2823023"/>
              <a:gd name="connsiteY68" fmla="*/ 1097280 h 1174006"/>
              <a:gd name="connsiteX69" fmla="*/ 318213 w 2823023"/>
              <a:gd name="connsiteY69" fmla="*/ 1055077 h 1174006"/>
              <a:gd name="connsiteX70" fmla="*/ 191603 w 2823023"/>
              <a:gd name="connsiteY70" fmla="*/ 998806 h 1174006"/>
              <a:gd name="connsiteX71" fmla="*/ 149400 w 2823023"/>
              <a:gd name="connsiteY71" fmla="*/ 970671 h 1174006"/>
              <a:gd name="connsiteX72" fmla="*/ 121265 w 2823023"/>
              <a:gd name="connsiteY72" fmla="*/ 942535 h 1174006"/>
              <a:gd name="connsiteX73" fmla="*/ 50927 w 2823023"/>
              <a:gd name="connsiteY73" fmla="*/ 928468 h 11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823023" h="1174006">
                <a:moveTo>
                  <a:pt x="50927" y="928468"/>
                </a:moveTo>
                <a:cubicBezTo>
                  <a:pt x="41548" y="907366"/>
                  <a:pt x="57073" y="852893"/>
                  <a:pt x="64994" y="815926"/>
                </a:cubicBezTo>
                <a:cubicBezTo>
                  <a:pt x="71208" y="786927"/>
                  <a:pt x="76679" y="756196"/>
                  <a:pt x="93130" y="731520"/>
                </a:cubicBezTo>
                <a:cubicBezTo>
                  <a:pt x="159435" y="632061"/>
                  <a:pt x="76223" y="755190"/>
                  <a:pt x="163468" y="633046"/>
                </a:cubicBezTo>
                <a:cubicBezTo>
                  <a:pt x="173295" y="619288"/>
                  <a:pt x="181041" y="604045"/>
                  <a:pt x="191603" y="590843"/>
                </a:cubicBezTo>
                <a:cubicBezTo>
                  <a:pt x="199889" y="580486"/>
                  <a:pt x="211781" y="573319"/>
                  <a:pt x="219739" y="562708"/>
                </a:cubicBezTo>
                <a:cubicBezTo>
                  <a:pt x="240028" y="535657"/>
                  <a:pt x="252100" y="502213"/>
                  <a:pt x="276010" y="478302"/>
                </a:cubicBezTo>
                <a:cubicBezTo>
                  <a:pt x="309338" y="444973"/>
                  <a:pt x="340829" y="409801"/>
                  <a:pt x="388551" y="393895"/>
                </a:cubicBezTo>
                <a:lnTo>
                  <a:pt x="430754" y="379828"/>
                </a:lnTo>
                <a:cubicBezTo>
                  <a:pt x="444822" y="370449"/>
                  <a:pt x="457835" y="359253"/>
                  <a:pt x="472957" y="351692"/>
                </a:cubicBezTo>
                <a:cubicBezTo>
                  <a:pt x="589443" y="293449"/>
                  <a:pt x="436414" y="390123"/>
                  <a:pt x="557363" y="309489"/>
                </a:cubicBezTo>
                <a:cubicBezTo>
                  <a:pt x="566965" y="280683"/>
                  <a:pt x="574393" y="246061"/>
                  <a:pt x="599567" y="225083"/>
                </a:cubicBezTo>
                <a:cubicBezTo>
                  <a:pt x="664262" y="171171"/>
                  <a:pt x="661542" y="221277"/>
                  <a:pt x="740243" y="168812"/>
                </a:cubicBezTo>
                <a:cubicBezTo>
                  <a:pt x="813688" y="119850"/>
                  <a:pt x="749822" y="154690"/>
                  <a:pt x="852785" y="126609"/>
                </a:cubicBezTo>
                <a:cubicBezTo>
                  <a:pt x="881397" y="118806"/>
                  <a:pt x="908110" y="104290"/>
                  <a:pt x="937191" y="98474"/>
                </a:cubicBezTo>
                <a:cubicBezTo>
                  <a:pt x="960637" y="93785"/>
                  <a:pt x="984232" y="89783"/>
                  <a:pt x="1007530" y="84406"/>
                </a:cubicBezTo>
                <a:cubicBezTo>
                  <a:pt x="1007575" y="84396"/>
                  <a:pt x="1148184" y="49243"/>
                  <a:pt x="1176342" y="42203"/>
                </a:cubicBezTo>
                <a:cubicBezTo>
                  <a:pt x="1195099" y="37514"/>
                  <a:pt x="1213473" y="30869"/>
                  <a:pt x="1232613" y="28135"/>
                </a:cubicBezTo>
                <a:cubicBezTo>
                  <a:pt x="1373123" y="8063"/>
                  <a:pt x="1298132" y="17730"/>
                  <a:pt x="1457696" y="0"/>
                </a:cubicBezTo>
                <a:cubicBezTo>
                  <a:pt x="1574927" y="4689"/>
                  <a:pt x="1692609" y="2767"/>
                  <a:pt x="1809388" y="14068"/>
                </a:cubicBezTo>
                <a:cubicBezTo>
                  <a:pt x="1838907" y="16925"/>
                  <a:pt x="1865022" y="35010"/>
                  <a:pt x="1893794" y="42203"/>
                </a:cubicBezTo>
                <a:cubicBezTo>
                  <a:pt x="1912551" y="46892"/>
                  <a:pt x="1931962" y="49482"/>
                  <a:pt x="1950065" y="56271"/>
                </a:cubicBezTo>
                <a:cubicBezTo>
                  <a:pt x="2034300" y="87859"/>
                  <a:pt x="1992565" y="91590"/>
                  <a:pt x="2090742" y="140677"/>
                </a:cubicBezTo>
                <a:lnTo>
                  <a:pt x="2147013" y="168812"/>
                </a:lnTo>
                <a:lnTo>
                  <a:pt x="2217351" y="239151"/>
                </a:lnTo>
                <a:cubicBezTo>
                  <a:pt x="2226730" y="248530"/>
                  <a:pt x="2234451" y="259929"/>
                  <a:pt x="2245487" y="267286"/>
                </a:cubicBezTo>
                <a:lnTo>
                  <a:pt x="2287690" y="295422"/>
                </a:lnTo>
                <a:cubicBezTo>
                  <a:pt x="2297068" y="309490"/>
                  <a:pt x="2303870" y="325670"/>
                  <a:pt x="2315825" y="337625"/>
                </a:cubicBezTo>
                <a:cubicBezTo>
                  <a:pt x="2336654" y="358454"/>
                  <a:pt x="2442718" y="426909"/>
                  <a:pt x="2456502" y="436099"/>
                </a:cubicBezTo>
                <a:cubicBezTo>
                  <a:pt x="2470570" y="445477"/>
                  <a:pt x="2486750" y="452279"/>
                  <a:pt x="2498705" y="464234"/>
                </a:cubicBezTo>
                <a:cubicBezTo>
                  <a:pt x="2598957" y="564486"/>
                  <a:pt x="2485183" y="456230"/>
                  <a:pt x="2583111" y="534572"/>
                </a:cubicBezTo>
                <a:cubicBezTo>
                  <a:pt x="2626728" y="569466"/>
                  <a:pt x="2595716" y="561976"/>
                  <a:pt x="2653450" y="590843"/>
                </a:cubicBezTo>
                <a:cubicBezTo>
                  <a:pt x="2666713" y="597475"/>
                  <a:pt x="2682690" y="597710"/>
                  <a:pt x="2695653" y="604911"/>
                </a:cubicBezTo>
                <a:cubicBezTo>
                  <a:pt x="2725212" y="621333"/>
                  <a:pt x="2751924" y="642425"/>
                  <a:pt x="2780059" y="661182"/>
                </a:cubicBezTo>
                <a:lnTo>
                  <a:pt x="2822262" y="689317"/>
                </a:lnTo>
                <a:cubicBezTo>
                  <a:pt x="2817573" y="722142"/>
                  <a:pt x="2823023" y="758134"/>
                  <a:pt x="2808194" y="787791"/>
                </a:cubicBezTo>
                <a:cubicBezTo>
                  <a:pt x="2801562" y="801054"/>
                  <a:pt x="2779254" y="795227"/>
                  <a:pt x="2765991" y="801859"/>
                </a:cubicBezTo>
                <a:cubicBezTo>
                  <a:pt x="2750869" y="809420"/>
                  <a:pt x="2736776" y="819170"/>
                  <a:pt x="2723788" y="829994"/>
                </a:cubicBezTo>
                <a:cubicBezTo>
                  <a:pt x="2708504" y="842730"/>
                  <a:pt x="2698858" y="862326"/>
                  <a:pt x="2681585" y="872197"/>
                </a:cubicBezTo>
                <a:cubicBezTo>
                  <a:pt x="2664798" y="881790"/>
                  <a:pt x="2644071" y="881576"/>
                  <a:pt x="2625314" y="886265"/>
                </a:cubicBezTo>
                <a:cubicBezTo>
                  <a:pt x="2597387" y="904883"/>
                  <a:pt x="2542809" y="951960"/>
                  <a:pt x="2498705" y="956603"/>
                </a:cubicBezTo>
                <a:cubicBezTo>
                  <a:pt x="2423944" y="964473"/>
                  <a:pt x="2348650" y="965982"/>
                  <a:pt x="2273622" y="970671"/>
                </a:cubicBezTo>
                <a:cubicBezTo>
                  <a:pt x="2240797" y="975360"/>
                  <a:pt x="2207662" y="978236"/>
                  <a:pt x="2175148" y="984739"/>
                </a:cubicBezTo>
                <a:cubicBezTo>
                  <a:pt x="2160607" y="987647"/>
                  <a:pt x="2147643" y="996846"/>
                  <a:pt x="2132945" y="998806"/>
                </a:cubicBezTo>
                <a:cubicBezTo>
                  <a:pt x="2076975" y="1006269"/>
                  <a:pt x="2020404" y="1008185"/>
                  <a:pt x="1964133" y="1012874"/>
                </a:cubicBezTo>
                <a:cubicBezTo>
                  <a:pt x="1888716" y="1038013"/>
                  <a:pt x="1953450" y="1018374"/>
                  <a:pt x="1851591" y="1041009"/>
                </a:cubicBezTo>
                <a:cubicBezTo>
                  <a:pt x="1832717" y="1045203"/>
                  <a:pt x="1813910" y="1049765"/>
                  <a:pt x="1795320" y="1055077"/>
                </a:cubicBezTo>
                <a:cubicBezTo>
                  <a:pt x="1781062" y="1059151"/>
                  <a:pt x="1767503" y="1065549"/>
                  <a:pt x="1753117" y="1069145"/>
                </a:cubicBezTo>
                <a:cubicBezTo>
                  <a:pt x="1698271" y="1082856"/>
                  <a:pt x="1639876" y="1089341"/>
                  <a:pt x="1584305" y="1097280"/>
                </a:cubicBezTo>
                <a:cubicBezTo>
                  <a:pt x="1570237" y="1101969"/>
                  <a:pt x="1556578" y="1108131"/>
                  <a:pt x="1542102" y="1111348"/>
                </a:cubicBezTo>
                <a:cubicBezTo>
                  <a:pt x="1478965" y="1125378"/>
                  <a:pt x="1392027" y="1132712"/>
                  <a:pt x="1331087" y="1139483"/>
                </a:cubicBezTo>
                <a:cubicBezTo>
                  <a:pt x="1317019" y="1144172"/>
                  <a:pt x="1303712" y="1153551"/>
                  <a:pt x="1288883" y="1153551"/>
                </a:cubicBezTo>
                <a:cubicBezTo>
                  <a:pt x="1066660" y="1153551"/>
                  <a:pt x="952519" y="1174006"/>
                  <a:pt x="782447" y="1125415"/>
                </a:cubicBezTo>
                <a:cubicBezTo>
                  <a:pt x="768189" y="1121341"/>
                  <a:pt x="754501" y="1115422"/>
                  <a:pt x="740243" y="1111348"/>
                </a:cubicBezTo>
                <a:cubicBezTo>
                  <a:pt x="721653" y="1106037"/>
                  <a:pt x="702563" y="1102592"/>
                  <a:pt x="683973" y="1097280"/>
                </a:cubicBezTo>
                <a:cubicBezTo>
                  <a:pt x="669715" y="1093206"/>
                  <a:pt x="656397" y="1085650"/>
                  <a:pt x="641770" y="1083212"/>
                </a:cubicBezTo>
                <a:cubicBezTo>
                  <a:pt x="526575" y="1064013"/>
                  <a:pt x="325947" y="1059684"/>
                  <a:pt x="233807" y="1055077"/>
                </a:cubicBezTo>
                <a:cubicBezTo>
                  <a:pt x="112861" y="974449"/>
                  <a:pt x="255188" y="1081806"/>
                  <a:pt x="177536" y="984739"/>
                </a:cubicBezTo>
                <a:cubicBezTo>
                  <a:pt x="166974" y="971536"/>
                  <a:pt x="148535" y="967165"/>
                  <a:pt x="135333" y="956603"/>
                </a:cubicBezTo>
                <a:cubicBezTo>
                  <a:pt x="124976" y="948318"/>
                  <a:pt x="116576" y="937846"/>
                  <a:pt x="107197" y="928468"/>
                </a:cubicBezTo>
                <a:cubicBezTo>
                  <a:pt x="83751" y="933157"/>
                  <a:pt x="51205" y="923407"/>
                  <a:pt x="36859" y="942535"/>
                </a:cubicBezTo>
                <a:cubicBezTo>
                  <a:pt x="26715" y="956061"/>
                  <a:pt x="50657" y="975778"/>
                  <a:pt x="64994" y="984739"/>
                </a:cubicBezTo>
                <a:cubicBezTo>
                  <a:pt x="90143" y="1000457"/>
                  <a:pt x="121265" y="1003496"/>
                  <a:pt x="149400" y="1012874"/>
                </a:cubicBezTo>
                <a:lnTo>
                  <a:pt x="191603" y="1026942"/>
                </a:lnTo>
                <a:lnTo>
                  <a:pt x="233807" y="1041009"/>
                </a:lnTo>
                <a:cubicBezTo>
                  <a:pt x="247875" y="1050388"/>
                  <a:pt x="271910" y="1052742"/>
                  <a:pt x="276010" y="1069145"/>
                </a:cubicBezTo>
                <a:cubicBezTo>
                  <a:pt x="279227" y="1082012"/>
                  <a:pt x="259247" y="1090456"/>
                  <a:pt x="247874" y="1097280"/>
                </a:cubicBezTo>
                <a:cubicBezTo>
                  <a:pt x="235158" y="1104909"/>
                  <a:pt x="190842" y="1111348"/>
                  <a:pt x="205671" y="1111348"/>
                </a:cubicBezTo>
                <a:cubicBezTo>
                  <a:pt x="248134" y="1111348"/>
                  <a:pt x="290077" y="1101969"/>
                  <a:pt x="332280" y="1097280"/>
                </a:cubicBezTo>
                <a:cubicBezTo>
                  <a:pt x="327591" y="1083212"/>
                  <a:pt x="327476" y="1066656"/>
                  <a:pt x="318213" y="1055077"/>
                </a:cubicBezTo>
                <a:cubicBezTo>
                  <a:pt x="285494" y="1014178"/>
                  <a:pt x="232127" y="1025822"/>
                  <a:pt x="191603" y="998806"/>
                </a:cubicBezTo>
                <a:cubicBezTo>
                  <a:pt x="177535" y="989428"/>
                  <a:pt x="162602" y="981233"/>
                  <a:pt x="149400" y="970671"/>
                </a:cubicBezTo>
                <a:cubicBezTo>
                  <a:pt x="139043" y="962385"/>
                  <a:pt x="133684" y="947192"/>
                  <a:pt x="121265" y="942535"/>
                </a:cubicBezTo>
                <a:cubicBezTo>
                  <a:pt x="0" y="897061"/>
                  <a:pt x="60306" y="949570"/>
                  <a:pt x="50927" y="928468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2362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28600" y="23622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533400"/>
            <a:ext cx="55626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057400"/>
            <a:ext cx="8153400" cy="457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মিয়া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 সরকারি প্রাথমিক বিদ্যালয়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মেঘনা,কুমিল্লা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0945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bn-BD" sz="8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8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bn-IN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en-US" sz="8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88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১৫ </a:t>
            </a:r>
            <a:endParaRPr lang="bn-BD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সময়ঃ৩০ মিনিট</a:t>
            </a:r>
            <a:endParaRPr lang="bn-BD" sz="8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219200"/>
            <a:ext cx="7772400" cy="5486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7620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ছড়ার মাধ্য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04800" y="304800"/>
            <a:ext cx="8458200" cy="1828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362200"/>
            <a:ext cx="8534400" cy="419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ক্রমবাচক সংখ্যা</a:t>
            </a:r>
          </a:p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নং-(৭৮-৮০) </a:t>
            </a:r>
          </a:p>
          <a:p>
            <a:pPr algn="ctr"/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৮.১.২.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৮.১.৩.প্রথম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৮.১.৪.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.jpg"/>
          <p:cNvPicPr>
            <a:picLocks noChangeAspect="1"/>
          </p:cNvPicPr>
          <p:nvPr/>
        </p:nvPicPr>
        <p:blipFill>
          <a:blip r:embed="rId2"/>
          <a:srcRect l="16216"/>
          <a:stretch>
            <a:fillRect/>
          </a:stretch>
        </p:blipFill>
        <p:spPr>
          <a:xfrm>
            <a:off x="0" y="0"/>
            <a:ext cx="2362200" cy="3200400"/>
          </a:xfrm>
          <a:prstGeom prst="rect">
            <a:avLst/>
          </a:prstGeom>
        </p:spPr>
      </p:pic>
      <p:pic>
        <p:nvPicPr>
          <p:cNvPr id="3" name="Picture 2" descr="child.jpg"/>
          <p:cNvPicPr>
            <a:picLocks noChangeAspect="1"/>
          </p:cNvPicPr>
          <p:nvPr/>
        </p:nvPicPr>
        <p:blipFill>
          <a:blip r:embed="rId2"/>
          <a:srcRect r="24324"/>
          <a:stretch>
            <a:fillRect/>
          </a:stretch>
        </p:blipFill>
        <p:spPr>
          <a:xfrm>
            <a:off x="7010400" y="0"/>
            <a:ext cx="2133600" cy="3200400"/>
          </a:xfrm>
          <a:prstGeom prst="rect">
            <a:avLst/>
          </a:prstGeom>
        </p:spPr>
      </p:pic>
      <p:pic>
        <p:nvPicPr>
          <p:cNvPr id="4" name="Picture 3" descr="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819400" cy="3200400"/>
          </a:xfrm>
          <a:prstGeom prst="rect">
            <a:avLst/>
          </a:prstGeom>
        </p:spPr>
      </p:pic>
      <p:pic>
        <p:nvPicPr>
          <p:cNvPr id="5" name="Picture 4" descr="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2819400" cy="3200400"/>
          </a:xfrm>
          <a:prstGeom prst="rect">
            <a:avLst/>
          </a:prstGeom>
        </p:spPr>
      </p:pic>
      <p:pic>
        <p:nvPicPr>
          <p:cNvPr id="6" name="Picture 5" descr="child.jpg"/>
          <p:cNvPicPr>
            <a:picLocks noChangeAspect="1"/>
          </p:cNvPicPr>
          <p:nvPr/>
        </p:nvPicPr>
        <p:blipFill>
          <a:blip r:embed="rId2"/>
          <a:srcRect r="29730"/>
          <a:stretch>
            <a:fillRect/>
          </a:stretch>
        </p:blipFill>
        <p:spPr>
          <a:xfrm>
            <a:off x="5257800" y="0"/>
            <a:ext cx="1981200" cy="3200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800" y="3276600"/>
            <a:ext cx="1143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48600" y="3276600"/>
            <a:ext cx="1143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3352800"/>
            <a:ext cx="1143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38600" y="3352800"/>
            <a:ext cx="1143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3276600"/>
            <a:ext cx="1143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43400"/>
            <a:ext cx="1524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7400" y="4343400"/>
            <a:ext cx="1524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86200" y="4343400"/>
            <a:ext cx="1524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4343400"/>
            <a:ext cx="1524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0" y="4343400"/>
            <a:ext cx="15240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57400"/>
            <a:ext cx="18288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057400"/>
            <a:ext cx="1676400" cy="1295400"/>
          </a:xfrm>
          <a:prstGeom prst="rect">
            <a:avLst/>
          </a:prstGeom>
        </p:spPr>
      </p:pic>
      <p:pic>
        <p:nvPicPr>
          <p:cNvPr id="12" name="Picture 11" descr="h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981200"/>
            <a:ext cx="1447800" cy="1219200"/>
          </a:xfrm>
          <a:prstGeom prst="rect">
            <a:avLst/>
          </a:prstGeom>
        </p:spPr>
      </p:pic>
      <p:pic>
        <p:nvPicPr>
          <p:cNvPr id="13" name="Picture 12" descr="go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81200"/>
            <a:ext cx="1676400" cy="12192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04800" y="3733800"/>
            <a:ext cx="1600200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696200" y="3657600"/>
            <a:ext cx="1447800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943600" y="3657600"/>
            <a:ext cx="1524000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114800" y="3733800"/>
            <a:ext cx="1600200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057400" y="3657600"/>
            <a:ext cx="1828800" cy="9144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4" name="Picture 23" descr="chi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76400"/>
            <a:ext cx="1600200" cy="1752600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152400" y="762000"/>
            <a:ext cx="1295400" cy="7620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743200"/>
            <a:ext cx="18288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90800"/>
            <a:ext cx="1676400" cy="1295400"/>
          </a:xfrm>
          <a:prstGeom prst="rect">
            <a:avLst/>
          </a:prstGeom>
        </p:spPr>
      </p:pic>
      <p:pic>
        <p:nvPicPr>
          <p:cNvPr id="12" name="Picture 11" descr="h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743200"/>
            <a:ext cx="1447800" cy="1219200"/>
          </a:xfrm>
          <a:prstGeom prst="rect">
            <a:avLst/>
          </a:prstGeom>
        </p:spPr>
      </p:pic>
      <p:pic>
        <p:nvPicPr>
          <p:cNvPr id="13" name="Picture 12" descr="go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667000"/>
            <a:ext cx="1676400" cy="1219200"/>
          </a:xfrm>
          <a:prstGeom prst="rect">
            <a:avLst/>
          </a:prstGeom>
        </p:spPr>
      </p:pic>
      <p:pic>
        <p:nvPicPr>
          <p:cNvPr id="24" name="Picture 23" descr="chi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9800"/>
            <a:ext cx="1600200" cy="1752600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7848600" y="1219200"/>
            <a:ext cx="1295400" cy="7620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52400" y="4343400"/>
            <a:ext cx="1447800" cy="12954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981200" y="4343400"/>
            <a:ext cx="1447800" cy="13716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886200" y="4343400"/>
            <a:ext cx="1447800" cy="13716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15000" y="4343400"/>
            <a:ext cx="1600200" cy="13716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7543800" y="4343400"/>
            <a:ext cx="1447800" cy="137160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 animBg="1"/>
      <p:bldP spid="11" grpId="0" animBg="1"/>
      <p:bldP spid="14" grpId="0" animBg="1"/>
      <p:bldP spid="15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1303</TotalTime>
  <Words>213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mim</dc:creator>
  <cp:lastModifiedBy>IMD</cp:lastModifiedBy>
  <cp:revision>130</cp:revision>
  <dcterms:created xsi:type="dcterms:W3CDTF">2006-08-16T00:00:00Z</dcterms:created>
  <dcterms:modified xsi:type="dcterms:W3CDTF">2021-03-28T15:22:18Z</dcterms:modified>
</cp:coreProperties>
</file>