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940" r:id="rId2"/>
    <p:sldMasterId id="2147483982" r:id="rId3"/>
    <p:sldMasterId id="2147484018" r:id="rId4"/>
    <p:sldMasterId id="2147484036" r:id="rId5"/>
    <p:sldMasterId id="2147484071" r:id="rId6"/>
    <p:sldMasterId id="2147484089" r:id="rId7"/>
    <p:sldMasterId id="2147484113" r:id="rId8"/>
    <p:sldMasterId id="2147484131" r:id="rId9"/>
  </p:sldMasterIdLst>
  <p:notesMasterIdLst>
    <p:notesMasterId r:id="rId34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7" r:id="rId16"/>
    <p:sldId id="263" r:id="rId17"/>
    <p:sldId id="276" r:id="rId18"/>
    <p:sldId id="283" r:id="rId19"/>
    <p:sldId id="284" r:id="rId20"/>
    <p:sldId id="274" r:id="rId21"/>
    <p:sldId id="277" r:id="rId22"/>
    <p:sldId id="275" r:id="rId23"/>
    <p:sldId id="279" r:id="rId24"/>
    <p:sldId id="268" r:id="rId25"/>
    <p:sldId id="282" r:id="rId26"/>
    <p:sldId id="280" r:id="rId27"/>
    <p:sldId id="264" r:id="rId28"/>
    <p:sldId id="269" r:id="rId29"/>
    <p:sldId id="273" r:id="rId30"/>
    <p:sldId id="270" r:id="rId31"/>
    <p:sldId id="271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B913A-F73D-4202-842A-47B5732DC7DC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F51C-F970-4919-89A9-6D2DE89DE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F51C-F970-4919-89A9-6D2DE89DEB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F51C-F970-4919-89A9-6D2DE89DEB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6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64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8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149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7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9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21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29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14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44944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356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6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307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28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967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30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3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50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4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44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09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1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291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1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07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7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23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91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50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4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41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6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0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9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59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853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733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193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520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145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15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7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527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297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354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50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4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07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511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13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7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54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02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5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94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61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7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85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641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1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31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319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8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6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19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0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26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86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02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26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319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80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473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07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20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8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8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12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2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2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85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6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91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06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6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7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24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585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8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195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7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848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929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2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55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3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4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88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095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69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69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24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7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32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7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44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50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65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image" Target="../media/image1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2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00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5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16AD92A-55F1-4D00-96B3-B90955597BB9}" type="datetimeFigureOut">
              <a:rPr lang="en-US" smtClean="0"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C85FB3B-932D-4D42-AFD8-74F1C109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6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tmp"/><Relationship Id="rId5" Type="http://schemas.openxmlformats.org/officeDocument/2006/relationships/image" Target="../media/image19.tmp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341" y="309489"/>
            <a:ext cx="983331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সবাইকে ফুলেল শুভেচ্ছা</a:t>
            </a:r>
            <a:endParaRPr lang="en-US" sz="7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9107B-BFB5-4269-9FAA-1C4507CE5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35" y="1777105"/>
            <a:ext cx="9501328" cy="4556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75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96" y="0"/>
            <a:ext cx="6761804" cy="6083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328" y="717451"/>
            <a:ext cx="468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এটি</a:t>
            </a:r>
            <a:r>
              <a:rPr lang="en-US" sz="4000" dirty="0"/>
              <a:t> </a:t>
            </a:r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en-US" sz="4000" dirty="0" err="1"/>
              <a:t>গ্রামে</a:t>
            </a:r>
            <a:r>
              <a:rPr lang="en-US" sz="4000" dirty="0"/>
              <a:t> </a:t>
            </a:r>
            <a:r>
              <a:rPr lang="en-US" sz="4000" dirty="0" err="1"/>
              <a:t>অব</a:t>
            </a:r>
            <a:r>
              <a:rPr lang="bn-BD" sz="4000" dirty="0"/>
              <a:t>স্থিত ?</a:t>
            </a:r>
            <a:endParaRPr lang="en-US" sz="4000" dirty="0"/>
          </a:p>
        </p:txBody>
      </p:sp>
      <p:sp>
        <p:nvSpPr>
          <p:cNvPr id="4" name="Notched Right Arrow 3"/>
          <p:cNvSpPr/>
          <p:nvPr/>
        </p:nvSpPr>
        <p:spPr>
          <a:xfrm>
            <a:off x="209207" y="851343"/>
            <a:ext cx="536448" cy="3169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1682" y="1675985"/>
            <a:ext cx="4569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/>
              <a:t>নরসিংদী জেলায় উয়ারি ও</a:t>
            </a:r>
          </a:p>
          <a:p>
            <a:r>
              <a:rPr lang="bn-BD" sz="3600" dirty="0"/>
              <a:t> বটেশ্বর নামক দুটি গ্রাম</a:t>
            </a:r>
          </a:p>
          <a:p>
            <a:r>
              <a:rPr lang="bn-BD" sz="3600" dirty="0"/>
              <a:t> আছে । </a:t>
            </a:r>
            <a:endParaRPr lang="en-US" sz="3600" dirty="0"/>
          </a:p>
        </p:txBody>
      </p:sp>
      <p:sp>
        <p:nvSpPr>
          <p:cNvPr id="6" name="Notched Right Arrow 5"/>
          <p:cNvSpPr/>
          <p:nvPr/>
        </p:nvSpPr>
        <p:spPr>
          <a:xfrm>
            <a:off x="209207" y="1861183"/>
            <a:ext cx="536448" cy="3169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1682" y="3245645"/>
            <a:ext cx="411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সেখানে এটি অবস্থিত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39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3063" y="3350548"/>
            <a:ext cx="9786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</a:rPr>
              <a:t>কোন সময়ে মৌর্য আমলের নিদর্শন পাওয়া গেছে ?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063" y="4526673"/>
            <a:ext cx="9030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/>
              <a:t>খ্রীষ্টপূর্ব ৪৫০ অব্দের মৌর্য আমলের নিদর্শন পাওয়া গেছে ।  </a:t>
            </a:r>
            <a:endParaRPr lang="en-US" sz="3600" dirty="0"/>
          </a:p>
        </p:txBody>
      </p:sp>
      <p:sp>
        <p:nvSpPr>
          <p:cNvPr id="4" name="Notched Right Arrow 3"/>
          <p:cNvSpPr/>
          <p:nvPr/>
        </p:nvSpPr>
        <p:spPr>
          <a:xfrm>
            <a:off x="280417" y="4671141"/>
            <a:ext cx="53644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280417" y="3521313"/>
            <a:ext cx="53644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7" y="407475"/>
            <a:ext cx="4800028" cy="2659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95" y="176949"/>
            <a:ext cx="4899605" cy="28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7" y="407475"/>
            <a:ext cx="4800028" cy="3154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4352" y="755904"/>
            <a:ext cx="603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</a:rPr>
              <a:t>ছবিতে এগুলো কি দেখতে পাচ্ছ 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5315712" y="841248"/>
            <a:ext cx="548640" cy="3657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5315712" y="1984627"/>
            <a:ext cx="548640" cy="3657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4352" y="1873333"/>
            <a:ext cx="5864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2">
                    <a:lumMod val="25000"/>
                  </a:schemeClr>
                </a:solidFill>
              </a:rPr>
              <a:t>এগুলো হল মৌর্য আমলের প্রাচীন </a:t>
            </a:r>
            <a:r>
              <a:rPr lang="bn-BD" sz="2800" dirty="0">
                <a:solidFill>
                  <a:schemeClr val="bg2">
                    <a:lumMod val="25000"/>
                  </a:schemeClr>
                </a:solidFill>
              </a:rPr>
              <a:t>নিদর্শন ।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26" y="219456"/>
            <a:ext cx="4952414" cy="3293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968" y="4389120"/>
            <a:ext cx="948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নগর সভ্যতার নিদর্শন স্বরুপ প্রাচীন রাস্তাঘাট ও পাওয়া গেছে ।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329184" y="4620768"/>
            <a:ext cx="499872" cy="49987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97536"/>
            <a:ext cx="6263392" cy="3694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901440"/>
            <a:ext cx="1153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প্রাপ্ত নিদর্শনের মধ্যে রয়েছে রৌপ্য মুদ্রা ,হাতিয়ার , পাথরের পুঁতি ইত্যাদি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134112" y="4096512"/>
            <a:ext cx="890016" cy="4754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464" y="560832"/>
            <a:ext cx="29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5920" y="1781294"/>
            <a:ext cx="9461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 জেলার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 মৌর্য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6755" y="2427625"/>
            <a:ext cx="4441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 পাওয়া গেছে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3840" y="1945963"/>
            <a:ext cx="987552" cy="316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3497" y="3500366"/>
            <a:ext cx="9549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 মৌর্য আমলের________ নিদর্শন পাওয়া গেছে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1168" y="3695813"/>
            <a:ext cx="987552" cy="316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3840" y="4543157"/>
            <a:ext cx="987552" cy="316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1489" y="1915049"/>
            <a:ext cx="1913206" cy="3479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8614" y="3720287"/>
            <a:ext cx="647113" cy="3314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85377" y="4449996"/>
            <a:ext cx="7871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 সমুদ্র_______ বাণিজ্যের সাথে সম্পর্কিত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78614" y="4543156"/>
            <a:ext cx="1442888" cy="4649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9371F-75B6-47BC-8005-F69311DEC985}"/>
              </a:ext>
            </a:extLst>
          </p:cNvPr>
          <p:cNvSpPr txBox="1"/>
          <p:nvPr/>
        </p:nvSpPr>
        <p:spPr>
          <a:xfrm>
            <a:off x="7244861" y="3405430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/>
      <p:bldP spid="9" grpId="0" animBg="1"/>
      <p:bldP spid="10" grpId="0" animBg="1"/>
      <p:bldP spid="4" grpId="0" animBg="1"/>
      <p:bldP spid="11" grpId="0" animBg="1"/>
      <p:bldP spid="12" grpId="0"/>
      <p:bldP spid="13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9136" y="1800665"/>
            <a:ext cx="88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17452" y="4519039"/>
            <a:ext cx="1181684" cy="22205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3044" y="2994074"/>
            <a:ext cx="1181684" cy="22205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1342" y="2994074"/>
            <a:ext cx="879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উয়ারি বটেশ্বরীতে প্রাপ্ত নিদর্শনগুলো  বর্ণনা কর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325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5352" y="4226651"/>
            <a:ext cx="6208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মহাস্থানগড়ে যেসব নিদর্শন পাওয়া গেছেতা বর্ণনা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8608" y="4874453"/>
            <a:ext cx="1649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9997" y="689317"/>
            <a:ext cx="319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36074"/>
              </p:ext>
            </p:extLst>
          </p:nvPr>
        </p:nvGraphicFramePr>
        <p:xfrm>
          <a:off x="707136" y="109728"/>
          <a:ext cx="11021568" cy="604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932">
                  <a:extLst>
                    <a:ext uri="{9D8B030D-6E8A-4147-A177-3AD203B41FA5}">
                      <a16:colId xmlns:a16="http://schemas.microsoft.com/office/drawing/2014/main" val="3414250028"/>
                    </a:ext>
                  </a:extLst>
                </a:gridCol>
                <a:gridCol w="6473636">
                  <a:extLst>
                    <a:ext uri="{9D8B030D-6E8A-4147-A177-3AD203B41FA5}">
                      <a16:colId xmlns:a16="http://schemas.microsoft.com/office/drawing/2014/main" val="1094234080"/>
                    </a:ext>
                  </a:extLst>
                </a:gridCol>
              </a:tblGrid>
              <a:tr h="1511808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66796"/>
                  </a:ext>
                </a:extLst>
              </a:tr>
              <a:tr h="1511808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79994"/>
                  </a:ext>
                </a:extLst>
              </a:tr>
              <a:tr h="1511808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21790"/>
                  </a:ext>
                </a:extLst>
              </a:tr>
              <a:tr h="1511808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9483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5" y="3133344"/>
            <a:ext cx="4523232" cy="1499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109728"/>
            <a:ext cx="4523232" cy="143724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1614736"/>
            <a:ext cx="4511041" cy="14874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10588" y="424826"/>
            <a:ext cx="3794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/>
              <a:t>প্রত্নতাত্বিক নিদর্শন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63149" y="5191975"/>
            <a:ext cx="3246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উয়ারী বটেশ্বরী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63149" y="1898474"/>
            <a:ext cx="2645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মহাস্থানগড়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839456" y="3486912"/>
            <a:ext cx="346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বাটখারা</a:t>
            </a:r>
            <a:r>
              <a:rPr lang="bn-BD" dirty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30368" y="828352"/>
            <a:ext cx="2172985" cy="42191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63180" y="3992970"/>
            <a:ext cx="2399969" cy="10989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75372" y="2221639"/>
            <a:ext cx="2235216" cy="18463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18176" y="1008185"/>
            <a:ext cx="2185177" cy="17792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4627099"/>
            <a:ext cx="4556044" cy="14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043" y="2390453"/>
            <a:ext cx="10250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দুটো গ্রামে খ্রীষ্টপূর্ব ৪৫০ অব্দের মৌর্যআমলের নিদর্শন পাওয়া গেছে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7043" y="1805678"/>
            <a:ext cx="7427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জেলায় উয়ারি ও বটেশ্বর নামক দুটি গ্রাম আছে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288" y="636128"/>
            <a:ext cx="412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 ঃ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7043" y="3313783"/>
            <a:ext cx="70455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বগুরা শহর থেকে প্রায় ১৩ কিলোমিটার দূরে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অবস্থিত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4866" y="4391001"/>
            <a:ext cx="1019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মৌর্য আমলে এই স্থানটি পুণ্ড্রনগর নামে পারিচিত ছিল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39" y="1885256"/>
            <a:ext cx="9840698" cy="4972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5424" y="329184"/>
            <a:ext cx="412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প</a:t>
            </a:r>
            <a:r>
              <a:rPr lang="bn-BD" sz="3600" dirty="0"/>
              <a:t>াঠ্যপুস্তক পঠন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886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13F7C61-4E10-47EE-B67C-A58DE86471FB}"/>
              </a:ext>
            </a:extLst>
          </p:cNvPr>
          <p:cNvGrpSpPr/>
          <p:nvPr/>
        </p:nvGrpSpPr>
        <p:grpSpPr>
          <a:xfrm>
            <a:off x="844058" y="461581"/>
            <a:ext cx="11155683" cy="5408920"/>
            <a:chOff x="168810" y="-72991"/>
            <a:chExt cx="12023190" cy="5408920"/>
          </a:xfrm>
        </p:grpSpPr>
        <p:sp>
          <p:nvSpPr>
            <p:cNvPr id="2" name="TextBox 1"/>
            <p:cNvSpPr txBox="1"/>
            <p:nvPr/>
          </p:nvSpPr>
          <p:spPr>
            <a:xfrm>
              <a:off x="3052690" y="801859"/>
              <a:ext cx="5880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chemeClr val="accent1">
                      <a:lumMod val="75000"/>
                    </a:schemeClr>
                  </a:solidFill>
                </a:rPr>
                <a:t>শিক্ষক পরিচিতি</a:t>
              </a:r>
              <a:endParaRPr lang="en-US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8048" y="1940010"/>
              <a:ext cx="531758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/>
                <a:t>নাম:</a:t>
              </a:r>
              <a:r>
                <a:rPr lang="en-US" sz="4400" dirty="0"/>
                <a:t> </a:t>
              </a:r>
              <a:r>
                <a:rPr lang="en-US" sz="4400" dirty="0" err="1"/>
                <a:t>আবদুল্লাহ</a:t>
              </a:r>
              <a:r>
                <a:rPr lang="en-US" sz="4400" dirty="0"/>
                <a:t> </a:t>
              </a:r>
              <a:r>
                <a:rPr lang="en-US" sz="4400" dirty="0" err="1"/>
                <a:t>আল</a:t>
              </a:r>
              <a:r>
                <a:rPr lang="en-US" sz="4400" dirty="0"/>
                <a:t> </a:t>
              </a:r>
              <a:r>
                <a:rPr lang="en-US" sz="4400" dirty="0" err="1"/>
                <a:t>মামুন</a:t>
              </a:r>
              <a:endParaRPr lang="en-US" sz="4400" dirty="0">
                <a:solidFill>
                  <a:schemeClr val="accent6"/>
                </a:solidFill>
              </a:endParaRPr>
            </a:p>
            <a:p>
              <a:endParaRPr lang="en-US" sz="4400" dirty="0">
                <a:solidFill>
                  <a:schemeClr val="accent6"/>
                </a:solidFill>
              </a:endParaRPr>
            </a:p>
            <a:p>
              <a:endParaRPr lang="en-US" sz="4400" dirty="0">
                <a:solidFill>
                  <a:schemeClr val="accent6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8810" y="3106338"/>
              <a:ext cx="69072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/>
                <a:t>পদবি: </a:t>
              </a:r>
              <a:r>
                <a:rPr lang="bn-BD" sz="4400" dirty="0">
                  <a:solidFill>
                    <a:schemeClr val="accent3">
                      <a:lumMod val="50000"/>
                    </a:schemeClr>
                  </a:solidFill>
                </a:rPr>
                <a:t>সহকারী শিক্ষক</a:t>
              </a:r>
              <a:endParaRPr lang="en-US" sz="4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8812" y="3802332"/>
              <a:ext cx="120231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/>
                <a:t>বিদ্যালয়ের নাম: </a:t>
              </a:r>
              <a:r>
                <a:rPr lang="en-US" sz="4400" dirty="0" err="1">
                  <a:solidFill>
                    <a:srgbClr val="FF0000"/>
                  </a:solidFill>
                </a:rPr>
                <a:t>নৈরাজপুর</a:t>
              </a:r>
              <a:r>
                <a:rPr lang="en-US" sz="4400" dirty="0">
                  <a:solidFill>
                    <a:srgbClr val="FF0000"/>
                  </a:solidFill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</a:rPr>
                <a:t>সরকারি</a:t>
              </a:r>
              <a:r>
                <a:rPr lang="en-US" sz="4400" dirty="0">
                  <a:solidFill>
                    <a:srgbClr val="FF0000"/>
                  </a:solidFill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</a:rPr>
                <a:t>প্রাথমিক</a:t>
              </a:r>
              <a:r>
                <a:rPr lang="en-US" sz="4400" dirty="0">
                  <a:solidFill>
                    <a:srgbClr val="FF0000"/>
                  </a:solidFill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</a:rPr>
                <a:t>বিদ্যালয়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8048" y="4628043"/>
              <a:ext cx="53175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</a:rPr>
                <a:t>ফেনী</a:t>
              </a:r>
              <a:r>
                <a:rPr lang="en-US" sz="4000" dirty="0">
                  <a:solidFill>
                    <a:srgbClr val="002060"/>
                  </a:solidFill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</a:rPr>
                <a:t>সদর</a:t>
              </a:r>
              <a:r>
                <a:rPr lang="en-US" sz="4000" dirty="0">
                  <a:solidFill>
                    <a:srgbClr val="002060"/>
                  </a:solidFill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</a:rPr>
                <a:t>ফেনী</a:t>
              </a:r>
              <a:r>
                <a:rPr lang="en-US" sz="4000" dirty="0">
                  <a:solidFill>
                    <a:srgbClr val="002060"/>
                  </a:solidFill>
                </a:rPr>
                <a:t> । </a:t>
              </a:r>
              <a:r>
                <a:rPr lang="bn-BD" sz="4000" dirty="0">
                  <a:solidFill>
                    <a:srgbClr val="002060"/>
                  </a:solidFill>
                </a:rPr>
                <a:t> 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3187AA-74B7-44C2-8AF4-647848243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1" r="5651"/>
            <a:stretch/>
          </p:blipFill>
          <p:spPr>
            <a:xfrm>
              <a:off x="7156787" y="-72991"/>
              <a:ext cx="3650867" cy="3819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3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661006"/>
            <a:ext cx="11856755" cy="46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696" y="1011936"/>
            <a:ext cx="8680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এখন আমরা এই ঐতিহাসিক নিদর্শন এর প্রয়োজনিয়তা সম্পর্কে জানবো । এই নিদর্শন রক্ষার জন্য আমাদের করণীয় কি তা সম্পর্কে আমরা সবাই আলোচনা করব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62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38" y="1113223"/>
            <a:ext cx="303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39" y="2243541"/>
            <a:ext cx="1035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নিদর্শনগুলো রক্ষা করা প্রয়োজন কেন ?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739" y="3006048"/>
            <a:ext cx="973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জাদুঘরে সংরক্ষিত নিদর্শনগুলো থেকে আমরা কি জানতে পারি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739" y="4260998"/>
            <a:ext cx="973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 পূরণ কর ঃ 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569" y="5023505"/>
            <a:ext cx="104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নিদর্শনই খ্রিষ্টপূর্ব _অব্দের কাছাকাছি _সাম্রাজ্যের ইতিহাস বহন করে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2438400"/>
            <a:ext cx="375139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9600" y="4461946"/>
            <a:ext cx="375139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9600" y="3182059"/>
            <a:ext cx="375139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390" y="478302"/>
            <a:ext cx="308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046" y="2096086"/>
            <a:ext cx="1100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786" y="2096086"/>
            <a:ext cx="95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নিদর্শনগুলো রক্ষায় প্রত্যেকের করনিও কী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5FD3D-1C14-4D13-938B-B9EC3C18A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83" y="1741548"/>
            <a:ext cx="8356209" cy="46662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AE6139-1F23-48D6-9C0B-3D4DA730445E}"/>
              </a:ext>
            </a:extLst>
          </p:cNvPr>
          <p:cNvSpPr/>
          <p:nvPr/>
        </p:nvSpPr>
        <p:spPr>
          <a:xfrm>
            <a:off x="3362178" y="450166"/>
            <a:ext cx="5584874" cy="1195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1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68" y="1477107"/>
            <a:ext cx="6710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শ্রেনী: ৫ম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768" y="2574388"/>
            <a:ext cx="8356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বাংলাদেশ ও বিশ্বপরিচয়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67" y="3573195"/>
            <a:ext cx="934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১ 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768" y="5132832"/>
            <a:ext cx="905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: মহাস্থানগড় ও উয়ারিবটেশ্বর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8838" y="351693"/>
            <a:ext cx="3732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099" y="1286386"/>
            <a:ext cx="1136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১৫,২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: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কয়েকটি ঐতিহাসিক নিদর্শন সম্পর্কে বলতে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793" y="2685104"/>
            <a:ext cx="11099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১৫,২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: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এসব ঐতিহ্যের সাথে সংশ্লিষ্ট  সময় ও যুগ সম্পর্কে বলতে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793" y="4241040"/>
            <a:ext cx="10965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793" y="5256703"/>
            <a:ext cx="1136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2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9" y="337623"/>
            <a:ext cx="11085342" cy="55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" y="1055076"/>
            <a:ext cx="12177036" cy="4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0704" y="853440"/>
            <a:ext cx="1094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6">
                    <a:lumMod val="75000"/>
                  </a:schemeClr>
                </a:solidFill>
              </a:rPr>
              <a:t>শিক্ষার্থীরা তোমরা কি বাংলাদেশের কোন ঐতিহাসিক নিদর্শন দেখেছ ?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853440"/>
            <a:ext cx="755904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31" y="2110154"/>
            <a:ext cx="9973994" cy="211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2868" y="1899138"/>
            <a:ext cx="898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ঐতিহাসিক স্থান ও নিদর্শন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7261" y="3151163"/>
            <a:ext cx="607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ও উয়ারীবটেশ্বর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96" y="-56271"/>
            <a:ext cx="6761804" cy="6083808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304800" y="438912"/>
            <a:ext cx="536448" cy="3169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0704" y="438912"/>
            <a:ext cx="427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বলতো এটি কোন জায়গা ? </a:t>
            </a:r>
            <a:endParaRPr lang="en-US" sz="2800" dirty="0"/>
          </a:p>
        </p:txBody>
      </p:sp>
      <p:sp>
        <p:nvSpPr>
          <p:cNvPr id="5" name="Notched Right Arrow 4"/>
          <p:cNvSpPr/>
          <p:nvPr/>
        </p:nvSpPr>
        <p:spPr>
          <a:xfrm>
            <a:off x="304800" y="1414272"/>
            <a:ext cx="53644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0804" y="1414272"/>
            <a:ext cx="427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এটি হল উয়ারী বটেশ্বরী ।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41248" y="2855742"/>
            <a:ext cx="48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4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Custom 16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Custom 17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19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eme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CB5CADE-F7E4-42DD-B5F2-1C0FC45BB06C}" vid="{DD06077D-B79F-47DE-B5AE-8AE27C3487B5}"/>
    </a:ext>
  </a:extLst>
</a:theme>
</file>

<file path=ppt/theme/theme9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954</TotalTime>
  <Words>376</Words>
  <Application>Microsoft Office PowerPoint</Application>
  <PresentationFormat>Widescreen</PresentationFormat>
  <Paragraphs>67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Bookman Old Style</vt:lpstr>
      <vt:lpstr>Calibri</vt:lpstr>
      <vt:lpstr>Century Gothic</vt:lpstr>
      <vt:lpstr>Corbel</vt:lpstr>
      <vt:lpstr>Garamond</vt:lpstr>
      <vt:lpstr>NikoshBAN</vt:lpstr>
      <vt:lpstr>Rockwell</vt:lpstr>
      <vt:lpstr>Wingdings</vt:lpstr>
      <vt:lpstr>Wingdings 3</vt:lpstr>
      <vt:lpstr>Feathered</vt:lpstr>
      <vt:lpstr>1_Basis</vt:lpstr>
      <vt:lpstr>Gallery</vt:lpstr>
      <vt:lpstr>1_Organic</vt:lpstr>
      <vt:lpstr>Wisp</vt:lpstr>
      <vt:lpstr>Damask</vt:lpstr>
      <vt:lpstr>Office Theme</vt:lpstr>
      <vt:lpstr>Theme1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Abdullah Al Mamun</cp:lastModifiedBy>
  <cp:revision>130</cp:revision>
  <dcterms:created xsi:type="dcterms:W3CDTF">2018-02-09T05:53:07Z</dcterms:created>
  <dcterms:modified xsi:type="dcterms:W3CDTF">2021-02-25T17:57:52Z</dcterms:modified>
</cp:coreProperties>
</file>