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9" r:id="rId3"/>
    <p:sldId id="257" r:id="rId4"/>
    <p:sldId id="258" r:id="rId5"/>
    <p:sldId id="259" r:id="rId6"/>
    <p:sldId id="260" r:id="rId7"/>
    <p:sldId id="262" r:id="rId8"/>
    <p:sldId id="268" r:id="rId9"/>
    <p:sldId id="263" r:id="rId10"/>
    <p:sldId id="264" r:id="rId11"/>
    <p:sldId id="265" r:id="rId12"/>
    <p:sldId id="266" r:id="rId13"/>
    <p:sldId id="276" r:id="rId14"/>
    <p:sldId id="278" r:id="rId15"/>
    <p:sldId id="267" r:id="rId16"/>
    <p:sldId id="271" r:id="rId17"/>
    <p:sldId id="272" r:id="rId18"/>
    <p:sldId id="273" r:id="rId19"/>
    <p:sldId id="274" r:id="rId20"/>
    <p:sldId id="275" r:id="rId21"/>
    <p:sldId id="27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1" d="100"/>
          <a:sy n="81" d="100"/>
        </p:scale>
        <p:origin x="725" y="48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28DE4-B688-4196-AF09-DE13C7A62785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2DAAE2-5C15-47C8-8838-CC530300D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787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DAAE2-5C15-47C8-8838-CC530300DEB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84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DAAE2-5C15-47C8-8838-CC530300DEB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220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59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 userDrawn="1"/>
        </p:nvSpPr>
        <p:spPr>
          <a:xfrm>
            <a:off x="88777" y="88777"/>
            <a:ext cx="12020365" cy="6702640"/>
          </a:xfrm>
          <a:prstGeom prst="frame">
            <a:avLst>
              <a:gd name="adj1" fmla="val 57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8171" y="5544104"/>
            <a:ext cx="12925888" cy="124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903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AC19F-B172-480B-95EC-EF824D0AB472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C2446-7556-41F3-BBFD-913A0537C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257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AC19F-B172-480B-95EC-EF824D0AB472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C2446-7556-41F3-BBFD-913A0537C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38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AC19F-B172-480B-95EC-EF824D0AB472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C2446-7556-41F3-BBFD-913A0537C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696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AC19F-B172-480B-95EC-EF824D0AB472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C2446-7556-41F3-BBFD-913A0537C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9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AC19F-B172-480B-95EC-EF824D0AB472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C2446-7556-41F3-BBFD-913A0537C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17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AC19F-B172-480B-95EC-EF824D0AB472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C2446-7556-41F3-BBFD-913A0537C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997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AC19F-B172-480B-95EC-EF824D0AB472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C2446-7556-41F3-BBFD-913A0537C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911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 userDrawn="1"/>
        </p:nvSpPr>
        <p:spPr>
          <a:xfrm>
            <a:off x="0" y="0"/>
            <a:ext cx="12268940" cy="6858000"/>
          </a:xfrm>
          <a:prstGeom prst="frame">
            <a:avLst>
              <a:gd name="adj1" fmla="val 7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2760" y="5699464"/>
            <a:ext cx="12837110" cy="128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920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AC19F-B172-480B-95EC-EF824D0AB472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C2446-7556-41F3-BBFD-913A0537C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05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AC19F-B172-480B-95EC-EF824D0AB472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C2446-7556-41F3-BBFD-913A0537C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617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AC19F-B172-480B-95EC-EF824D0AB472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C2446-7556-41F3-BBFD-913A0537C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21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f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f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5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1403" y="1542448"/>
            <a:ext cx="11943760" cy="1886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2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655" y="771431"/>
            <a:ext cx="12050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পরাগায়নের প্রকারভেদ 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101601" y="787297"/>
            <a:ext cx="120372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পরাগায়ন দুই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41150" y="3244334"/>
            <a:ext cx="240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5" name="Text Placeholder 10"/>
          <p:cNvSpPr txBox="1">
            <a:spLocks/>
          </p:cNvSpPr>
          <p:nvPr/>
        </p:nvSpPr>
        <p:spPr>
          <a:xfrm>
            <a:off x="481375" y="4949372"/>
            <a:ext cx="4267200" cy="75088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১.স্বপরাগায়ন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6825358" y="4949372"/>
            <a:ext cx="43523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২.পরপরাগায়ন</a:t>
            </a:r>
            <a:endParaRPr lang="en-US" sz="36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33" y="1417762"/>
            <a:ext cx="4564981" cy="3177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C:\Documents and Settings\user\My Documents\My Pictures\559_1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825358" y="1449494"/>
            <a:ext cx="4730003" cy="3177936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6085" y="113568"/>
            <a:ext cx="12190429" cy="716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8655" y="803163"/>
            <a:ext cx="121178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পরাগায়ন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কয়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প্রকার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28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5" grpId="0"/>
      <p:bldP spid="6" grpId="0"/>
      <p:bldP spid="10" grpId="0"/>
      <p:bldP spid="1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1601" y="4287318"/>
            <a:ext cx="1209039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ফুলে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ফুলের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পরাগায়ন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ঘটে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স্ব-পরাগায়ন বলে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সরিষা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লিচু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কুমড়া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ধতুরা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উদ্ভিদে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স্ব-পরাগায়ন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5" r="48791" b="9355"/>
          <a:stretch/>
        </p:blipFill>
        <p:spPr>
          <a:xfrm>
            <a:off x="7228619" y="836508"/>
            <a:ext cx="2366894" cy="306423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1601" y="172710"/>
            <a:ext cx="12090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 দুটি ভালো করে লক্ষ্য করি।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দেখতে পাচ্ছি? 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99" t="13439" b="10636"/>
          <a:stretch/>
        </p:blipFill>
        <p:spPr>
          <a:xfrm>
            <a:off x="2428873" y="915918"/>
            <a:ext cx="2472474" cy="306423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932517" y="3254410"/>
            <a:ext cx="199571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স্ব-পরাগায়ন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41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14816" y="4296380"/>
            <a:ext cx="7535757" cy="646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পর-পরাগায়ন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76200" y="4802960"/>
            <a:ext cx="12090399" cy="203132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ই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প্রজাতির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ফুলের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যখন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পরা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গায়ন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-পরাগায়ন বলে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যেমন-শিমুল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পেঁপে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ফুলে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পর-পরাগায়ন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816" y="838200"/>
            <a:ext cx="7535758" cy="33845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101601" y="111750"/>
            <a:ext cx="12090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দেখতে পাচ্ছি? 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62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687" y="171196"/>
            <a:ext cx="118966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 দেখে বল,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মাধ্যমের দ্বারা পর-পরাগায়ন হয়ে থাকে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86" y="1196158"/>
            <a:ext cx="2972599" cy="43090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284" y="1214108"/>
            <a:ext cx="3107391" cy="42911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675" y="1178207"/>
            <a:ext cx="2895929" cy="43270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605" y="1160256"/>
            <a:ext cx="2989838" cy="434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16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169" y="1079451"/>
            <a:ext cx="2495550" cy="2207914"/>
          </a:xfrm>
          <a:prstGeom prst="rect">
            <a:avLst/>
          </a:prstGeom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913" y="977850"/>
            <a:ext cx="2495550" cy="2207914"/>
          </a:xfrm>
          <a:prstGeom prst="rect">
            <a:avLst/>
          </a:prstGeom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133546" y="208905"/>
            <a:ext cx="120003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3547" y="3931920"/>
            <a:ext cx="12000396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পরাগায়নের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প্রকারভেদ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24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0.22734 0.006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67" y="30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22222E-6 L -0.22709 0.0099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54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414" y="180623"/>
            <a:ext cx="12116585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স্ব-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পরাগায়নের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ঃ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52962" y="1317957"/>
            <a:ext cx="2761487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সুবিধা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17337" y="2564115"/>
            <a:ext cx="59168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পরাগায়ন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নিশ্চিত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17338" y="3378800"/>
            <a:ext cx="57503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পরাগরেনু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নষ্ট হয় কম।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4017337" y="4193485"/>
            <a:ext cx="57503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বাহকের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নির্ভর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48259" y="5008170"/>
            <a:ext cx="57487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বিশুদ্ধতা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রক্ষিত হয়।</a:t>
            </a:r>
          </a:p>
        </p:txBody>
      </p:sp>
    </p:spTree>
    <p:extLst>
      <p:ext uri="{BB962C8B-B14F-4D97-AF65-F5344CB8AC3E}">
        <p14:creationId xmlns:p14="http://schemas.microsoft.com/office/powerpoint/2010/main" val="402989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122" y="322024"/>
            <a:ext cx="11981468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পরাগায়নের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ঃ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4469390" y="1457359"/>
            <a:ext cx="3268931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সুবিধা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93909" y="3741103"/>
            <a:ext cx="51800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২.অভিযোজন ক্ষমতা বাড়ে।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71360" y="2712118"/>
            <a:ext cx="50763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১.নতুন প্রজাতি সৃষ্টি হয়।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1344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695" y="444573"/>
            <a:ext cx="119437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নিচের ছবিতে তোমরা কি দেখতে পাচ্ছো তা জোড়ায় আলোচনা কর। 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07" y="1291473"/>
            <a:ext cx="4675696" cy="4586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Content Placeholder 3" descr="559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8548" y="1291473"/>
            <a:ext cx="4801385" cy="458614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40402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686" y="114635"/>
            <a:ext cx="120443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দলীয়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                                               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118658" y="5048039"/>
            <a:ext cx="120443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স্ব-পরাগায়ন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পরাগায়নের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উপকারিতা ও অপকারিতা লিখ।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294" y="822520"/>
            <a:ext cx="5959409" cy="39526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4995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414" y="190050"/>
            <a:ext cx="121165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b="1" dirty="0"/>
          </a:p>
        </p:txBody>
      </p:sp>
      <p:sp>
        <p:nvSpPr>
          <p:cNvPr id="3" name="Rectangle 2"/>
          <p:cNvSpPr/>
          <p:nvPr/>
        </p:nvSpPr>
        <p:spPr>
          <a:xfrm>
            <a:off x="218387" y="1091468"/>
            <a:ext cx="1183063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পরাগায়ন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কাকে বলে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endParaRPr lang="bn-BD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2।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কোন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ধরনের পরাগায়নে প্রজাতির অভিযোজন ক্ষমতা বেশী থাকে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অভিযোজনের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মাধ্যম গুলো কি কি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পর-পরগায়নে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মাধ্যমের প্রয়োজন হয় কেন? </a:t>
            </a:r>
          </a:p>
          <a:p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স্ব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পরাগায়ন ও পরপরাগায়নের একটি করে পার্থক্য বল ? 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04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290" y="276140"/>
            <a:ext cx="2326497" cy="28180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7242627" y="3181226"/>
            <a:ext cx="42975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অষ্টম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৪৫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তারিখঃ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863" y="276140"/>
            <a:ext cx="2130472" cy="28180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161091" y="3242781"/>
            <a:ext cx="499291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মোছাঃ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শিরীন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সুলতানা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মিরপুর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পাইলট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মিরপুর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কুষ্টিয়া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>
                <a:cs typeface="NikoshBAN" panose="02000000000000000000" pitchFamily="2" charset="0"/>
              </a:rPr>
              <a:t>shirinmirpur99@gmail.com</a:t>
            </a:r>
            <a:endParaRPr lang="en-US" sz="2400" dirty="0"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421" y="80495"/>
            <a:ext cx="57158" cy="669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201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549" y="160255"/>
            <a:ext cx="1206945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4400" b="1" dirty="0"/>
          </a:p>
        </p:txBody>
      </p:sp>
      <p:sp>
        <p:nvSpPr>
          <p:cNvPr id="3" name="Rectangle 2"/>
          <p:cNvSpPr/>
          <p:nvPr/>
        </p:nvSpPr>
        <p:spPr>
          <a:xfrm>
            <a:off x="122549" y="4167639"/>
            <a:ext cx="120694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ধরনের পতঙ্গপরাগী, বায়ুপরাগী, পানিপরাগী ও প্রাণিপরাগী ফুলের একটি তালিকা তৈরি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940" y="1093509"/>
            <a:ext cx="3249153" cy="24981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64" y="1093509"/>
            <a:ext cx="3249153" cy="249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9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28" y="203200"/>
            <a:ext cx="11959771" cy="57198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25485" y="3552143"/>
            <a:ext cx="756194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99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62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268" y="105208"/>
            <a:ext cx="120977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সহকারে 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লক্ষ্য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কর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169" y="832604"/>
            <a:ext cx="6853286" cy="45182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660" y="805499"/>
            <a:ext cx="6853286" cy="45182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4268" y="5254579"/>
            <a:ext cx="120977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4" y="5290608"/>
            <a:ext cx="12097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মৌমাছি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98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253" y="182880"/>
            <a:ext cx="120957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আরো কিছু ছবি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430" y="952321"/>
            <a:ext cx="5793695" cy="44089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235" y="927827"/>
            <a:ext cx="5793695" cy="43983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65316" y="5379928"/>
            <a:ext cx="12095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179" y="5344831"/>
            <a:ext cx="11973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প্রজাপতি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উড়ে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বেড়াচ্ছে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0106" y="1558245"/>
            <a:ext cx="45864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প্রজাপতিগুলো এক ফুল থেকে অন্য ফুলে উড়ে উড়ে বেড়াচ্ছে। ফলে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গরেনু 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প্রজাপতির মাধ্যমে অন্য ফুলে চলে যাচ্ছে।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23948" y="5332406"/>
            <a:ext cx="6718434" cy="5871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প্রজাপতি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মধু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789" y="5310406"/>
            <a:ext cx="120957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770" y="927096"/>
            <a:ext cx="5832922" cy="44180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1891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3" grpId="0"/>
      <p:bldP spid="5" grpId="0"/>
      <p:bldP spid="5" grpId="1"/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836" y="250878"/>
            <a:ext cx="120123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বিষয়-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836" y="1829420"/>
            <a:ext cx="120123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7200" b="1" dirty="0">
                <a:latin typeface="NikoshBAN" pitchFamily="2" charset="0"/>
                <a:cs typeface="NikoshBAN" pitchFamily="2" charset="0"/>
              </a:rPr>
              <a:t>পরাগায়ন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52" y="3407962"/>
            <a:ext cx="11694693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01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973" y="152342"/>
            <a:ext cx="119060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n/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b="1" dirty="0">
              <a:ln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974" y="1357444"/>
            <a:ext cx="11979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n/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/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/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b="1" dirty="0">
                <a:ln/>
                <a:latin typeface="NikoshBAN" pitchFamily="2" charset="0"/>
                <a:cs typeface="NikoshBAN" pitchFamily="2" charset="0"/>
              </a:rPr>
              <a:t>---</a:t>
            </a:r>
          </a:p>
        </p:txBody>
      </p:sp>
      <p:sp>
        <p:nvSpPr>
          <p:cNvPr id="4" name="Rectangle 3"/>
          <p:cNvSpPr/>
          <p:nvPr/>
        </p:nvSpPr>
        <p:spPr>
          <a:xfrm>
            <a:off x="235671" y="2386495"/>
            <a:ext cx="1188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পরাগায়ন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2973" y="3338602"/>
            <a:ext cx="118133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পরাগায়নের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প্রকারভেদ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বর্ননা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;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6643" y="4290709"/>
            <a:ext cx="1101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পরাগায়নের </a:t>
            </a:r>
            <a:r>
              <a:rPr lang="en-US" sz="3600" smtClean="0">
                <a:latin typeface="NikoshBAN" pitchFamily="2" charset="0"/>
                <a:cs typeface="NikoshBAN" pitchFamily="2" charset="0"/>
              </a:rPr>
              <a:t>সুবিধা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পারবে।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956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0630" y="4394900"/>
            <a:ext cx="121093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পরাগধানী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পরাগরেণু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বাহকের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জাতের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প্রজাতির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গর্ভমুন্ডে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স্থানান্তরিত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হওয়াকে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পরাগায়ন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25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83" y="483486"/>
            <a:ext cx="4688604" cy="3947722"/>
          </a:xfrm>
          <a:prstGeom prst="rect">
            <a:avLst/>
          </a:prstGeom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8" b="100000" l="1421" r="987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208" y="1668544"/>
            <a:ext cx="3146919" cy="2543129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616" y="659876"/>
            <a:ext cx="1171338" cy="8295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102" y="1330306"/>
            <a:ext cx="1277100" cy="112704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53296" y="2204223"/>
            <a:ext cx="25075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পরাগায়ন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1899" y="145141"/>
            <a:ext cx="11863017" cy="514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62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0.06042 L 0.59883 0.10718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13" y="233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59259E-6 L -0.62696 -0.05903 " pathEditMode="relative" rAng="0" ptsTypes="AA">
                                      <p:cBhvr>
                                        <p:cTn id="8" dur="9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54" y="-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114" y="4396155"/>
            <a:ext cx="12175914" cy="16272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পরাগরেনু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স্থানান্তরের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অধিকাংশ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মাধ্যেমের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পরাগরেনু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গর্ভমুন্ড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পরাগায়নের মাধ্যম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কীট-পতঙ্গ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বাদুড়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শামুক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246741" y="3741896"/>
            <a:ext cx="11829742" cy="6263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পরাগায়নের মাধ্যম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1" y="1033204"/>
            <a:ext cx="2897171" cy="26807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940" y="1033204"/>
            <a:ext cx="2980878" cy="26807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606" y="1033204"/>
            <a:ext cx="2980877" cy="27086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870" y="1033204"/>
            <a:ext cx="2897170" cy="270869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085" y="113568"/>
            <a:ext cx="12190429" cy="716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04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546" y="208905"/>
            <a:ext cx="120003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9366" y="3253761"/>
            <a:ext cx="117190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পরাগায়ন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969" y="354232"/>
            <a:ext cx="2495550" cy="220791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495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489</Words>
  <Application>Microsoft Office PowerPoint</Application>
  <PresentationFormat>Widescreen</PresentationFormat>
  <Paragraphs>81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SutonnyMJ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ACT</dc:creator>
  <cp:lastModifiedBy>ACT</cp:lastModifiedBy>
  <cp:revision>149</cp:revision>
  <dcterms:created xsi:type="dcterms:W3CDTF">2021-02-09T15:28:32Z</dcterms:created>
  <dcterms:modified xsi:type="dcterms:W3CDTF">2021-02-26T06:58:24Z</dcterms:modified>
</cp:coreProperties>
</file>