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3" r:id="rId2"/>
    <p:sldId id="344" r:id="rId3"/>
    <p:sldId id="345" r:id="rId4"/>
    <p:sldId id="338" r:id="rId5"/>
    <p:sldId id="327" r:id="rId6"/>
    <p:sldId id="317" r:id="rId7"/>
    <p:sldId id="336" r:id="rId8"/>
    <p:sldId id="311" r:id="rId9"/>
    <p:sldId id="341" r:id="rId10"/>
    <p:sldId id="266" r:id="rId11"/>
    <p:sldId id="328" r:id="rId12"/>
    <p:sldId id="300" r:id="rId13"/>
    <p:sldId id="296" r:id="rId14"/>
    <p:sldId id="267" r:id="rId15"/>
    <p:sldId id="342" r:id="rId16"/>
    <p:sldId id="321" r:id="rId17"/>
    <p:sldId id="335" r:id="rId18"/>
    <p:sldId id="333" r:id="rId19"/>
    <p:sldId id="269" r:id="rId20"/>
    <p:sldId id="324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87567" autoAdjust="0"/>
  </p:normalViewPr>
  <p:slideViewPr>
    <p:cSldViewPr>
      <p:cViewPr varScale="1">
        <p:scale>
          <a:sx n="60" d="100"/>
          <a:sy n="60" d="100"/>
        </p:scale>
        <p:origin x="588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504EE5-DF0D-42C5-B8AC-02AF6D5B05C7}"/>
              </a:ext>
            </a:extLst>
          </p:cNvPr>
          <p:cNvSpPr txBox="1"/>
          <p:nvPr/>
        </p:nvSpPr>
        <p:spPr>
          <a:xfrm>
            <a:off x="1370371" y="1820867"/>
            <a:ext cx="823205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spc="-3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en-US" sz="11500" b="1" spc="-3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6589" y="3330714"/>
            <a:ext cx="604058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কী?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9141" y="3024325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ইনপুট দেওয়ার প্রধান যন্ত্র হলো কী বোর্ড। কী বোর্ডের বোতাম চেপে যন্ত্রগুলোকে এ নির্দেশনা দিতে হয়।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banglay gan gai.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বাংলায় গান গাই।</a:t>
            </a: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 সাধারণত দুটি বাটন ও একটি স্ক্রল চক্র থাকে ।</a:t>
            </a:r>
          </a:p>
          <a:p>
            <a:pPr algn="ctr"/>
            <a:r>
              <a:rPr lang="en-US" sz="36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দেখতে ইঁদুরের মতো।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বা যে কোনো ধরনের শব্দ মাইক্রোফোনের মাধ্যমে কম্পিউটারে প্রবেশ করানো যায়।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9816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উল্লেখ করা হয়নি এমন কতকগুলো ডিভাইস যেগুলোর কী-বোর্ড আছে সেগুলোর নাম লিখে উপস্থাপন কর।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উত্তর মিলিয়ে দেখিঃ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বাহির করা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ইনপুট (Input) শব্দের  অর্থ কি?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প্রদর্শন করা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প্রবেশ করানো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ফলাফল দেখানো</a:t>
            </a: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মাউস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ইঁদুরের সাথে তুলনা করা হয় কোন ডিভাইসকে?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মাইক্রোফোন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প্রিন্টার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কীবোর্ড</a:t>
            </a: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</a:t>
            </a: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মাউস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যে কোন শব্দ কম্পিউটারে পাঠানোর জন্য কোনটি ব্যবহার করা হয়?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কীবোর্ড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মাইক্রোফোন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মনিটর</a:t>
            </a: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সচরাচর কোনটির সাহায্যে ডাটা ইনপুট দিতে হয়?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কী-বোর্ড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মাউস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স্কানার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</a:t>
            </a: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69176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 চক্র (হুইল)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 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74493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 চক্র (হুইল)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133" y="5486400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নির্দিষ্ট প্রোগ্রামের চিহ্নের (আইকোনের) উপর মাউসের বামদিকের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 একবার ক্লিক করলে প্রোগ্রামটি নির্বাচিত হয়।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8991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590800" y="7620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পরিবারের কে কোন ধরনের ইনপুট ডিভাইস ব্যবহার করে তার একটি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58DF9E-E553-4654-AEEC-8062837BF1A2}"/>
              </a:ext>
            </a:extLst>
          </p:cNvPr>
          <p:cNvSpPr/>
          <p:nvPr/>
        </p:nvSpPr>
        <p:spPr>
          <a:xfrm>
            <a:off x="4259942" y="267527"/>
            <a:ext cx="2452915" cy="646331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B9DA2-F738-4B1C-83AE-467DF4924F78}"/>
              </a:ext>
            </a:extLst>
          </p:cNvPr>
          <p:cNvSpPr/>
          <p:nvPr/>
        </p:nvSpPr>
        <p:spPr>
          <a:xfrm>
            <a:off x="3819114" y="3019932"/>
            <a:ext cx="3334567" cy="923330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সুলতানা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57740-7FF7-4318-8ABA-2911E9A94BDE}"/>
              </a:ext>
            </a:extLst>
          </p:cNvPr>
          <p:cNvSpPr/>
          <p:nvPr/>
        </p:nvSpPr>
        <p:spPr>
          <a:xfrm>
            <a:off x="2969522" y="4118512"/>
            <a:ext cx="5033750" cy="646331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সিনিঃ সহকারী শিক্ষক (আই,সি,টি)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F4C93-2808-4E59-BA24-6880B0445DC7}"/>
              </a:ext>
            </a:extLst>
          </p:cNvPr>
          <p:cNvSpPr/>
          <p:nvPr/>
        </p:nvSpPr>
        <p:spPr>
          <a:xfrm>
            <a:off x="2511865" y="4940093"/>
            <a:ext cx="5949064" cy="1200329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শাহাবাদ মাজিদীয়া মহিলা দা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খিল মাদ্রাসা,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4DA4A6-0300-41CC-A1A3-0F50C5F79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6" y="1106269"/>
            <a:ext cx="2197505" cy="1850105"/>
          </a:xfrm>
          <a:prstGeom prst="roundRect">
            <a:avLst>
              <a:gd name="adj" fmla="val 36157"/>
            </a:avLst>
          </a:prstGeom>
        </p:spPr>
      </p:pic>
    </p:spTree>
    <p:extLst>
      <p:ext uri="{BB962C8B-B14F-4D97-AF65-F5344CB8AC3E}">
        <p14:creationId xmlns:p14="http://schemas.microsoft.com/office/powerpoint/2010/main" val="38023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6C644D-BB35-4D99-A066-C7572F75D7FE}"/>
              </a:ext>
            </a:extLst>
          </p:cNvPr>
          <p:cNvSpPr/>
          <p:nvPr/>
        </p:nvSpPr>
        <p:spPr>
          <a:xfrm>
            <a:off x="4463523" y="1165884"/>
            <a:ext cx="2045752" cy="646331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D54CB-2AB2-49A5-99D2-7F4D5951D3FE}"/>
              </a:ext>
            </a:extLst>
          </p:cNvPr>
          <p:cNvSpPr/>
          <p:nvPr/>
        </p:nvSpPr>
        <p:spPr>
          <a:xfrm>
            <a:off x="4307230" y="2269860"/>
            <a:ext cx="2358338" cy="923330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শ্রেণী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D7485-353B-43F4-82E3-8D00C51AB3E7}"/>
              </a:ext>
            </a:extLst>
          </p:cNvPr>
          <p:cNvSpPr/>
          <p:nvPr/>
        </p:nvSpPr>
        <p:spPr>
          <a:xfrm>
            <a:off x="3602710" y="3650835"/>
            <a:ext cx="3767378" cy="646331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E97F3-1244-4C50-B51F-5612DDBCACD1}"/>
              </a:ext>
            </a:extLst>
          </p:cNvPr>
          <p:cNvSpPr/>
          <p:nvPr/>
        </p:nvSpPr>
        <p:spPr>
          <a:xfrm>
            <a:off x="4449897" y="4754811"/>
            <a:ext cx="2073003" cy="646331"/>
          </a:xfrm>
          <a:prstGeom prst="rect">
            <a:avLst/>
          </a:prstGeom>
          <a:solidFill>
            <a:srgbClr val="8E9CD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</a:p>
        </p:txBody>
      </p:sp>
    </p:spTree>
    <p:extLst>
      <p:ext uri="{BB962C8B-B14F-4D97-AF65-F5344CB8AC3E}">
        <p14:creationId xmlns:p14="http://schemas.microsoft.com/office/powerpoint/2010/main" val="109695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9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 ও চাবি ইনপুট হিসেবে কাজ করল।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45550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 ও চাবি কিসের কাজ করল তোমরা কি বলতে পারবে?</a:t>
            </a: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304800"/>
            <a:ext cx="364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137160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r>
              <a:rPr lang="bn-BD" sz="9600" b="1" dirty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54411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ইনপুট ডিভাইস কী বলতে পারবে।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ইনপুট ডিভাইস চিহ্নিত করতে পারবে।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চিহ্নিত ইনপুট ডিভাইসের কাজ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448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533400" y="685800"/>
            <a:ext cx="3068665" cy="227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2895866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048000" cy="227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5449" y="304800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2891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7970" y="61686"/>
            <a:ext cx="29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" y="3657600"/>
            <a:ext cx="2977134" cy="247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4038600" y="3777240"/>
            <a:ext cx="3048001" cy="223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7848600" y="3777240"/>
            <a:ext cx="2514600" cy="227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01345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 রেডিও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1016" y="5989978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 রেকর্ডার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68616" y="602998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 টিভি</a:t>
            </a:r>
          </a:p>
        </p:txBody>
      </p:sp>
    </p:spTree>
    <p:extLst>
      <p:ext uri="{BB962C8B-B14F-4D97-AF65-F5344CB8AC3E}">
        <p14:creationId xmlns:p14="http://schemas.microsoft.com/office/powerpoint/2010/main" val="19100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056" y="5133207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(Input) শব্দের অর্থ প্রবেশ করানো আর ডিভাইস (Device) শব্দের অর্থ যন্ত্র।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ক্লিক করে টেলিভিশনটি চলছে?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 ক্লিক করে টেলিভিশনটি চলছে।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রিমোট হলো ইনপুট ডিভাইস।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</a:t>
            </a: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465</Words>
  <Application>Microsoft Office PowerPoint</Application>
  <PresentationFormat>Custom</PresentationFormat>
  <Paragraphs>107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Nazrul Islam</cp:lastModifiedBy>
  <cp:revision>388</cp:revision>
  <dcterms:created xsi:type="dcterms:W3CDTF">2014-12-07T02:50:48Z</dcterms:created>
  <dcterms:modified xsi:type="dcterms:W3CDTF">2021-02-26T01:40:05Z</dcterms:modified>
</cp:coreProperties>
</file>