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280-1D1B-4989-AA58-72D1B2500159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EE6E-AFAD-4BF6-A5C8-2F599F9C3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64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280-1D1B-4989-AA58-72D1B2500159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EE6E-AFAD-4BF6-A5C8-2F599F9C3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7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280-1D1B-4989-AA58-72D1B2500159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EE6E-AFAD-4BF6-A5C8-2F599F9C3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9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280-1D1B-4989-AA58-72D1B2500159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EE6E-AFAD-4BF6-A5C8-2F599F9C3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1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280-1D1B-4989-AA58-72D1B2500159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EE6E-AFAD-4BF6-A5C8-2F599F9C3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4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280-1D1B-4989-AA58-72D1B2500159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EE6E-AFAD-4BF6-A5C8-2F599F9C3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5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280-1D1B-4989-AA58-72D1B2500159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EE6E-AFAD-4BF6-A5C8-2F599F9C3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6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280-1D1B-4989-AA58-72D1B2500159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EE6E-AFAD-4BF6-A5C8-2F599F9C3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86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280-1D1B-4989-AA58-72D1B2500159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EE6E-AFAD-4BF6-A5C8-2F599F9C3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62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280-1D1B-4989-AA58-72D1B2500159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EE6E-AFAD-4BF6-A5C8-2F599F9C3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6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280-1D1B-4989-AA58-72D1B2500159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EE6E-AFAD-4BF6-A5C8-2F599F9C3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8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81280-1D1B-4989-AA58-72D1B2500159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9EE6E-AFAD-4BF6-A5C8-2F599F9C3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0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534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আস-সালামু</a:t>
            </a:r>
            <a:r>
              <a:rPr lang="en-US" dirty="0" smtClean="0"/>
              <a:t> </a:t>
            </a:r>
            <a:r>
              <a:rPr lang="en-US" dirty="0" err="1" smtClean="0"/>
              <a:t>আলাইকুম</a:t>
            </a:r>
            <a:r>
              <a:rPr lang="en-US" dirty="0" smtClean="0"/>
              <a:t> </a:t>
            </a:r>
            <a:r>
              <a:rPr lang="en-US" dirty="0" err="1" smtClean="0"/>
              <a:t>ওয়া</a:t>
            </a:r>
            <a:r>
              <a:rPr lang="en-US" dirty="0" smtClean="0"/>
              <a:t> </a:t>
            </a:r>
            <a:r>
              <a:rPr lang="en-US" dirty="0" err="1" smtClean="0"/>
              <a:t>রাহমুতল্লাহ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458200" cy="4648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আজকের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ক্লাসে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স্বাগতম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ও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ফুলের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শুভেচ্ছা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529160"/>
            <a:ext cx="4724400" cy="275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3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দাখিল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পঞ্চম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শ্রেনি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52596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</a:rPr>
              <a:t>প্রথম</a:t>
            </a:r>
            <a:r>
              <a:rPr lang="en-US" sz="7200" dirty="0" smtClean="0">
                <a:solidFill>
                  <a:srgbClr val="FFFF00"/>
                </a:solidFill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</a:rPr>
              <a:t>অধ্যায়</a:t>
            </a:r>
            <a:endParaRPr lang="en-US" sz="7200" dirty="0" smtClean="0">
              <a:solidFill>
                <a:srgbClr val="FFFF00"/>
              </a:solidFill>
            </a:endParaRPr>
          </a:p>
          <a:p>
            <a:pPr algn="ctr"/>
            <a:r>
              <a:rPr lang="ar-SA" sz="7200" dirty="0" smtClean="0"/>
              <a:t>الكلمة و اقسامها</a:t>
            </a:r>
            <a:r>
              <a:rPr lang="en-US" sz="7200" dirty="0" smtClean="0"/>
              <a:t>  </a:t>
            </a:r>
            <a:br>
              <a:rPr lang="en-US" sz="7200" dirty="0" smtClean="0"/>
            </a:br>
            <a:r>
              <a:rPr lang="en-US" sz="7200" dirty="0" smtClean="0"/>
              <a:t>(</a:t>
            </a:r>
            <a:r>
              <a:rPr lang="en-US" sz="6600" dirty="0" err="1" smtClean="0">
                <a:solidFill>
                  <a:srgbClr val="FF0000"/>
                </a:solidFill>
              </a:rPr>
              <a:t>শব্দ</a:t>
            </a:r>
            <a:r>
              <a:rPr lang="en-US" sz="6600" dirty="0" smtClean="0">
                <a:solidFill>
                  <a:srgbClr val="FF0000"/>
                </a:solidFill>
              </a:rPr>
              <a:t> ও </a:t>
            </a:r>
            <a:r>
              <a:rPr lang="en-US" sz="6600" dirty="0" err="1" smtClean="0">
                <a:solidFill>
                  <a:srgbClr val="FF0000"/>
                </a:solidFill>
              </a:rPr>
              <a:t>এর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প্রকারভেদ</a:t>
            </a:r>
            <a:r>
              <a:rPr lang="ar-SA" sz="6600" dirty="0" smtClean="0"/>
              <a:t> </a:t>
            </a:r>
            <a:r>
              <a:rPr lang="en-US" sz="7200" dirty="0" smtClean="0"/>
              <a:t>)</a:t>
            </a:r>
            <a:r>
              <a:rPr lang="ar-SA" sz="7200" dirty="0" smtClean="0"/>
              <a:t>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3746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আজকের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পাঠে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জানবো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১. </a:t>
            </a:r>
            <a:r>
              <a:rPr lang="ar-SA" sz="3600" dirty="0" smtClean="0"/>
              <a:t>الكلمة و اقسامها</a:t>
            </a:r>
            <a:r>
              <a:rPr lang="en-US" sz="3600" dirty="0" smtClean="0"/>
              <a:t>  (</a:t>
            </a:r>
            <a:r>
              <a:rPr lang="en-US" dirty="0" err="1" smtClean="0"/>
              <a:t>শব্দ</a:t>
            </a:r>
            <a:r>
              <a:rPr lang="en-US" dirty="0" smtClean="0"/>
              <a:t> ও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প্রকারভেদ</a:t>
            </a:r>
            <a:r>
              <a:rPr lang="ar-SA" dirty="0" smtClean="0"/>
              <a:t> </a:t>
            </a:r>
            <a:r>
              <a:rPr lang="en-US" sz="3600" dirty="0" smtClean="0"/>
              <a:t>)</a:t>
            </a:r>
            <a:r>
              <a:rPr lang="ar-SA" sz="3600" dirty="0" smtClean="0"/>
              <a:t> </a:t>
            </a:r>
            <a:endParaRPr lang="en-US" sz="3600" dirty="0" smtClean="0"/>
          </a:p>
          <a:p>
            <a:r>
              <a:rPr lang="en-US" sz="3600" dirty="0" smtClean="0"/>
              <a:t>২. </a:t>
            </a:r>
            <a:r>
              <a:rPr lang="en-US" sz="3600" dirty="0" smtClean="0"/>
              <a:t>(১) </a:t>
            </a:r>
            <a:r>
              <a:rPr lang="ar-SA" sz="3600" dirty="0" smtClean="0"/>
              <a:t>اسم</a:t>
            </a:r>
            <a:r>
              <a:rPr lang="en-US" sz="3600" dirty="0" smtClean="0"/>
              <a:t> </a:t>
            </a:r>
            <a:r>
              <a:rPr lang="en-US" sz="3600" dirty="0" err="1" smtClean="0"/>
              <a:t>বা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বিশেষ্য</a:t>
            </a:r>
            <a:r>
              <a:rPr lang="en-US" sz="3600" dirty="0" smtClean="0"/>
              <a:t>, (২) </a:t>
            </a:r>
            <a:r>
              <a:rPr lang="ar-SA" sz="3600" dirty="0" smtClean="0"/>
              <a:t>فعل</a:t>
            </a:r>
            <a:r>
              <a:rPr lang="en-US" sz="3600" dirty="0" smtClean="0"/>
              <a:t> </a:t>
            </a:r>
            <a:r>
              <a:rPr lang="en-US" sz="3600" dirty="0" err="1" smtClean="0"/>
              <a:t>বা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ক্রিয়া</a:t>
            </a:r>
            <a:r>
              <a:rPr lang="en-US" sz="3600" dirty="0" smtClean="0"/>
              <a:t>,  (৩) </a:t>
            </a:r>
            <a:r>
              <a:rPr lang="ar-SA" sz="3600" dirty="0" smtClean="0"/>
              <a:t>حرف</a:t>
            </a:r>
            <a:r>
              <a:rPr lang="en-US" sz="3600" dirty="0" smtClean="0"/>
              <a:t> </a:t>
            </a:r>
            <a:r>
              <a:rPr lang="en-US" sz="3600" dirty="0" err="1" smtClean="0"/>
              <a:t>বা</a:t>
            </a:r>
            <a:r>
              <a:rPr lang="en-US" sz="3600" dirty="0" smtClean="0"/>
              <a:t> </a:t>
            </a:r>
            <a:r>
              <a:rPr lang="en-US" sz="3600" dirty="0" err="1" smtClean="0"/>
              <a:t>অব্যয়</a:t>
            </a:r>
            <a:r>
              <a:rPr lang="en-US" sz="3600" dirty="0" smtClean="0"/>
              <a:t> </a:t>
            </a:r>
            <a:r>
              <a:rPr lang="en-US" sz="3600" dirty="0" err="1" smtClean="0"/>
              <a:t>এর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পরিচয়</a:t>
            </a:r>
            <a:r>
              <a:rPr lang="en-US" sz="3600" dirty="0" smtClean="0"/>
              <a:t>।</a:t>
            </a:r>
          </a:p>
          <a:p>
            <a:r>
              <a:rPr lang="en-US" sz="3600" dirty="0" smtClean="0"/>
              <a:t>৩. </a:t>
            </a:r>
            <a:r>
              <a:rPr lang="en-US" sz="3600" dirty="0" err="1" smtClean="0"/>
              <a:t>কুরআন</a:t>
            </a:r>
            <a:r>
              <a:rPr lang="en-US" sz="3600" dirty="0" smtClean="0"/>
              <a:t> </a:t>
            </a:r>
            <a:r>
              <a:rPr lang="en-US" sz="3600" dirty="0" err="1" smtClean="0"/>
              <a:t>থেকে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উদাহরণ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দেয়া</a:t>
            </a:r>
            <a:r>
              <a:rPr lang="en-US" sz="3600" dirty="0" smtClean="0"/>
              <a:t>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794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S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الكلمة و اقسامها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b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শব্দ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ও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এর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প্রকারভেদ</a:t>
            </a:r>
            <a:r>
              <a:rPr lang="ar-SA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r>
              <a:rPr lang="ar-S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الكلمة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বা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কালেমার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পরিচয়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r>
              <a:rPr lang="en-US" dirty="0" err="1" smtClean="0"/>
              <a:t>অর্থবোধক</a:t>
            </a:r>
            <a:r>
              <a:rPr lang="en-US" dirty="0" smtClean="0"/>
              <a:t> </a:t>
            </a:r>
            <a:r>
              <a:rPr lang="en-US" dirty="0" err="1" smtClean="0"/>
              <a:t>একক</a:t>
            </a:r>
            <a:r>
              <a:rPr lang="en-US" dirty="0" smtClean="0"/>
              <a:t> </a:t>
            </a:r>
            <a:r>
              <a:rPr lang="en-US" dirty="0" err="1" smtClean="0"/>
              <a:t>শব্দকে</a:t>
            </a:r>
            <a:r>
              <a:rPr lang="en-US" dirty="0" smtClean="0"/>
              <a:t> </a:t>
            </a:r>
            <a:r>
              <a:rPr lang="ar-SA" dirty="0" smtClean="0"/>
              <a:t>الكلمة</a:t>
            </a:r>
            <a:r>
              <a:rPr lang="en-US" dirty="0" smtClean="0"/>
              <a:t> 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/>
              <a:t>শ</a:t>
            </a:r>
            <a:r>
              <a:rPr lang="en-US" dirty="0" err="1" smtClean="0"/>
              <a:t>ব্দ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 </a:t>
            </a:r>
            <a:r>
              <a:rPr lang="en-US" dirty="0" err="1" smtClean="0"/>
              <a:t>যেমন</a:t>
            </a:r>
            <a:r>
              <a:rPr lang="en-US" dirty="0" smtClean="0"/>
              <a:t> </a:t>
            </a:r>
            <a:r>
              <a:rPr lang="ar-SA" b="1" dirty="0"/>
              <a:t>اللَّهُ </a:t>
            </a:r>
            <a:r>
              <a:rPr lang="ar-SA" b="1" dirty="0" smtClean="0"/>
              <a:t>الصَّمَدُ</a:t>
            </a:r>
            <a:r>
              <a:rPr lang="en-US" b="1" dirty="0" smtClean="0"/>
              <a:t>, </a:t>
            </a:r>
            <a:r>
              <a:rPr lang="ar-SA" b="1" dirty="0"/>
              <a:t>مِنْ شَرِّ مَا </a:t>
            </a:r>
            <a:r>
              <a:rPr lang="ar-SA" b="1" dirty="0" smtClean="0"/>
              <a:t>خَلَقَ</a:t>
            </a:r>
            <a:r>
              <a:rPr lang="en-US" b="1" dirty="0" smtClean="0"/>
              <a:t> </a:t>
            </a:r>
          </a:p>
          <a:p>
            <a:r>
              <a:rPr lang="en-US" dirty="0" err="1" smtClean="0"/>
              <a:t>এখানে</a:t>
            </a:r>
            <a:r>
              <a:rPr lang="en-US" dirty="0" smtClean="0"/>
              <a:t> </a:t>
            </a:r>
            <a:r>
              <a:rPr lang="en-US" dirty="0" err="1" smtClean="0"/>
              <a:t>প্রত্যেকটি</a:t>
            </a:r>
            <a:r>
              <a:rPr lang="en-US" dirty="0" smtClean="0"/>
              <a:t> </a:t>
            </a:r>
            <a:r>
              <a:rPr lang="en-US" dirty="0" err="1" smtClean="0"/>
              <a:t>শব্দ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প্রকাশ</a:t>
            </a:r>
            <a:r>
              <a:rPr lang="en-US" dirty="0" smtClean="0"/>
              <a:t> </a:t>
            </a:r>
            <a:r>
              <a:rPr lang="en-US" dirty="0" err="1" smtClean="0"/>
              <a:t>করছে</a:t>
            </a:r>
            <a:r>
              <a:rPr lang="en-US" dirty="0" smtClean="0"/>
              <a:t>। </a:t>
            </a:r>
            <a:r>
              <a:rPr lang="en-US" dirty="0" err="1" smtClean="0"/>
              <a:t>কিন্তু</a:t>
            </a:r>
            <a:r>
              <a:rPr lang="en-US" dirty="0" smtClean="0"/>
              <a:t> </a:t>
            </a:r>
            <a:r>
              <a:rPr lang="ar-SA" b="1" dirty="0" smtClean="0"/>
              <a:t>الم</a:t>
            </a:r>
            <a:r>
              <a:rPr lang="en-US" b="1" dirty="0" smtClean="0"/>
              <a:t>, </a:t>
            </a:r>
            <a:r>
              <a:rPr lang="ar-SA" b="1" dirty="0" smtClean="0"/>
              <a:t>المص</a:t>
            </a:r>
            <a:r>
              <a:rPr lang="en-US" b="1" dirty="0" smtClean="0"/>
              <a:t>, </a:t>
            </a:r>
            <a:r>
              <a:rPr lang="ar-SA" b="1" dirty="0" smtClean="0"/>
              <a:t>الر</a:t>
            </a:r>
            <a:r>
              <a:rPr lang="en-US" dirty="0" smtClean="0"/>
              <a:t> </a:t>
            </a:r>
            <a:r>
              <a:rPr lang="en-US" dirty="0" err="1" smtClean="0"/>
              <a:t>এগুলো</a:t>
            </a:r>
            <a:r>
              <a:rPr lang="en-US" dirty="0" smtClean="0"/>
              <a:t> </a:t>
            </a:r>
            <a:r>
              <a:rPr lang="en-US" dirty="0" err="1" smtClean="0"/>
              <a:t>বিচ্ছিন্ন</a:t>
            </a:r>
            <a:r>
              <a:rPr lang="en-US" dirty="0" smtClean="0"/>
              <a:t> </a:t>
            </a:r>
            <a:r>
              <a:rPr lang="en-US" dirty="0" err="1" smtClean="0"/>
              <a:t>বর্ণ</a:t>
            </a:r>
            <a:r>
              <a:rPr lang="en-US" dirty="0" smtClean="0"/>
              <a:t>, </a:t>
            </a:r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শব্দ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। </a:t>
            </a:r>
            <a:r>
              <a:rPr lang="en-US" dirty="0" err="1" smtClean="0"/>
              <a:t>অর্থা</a:t>
            </a:r>
            <a:r>
              <a:rPr lang="en-US" dirty="0" smtClean="0"/>
              <a:t>ৎ </a:t>
            </a:r>
            <a:r>
              <a:rPr lang="en-US" dirty="0" err="1" smtClean="0"/>
              <a:t>বিশ্বে</a:t>
            </a:r>
            <a:r>
              <a:rPr lang="en-US" dirty="0" smtClean="0"/>
              <a:t> </a:t>
            </a:r>
            <a:r>
              <a:rPr lang="en-US" dirty="0" err="1" smtClean="0"/>
              <a:t>যতভাষা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ভাষার</a:t>
            </a:r>
            <a:r>
              <a:rPr lang="en-US" dirty="0" smtClean="0"/>
              <a:t> </a:t>
            </a:r>
            <a:r>
              <a:rPr lang="en-US" dirty="0" err="1" smtClean="0"/>
              <a:t>অভিধান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, </a:t>
            </a:r>
            <a:r>
              <a:rPr lang="en-US" dirty="0" err="1" smtClean="0"/>
              <a:t>অভিধানে</a:t>
            </a:r>
            <a:r>
              <a:rPr lang="en-US" dirty="0" smtClean="0"/>
              <a:t> </a:t>
            </a:r>
            <a:r>
              <a:rPr lang="en-US" dirty="0" err="1" smtClean="0"/>
              <a:t>লিখিত</a:t>
            </a:r>
            <a:r>
              <a:rPr lang="en-US" dirty="0" smtClean="0"/>
              <a:t> </a:t>
            </a:r>
            <a:r>
              <a:rPr lang="en-US" dirty="0" err="1" smtClean="0"/>
              <a:t>শব্দগুলো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প্রকাশ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; </a:t>
            </a:r>
            <a:r>
              <a:rPr lang="en-US" dirty="0" err="1" smtClean="0"/>
              <a:t>এগুলোই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ar-SA" dirty="0" smtClean="0"/>
              <a:t>الكلمة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শব্দ</a:t>
            </a:r>
            <a:r>
              <a:rPr lang="en-US" dirty="0" smtClean="0"/>
              <a:t>। </a:t>
            </a:r>
            <a:r>
              <a:rPr lang="en-US" dirty="0" err="1" smtClean="0"/>
              <a:t>আবার</a:t>
            </a:r>
            <a:r>
              <a:rPr lang="en-US" dirty="0" smtClean="0"/>
              <a:t> </a:t>
            </a:r>
            <a:r>
              <a:rPr lang="en-US" dirty="0" err="1" smtClean="0"/>
              <a:t>আঞ্চলিক</a:t>
            </a:r>
            <a:r>
              <a:rPr lang="en-US" dirty="0" smtClean="0"/>
              <a:t> </a:t>
            </a:r>
            <a:r>
              <a:rPr lang="en-US" dirty="0" err="1" smtClean="0"/>
              <a:t>ভাষার</a:t>
            </a:r>
            <a:r>
              <a:rPr lang="en-US" dirty="0" smtClean="0"/>
              <a:t> </a:t>
            </a:r>
            <a:r>
              <a:rPr lang="en-US" dirty="0" err="1" smtClean="0"/>
              <a:t>শব্দগুলোও</a:t>
            </a:r>
            <a:r>
              <a:rPr lang="en-US" dirty="0" smtClean="0"/>
              <a:t> </a:t>
            </a:r>
            <a:r>
              <a:rPr lang="en-US" dirty="0" err="1" smtClean="0"/>
              <a:t>শব্দ</a:t>
            </a:r>
            <a:r>
              <a:rPr lang="en-US" dirty="0" smtClean="0"/>
              <a:t>; </a:t>
            </a:r>
            <a:r>
              <a:rPr lang="en-US" dirty="0" err="1" smtClean="0"/>
              <a:t>যদিও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প্রচলিত</a:t>
            </a:r>
            <a:r>
              <a:rPr lang="en-US" dirty="0" smtClean="0"/>
              <a:t> </a:t>
            </a:r>
            <a:r>
              <a:rPr lang="en-US" dirty="0" err="1" smtClean="0"/>
              <a:t>অভিধানে</a:t>
            </a:r>
            <a:r>
              <a:rPr lang="en-US" dirty="0" smtClean="0"/>
              <a:t> </a:t>
            </a:r>
            <a:r>
              <a:rPr lang="en-US" dirty="0" err="1" smtClean="0"/>
              <a:t>নেই</a:t>
            </a:r>
            <a:r>
              <a:rPr lang="en-US" dirty="0" smtClean="0"/>
              <a:t>। </a:t>
            </a:r>
            <a:r>
              <a:rPr lang="en-US" dirty="0" err="1" smtClean="0"/>
              <a:t>যেমন</a:t>
            </a:r>
            <a:r>
              <a:rPr lang="en-US" dirty="0" smtClean="0"/>
              <a:t> </a:t>
            </a:r>
            <a:r>
              <a:rPr lang="en-US" dirty="0" err="1" smtClean="0"/>
              <a:t>মিসরীয়রা</a:t>
            </a:r>
            <a:r>
              <a:rPr lang="en-US" dirty="0" smtClean="0"/>
              <a:t>  </a:t>
            </a:r>
            <a:r>
              <a:rPr lang="ar-SA" dirty="0" smtClean="0"/>
              <a:t>حج</a:t>
            </a:r>
            <a:r>
              <a:rPr lang="en-US" dirty="0" smtClean="0"/>
              <a:t> 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ar-SA" dirty="0" smtClean="0"/>
              <a:t> حغ </a:t>
            </a:r>
            <a:r>
              <a:rPr lang="en-US" dirty="0" err="1" smtClean="0"/>
              <a:t>বলে</a:t>
            </a:r>
            <a:r>
              <a:rPr lang="en-US" dirty="0" smtClean="0"/>
              <a:t>। </a:t>
            </a:r>
            <a:r>
              <a:rPr lang="en-US" dirty="0" err="1" smtClean="0"/>
              <a:t>রংপুরে</a:t>
            </a:r>
            <a:r>
              <a:rPr lang="en-US" dirty="0" smtClean="0"/>
              <a:t> </a:t>
            </a:r>
            <a:r>
              <a:rPr lang="en-US" dirty="0" err="1" smtClean="0"/>
              <a:t>আমিকে</a:t>
            </a:r>
            <a:r>
              <a:rPr lang="en-US" dirty="0" smtClean="0"/>
              <a:t> </a:t>
            </a:r>
            <a:r>
              <a:rPr lang="en-US" dirty="0" err="1" smtClean="0"/>
              <a:t>মুই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 </a:t>
            </a:r>
            <a:r>
              <a:rPr lang="en-US" dirty="0" err="1" smtClean="0"/>
              <a:t>নোয়াখালিতে</a:t>
            </a:r>
            <a:r>
              <a:rPr lang="en-US" dirty="0" smtClean="0"/>
              <a:t> </a:t>
            </a:r>
            <a:r>
              <a:rPr lang="en-US" dirty="0" err="1" smtClean="0"/>
              <a:t>পানিকে</a:t>
            </a:r>
            <a:r>
              <a:rPr lang="en-US" dirty="0" smtClean="0"/>
              <a:t> </a:t>
            </a:r>
            <a:r>
              <a:rPr lang="en-US" dirty="0" err="1" smtClean="0"/>
              <a:t>হানি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 </a:t>
            </a:r>
            <a:r>
              <a:rPr lang="en-US" dirty="0" err="1" smtClean="0"/>
              <a:t>আল-কুরআনেও</a:t>
            </a:r>
            <a:r>
              <a:rPr lang="en-US" dirty="0" smtClean="0"/>
              <a:t> এ </a:t>
            </a:r>
            <a:r>
              <a:rPr lang="en-US" dirty="0" err="1" smtClean="0"/>
              <a:t>রকম</a:t>
            </a:r>
            <a:r>
              <a:rPr lang="en-US" dirty="0" smtClean="0"/>
              <a:t> </a:t>
            </a:r>
            <a:r>
              <a:rPr lang="en-US" dirty="0" err="1" smtClean="0"/>
              <a:t>আঞ্চলিক</a:t>
            </a:r>
            <a:r>
              <a:rPr lang="en-US" dirty="0" smtClean="0"/>
              <a:t> </a:t>
            </a:r>
            <a:r>
              <a:rPr lang="en-US" dirty="0" err="1" smtClean="0"/>
              <a:t>ভাষা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। </a:t>
            </a:r>
            <a:r>
              <a:rPr lang="en-US" dirty="0" err="1" smtClean="0"/>
              <a:t>যেমন</a:t>
            </a:r>
            <a:r>
              <a:rPr lang="en-US" dirty="0" smtClean="0"/>
              <a:t> </a:t>
            </a:r>
            <a:r>
              <a:rPr lang="ar-SA" b="1" dirty="0"/>
              <a:t>أَوْ يَأْخُذَهُمْ عَلَى تَخَوُّفٍ فَإِنَّ رَبَّكُمْ لَرؤُوفٌ رَّحِيمٌ </a:t>
            </a:r>
            <a:r>
              <a:rPr lang="en-US" b="1" dirty="0" smtClean="0"/>
              <a:t>  </a:t>
            </a:r>
            <a:r>
              <a:rPr lang="en-US" dirty="0" err="1" smtClean="0"/>
              <a:t>এখানে</a:t>
            </a:r>
            <a:r>
              <a:rPr lang="en-US" dirty="0" smtClean="0"/>
              <a:t> </a:t>
            </a:r>
            <a:r>
              <a:rPr lang="ar-SA" b="1" dirty="0" smtClean="0"/>
              <a:t>تَخَوُّفٍ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শব্দটি</a:t>
            </a:r>
            <a:r>
              <a:rPr lang="en-US" dirty="0" smtClean="0"/>
              <a:t> </a:t>
            </a:r>
            <a:r>
              <a:rPr lang="en-US" dirty="0" err="1" smtClean="0"/>
              <a:t>আঞ্চলিক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1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ar-SA" dirty="0" smtClean="0">
                <a:solidFill>
                  <a:srgbClr val="00B050"/>
                </a:solidFill>
              </a:rPr>
              <a:t>اقسام</a:t>
            </a:r>
            <a:r>
              <a:rPr lang="ar-SA" dirty="0">
                <a:solidFill>
                  <a:srgbClr val="00B050"/>
                </a:solidFill>
              </a:rPr>
              <a:t> </a:t>
            </a:r>
            <a:r>
              <a:rPr lang="ar-SA" dirty="0" smtClean="0">
                <a:solidFill>
                  <a:srgbClr val="00B050"/>
                </a:solidFill>
              </a:rPr>
              <a:t>الكلمة</a:t>
            </a:r>
            <a:r>
              <a:rPr lang="ar-SA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dirty="0" err="1" smtClean="0">
                <a:solidFill>
                  <a:srgbClr val="00B050"/>
                </a:solidFill>
              </a:rPr>
              <a:t>বা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শব্দের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প্রকারভেদ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 smtClean="0"/>
              <a:t> </a:t>
            </a:r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اقسام الكلمة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বা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শব্দের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প্রকারভেদ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</a:t>
            </a:r>
          </a:p>
          <a:p>
            <a:r>
              <a:rPr lang="ar-SA" dirty="0" smtClean="0"/>
              <a:t>الكلمة 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শব্দ</a:t>
            </a:r>
            <a:r>
              <a:rPr lang="en-US" dirty="0" smtClean="0"/>
              <a:t> </a:t>
            </a:r>
            <a:r>
              <a:rPr lang="en-US" dirty="0" err="1" smtClean="0"/>
              <a:t>তিন</a:t>
            </a:r>
            <a:r>
              <a:rPr lang="en-US" dirty="0" smtClean="0"/>
              <a:t> </a:t>
            </a:r>
            <a:r>
              <a:rPr lang="en-US" dirty="0" err="1" smtClean="0"/>
              <a:t>প্রকার</a:t>
            </a:r>
            <a:r>
              <a:rPr lang="en-US" dirty="0" smtClean="0"/>
              <a:t> :  (১) </a:t>
            </a:r>
            <a:r>
              <a:rPr lang="ar-SA" dirty="0" smtClean="0"/>
              <a:t>اسم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বিশেষ্য</a:t>
            </a:r>
            <a:r>
              <a:rPr lang="en-US" dirty="0" smtClean="0"/>
              <a:t>, (২) </a:t>
            </a:r>
            <a:r>
              <a:rPr lang="ar-SA" dirty="0" smtClean="0"/>
              <a:t>فعل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ক্রিয়া</a:t>
            </a:r>
            <a:r>
              <a:rPr lang="en-US" dirty="0" smtClean="0"/>
              <a:t>,  (৩) </a:t>
            </a:r>
            <a:r>
              <a:rPr lang="ar-SA" dirty="0" smtClean="0"/>
              <a:t>حرف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অব্যয়</a:t>
            </a:r>
            <a:r>
              <a:rPr lang="en-US" dirty="0" smtClean="0"/>
              <a:t> ।</a:t>
            </a:r>
          </a:p>
          <a:p>
            <a:r>
              <a:rPr lang="en-US" dirty="0" smtClean="0"/>
              <a:t>এ </a:t>
            </a:r>
            <a:r>
              <a:rPr lang="en-US" dirty="0" err="1" smtClean="0"/>
              <a:t>তিনটির</a:t>
            </a:r>
            <a:r>
              <a:rPr lang="en-US" dirty="0" smtClean="0"/>
              <a:t> </a:t>
            </a:r>
            <a:r>
              <a:rPr lang="en-US" dirty="0" err="1" smtClean="0"/>
              <a:t>পরিচয়ে</a:t>
            </a:r>
            <a:r>
              <a:rPr lang="en-US" dirty="0" smtClean="0"/>
              <a:t> </a:t>
            </a:r>
            <a:r>
              <a:rPr lang="en-US" dirty="0" err="1" smtClean="0"/>
              <a:t>আরবি</a:t>
            </a:r>
            <a:r>
              <a:rPr lang="en-US" dirty="0" smtClean="0"/>
              <a:t>, </a:t>
            </a:r>
            <a:r>
              <a:rPr lang="en-US" dirty="0" err="1" smtClean="0"/>
              <a:t>ইংরেজি</a:t>
            </a:r>
            <a:r>
              <a:rPr lang="en-US" dirty="0" smtClean="0"/>
              <a:t> ও </a:t>
            </a:r>
            <a:r>
              <a:rPr lang="en-US" dirty="0" err="1" smtClean="0"/>
              <a:t>বাংলাভাষার</a:t>
            </a:r>
            <a:r>
              <a:rPr lang="en-US" dirty="0" smtClean="0"/>
              <a:t> </a:t>
            </a:r>
            <a:r>
              <a:rPr lang="en-US" dirty="0" err="1" smtClean="0"/>
              <a:t>গ্রামার</a:t>
            </a:r>
            <a:r>
              <a:rPr lang="en-US" dirty="0" smtClean="0"/>
              <a:t> </a:t>
            </a:r>
            <a:r>
              <a:rPr lang="en-US" dirty="0" err="1" smtClean="0"/>
              <a:t>একই</a:t>
            </a:r>
            <a:r>
              <a:rPr lang="en-US" dirty="0" smtClean="0"/>
              <a:t> </a:t>
            </a:r>
            <a:r>
              <a:rPr lang="en-US" dirty="0" err="1" smtClean="0"/>
              <a:t>রকম</a:t>
            </a:r>
            <a:r>
              <a:rPr lang="en-US" dirty="0" smtClean="0"/>
              <a:t> </a:t>
            </a:r>
            <a:r>
              <a:rPr lang="en-US" dirty="0" err="1" smtClean="0"/>
              <a:t>সংজ্ঞা</a:t>
            </a:r>
            <a:r>
              <a:rPr lang="en-US" dirty="0" smtClean="0"/>
              <a:t> </a:t>
            </a:r>
            <a:r>
              <a:rPr lang="en-US" dirty="0" err="1" smtClean="0"/>
              <a:t>প্রদান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</a:t>
            </a:r>
            <a:r>
              <a:rPr lang="en-US" dirty="0" err="1" smtClean="0"/>
              <a:t>সুতরাং</a:t>
            </a:r>
            <a:r>
              <a:rPr lang="en-US" dirty="0" smtClean="0"/>
              <a:t> </a:t>
            </a:r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কিছুর</a:t>
            </a:r>
            <a:r>
              <a:rPr lang="en-US" dirty="0" smtClean="0"/>
              <a:t> </a:t>
            </a:r>
            <a:r>
              <a:rPr lang="en-US" dirty="0" err="1" smtClean="0"/>
              <a:t>নামকে</a:t>
            </a:r>
            <a:r>
              <a:rPr lang="en-US" dirty="0" smtClean="0"/>
              <a:t> </a:t>
            </a:r>
            <a:r>
              <a:rPr lang="ar-SA" dirty="0" smtClean="0"/>
              <a:t>اسم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বিশেষ্য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 </a:t>
            </a:r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কর্মকে</a:t>
            </a:r>
            <a:r>
              <a:rPr lang="en-US" dirty="0" smtClean="0"/>
              <a:t> </a:t>
            </a:r>
            <a:r>
              <a:rPr lang="ar-SA" dirty="0" smtClean="0"/>
              <a:t>فعل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ক্রিয়া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 </a:t>
            </a:r>
            <a:r>
              <a:rPr lang="en-US" dirty="0" err="1" smtClean="0"/>
              <a:t>যার</a:t>
            </a:r>
            <a:r>
              <a:rPr lang="en-US" dirty="0" smtClean="0"/>
              <a:t> </a:t>
            </a:r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পরিবর্তন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তাকে</a:t>
            </a:r>
            <a:r>
              <a:rPr lang="en-US" dirty="0" smtClean="0"/>
              <a:t>  </a:t>
            </a:r>
            <a:r>
              <a:rPr lang="ar-SA" dirty="0" smtClean="0"/>
              <a:t>حرف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অব্যয়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 </a:t>
            </a:r>
            <a:r>
              <a:rPr lang="ar-SA" dirty="0" smtClean="0"/>
              <a:t>اسم</a:t>
            </a:r>
            <a:r>
              <a:rPr lang="en-US" dirty="0" smtClean="0"/>
              <a:t> ও </a:t>
            </a:r>
            <a:r>
              <a:rPr lang="ar-SA" dirty="0" smtClean="0"/>
              <a:t>فعل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শাব্দিক</a:t>
            </a:r>
            <a:r>
              <a:rPr lang="en-US" dirty="0" smtClean="0"/>
              <a:t> </a:t>
            </a:r>
            <a:r>
              <a:rPr lang="en-US" dirty="0" err="1" smtClean="0"/>
              <a:t>গঠনের</a:t>
            </a:r>
            <a:r>
              <a:rPr lang="en-US" dirty="0" smtClean="0"/>
              <a:t> </a:t>
            </a:r>
            <a:r>
              <a:rPr lang="en-US" dirty="0" err="1" smtClean="0"/>
              <a:t>পরিবর্তন</a:t>
            </a:r>
            <a:r>
              <a:rPr lang="en-US" dirty="0" smtClean="0"/>
              <a:t> </a:t>
            </a:r>
            <a:r>
              <a:rPr lang="en-US" dirty="0" err="1" smtClean="0"/>
              <a:t>অর্থা</a:t>
            </a:r>
            <a:r>
              <a:rPr lang="en-US" dirty="0" smtClean="0"/>
              <a:t>ৎ </a:t>
            </a:r>
            <a:r>
              <a:rPr lang="en-US" dirty="0" err="1" smtClean="0"/>
              <a:t>একবচন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দুই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বহুবচন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  <a:r>
              <a:rPr lang="en-US" dirty="0" err="1" smtClean="0"/>
              <a:t>কিন্তু</a:t>
            </a:r>
            <a:r>
              <a:rPr lang="en-US" dirty="0" smtClean="0"/>
              <a:t> </a:t>
            </a:r>
            <a:r>
              <a:rPr lang="ar-SA" dirty="0" smtClean="0"/>
              <a:t>حرف</a:t>
            </a:r>
            <a:r>
              <a:rPr lang="en-US" dirty="0" smtClean="0"/>
              <a:t> </a:t>
            </a:r>
            <a:r>
              <a:rPr lang="en-US" dirty="0" err="1" smtClean="0"/>
              <a:t>সর্বদা</a:t>
            </a:r>
            <a:r>
              <a:rPr lang="en-US" dirty="0" smtClean="0"/>
              <a:t> </a:t>
            </a:r>
            <a:r>
              <a:rPr lang="en-US" dirty="0" err="1" smtClean="0"/>
              <a:t>একই</a:t>
            </a:r>
            <a:r>
              <a:rPr lang="en-US" dirty="0" smtClean="0"/>
              <a:t> </a:t>
            </a:r>
            <a:r>
              <a:rPr lang="en-US" dirty="0" err="1" smtClean="0"/>
              <a:t>রকম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। </a:t>
            </a:r>
            <a:r>
              <a:rPr lang="en-US" dirty="0" err="1" smtClean="0"/>
              <a:t>যেমন</a:t>
            </a:r>
            <a:r>
              <a:rPr lang="en-US" dirty="0" smtClean="0"/>
              <a:t> </a:t>
            </a:r>
            <a:r>
              <a:rPr lang="en-US" dirty="0" err="1" smtClean="0"/>
              <a:t>আল্লাহ</a:t>
            </a:r>
            <a:r>
              <a:rPr lang="en-US" dirty="0" smtClean="0"/>
              <a:t> </a:t>
            </a:r>
            <a:r>
              <a:rPr lang="en-US" dirty="0" err="1" smtClean="0"/>
              <a:t>তায়ালা</a:t>
            </a:r>
            <a:r>
              <a:rPr lang="en-US" dirty="0" smtClean="0"/>
              <a:t> </a:t>
            </a:r>
            <a:r>
              <a:rPr lang="en-US" dirty="0" err="1" smtClean="0"/>
              <a:t>বলেন</a:t>
            </a:r>
            <a:r>
              <a:rPr lang="en-US" dirty="0" smtClean="0"/>
              <a:t>,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ar-SA" b="1" dirty="0">
                <a:solidFill>
                  <a:srgbClr val="FFC000"/>
                </a:solidFill>
              </a:rPr>
              <a:t>إِنَّا أَعْطَيْنَاكَ الْكَوْثَرَ (1) فَصَلِّ لِرَبِّكَ وَانْحَرْ (2) إِنَّ شَانِئَكَ هُوَ الْأَبْتَرُ (3</a:t>
            </a:r>
            <a:r>
              <a:rPr lang="ar-SA" b="1" dirty="0" smtClean="0">
                <a:solidFill>
                  <a:srgbClr val="FFC000"/>
                </a:solidFill>
              </a:rPr>
              <a:t>)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</a:p>
          <a:p>
            <a:endParaRPr lang="en-US" dirty="0" smtClean="0"/>
          </a:p>
          <a:p>
            <a:r>
              <a:rPr lang="en-US" dirty="0" smtClean="0"/>
              <a:t>এ </a:t>
            </a:r>
            <a:r>
              <a:rPr lang="en-US" dirty="0" err="1" smtClean="0"/>
              <a:t>সুরায়</a:t>
            </a:r>
            <a:r>
              <a:rPr lang="en-US" dirty="0" smtClean="0"/>
              <a:t> </a:t>
            </a:r>
            <a:r>
              <a:rPr lang="ar-SA" dirty="0" smtClean="0"/>
              <a:t>اسم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বিশেষ্য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ar-SA" b="1" dirty="0" smtClean="0"/>
              <a:t>الْكَوْثَرَ</a:t>
            </a:r>
            <a:r>
              <a:rPr lang="en-US" b="1" dirty="0" smtClean="0"/>
              <a:t>, </a:t>
            </a:r>
            <a:r>
              <a:rPr lang="ar-SA" b="1" dirty="0" smtClean="0"/>
              <a:t>رَب</a:t>
            </a:r>
            <a:r>
              <a:rPr lang="en-US" b="1" dirty="0" smtClean="0"/>
              <a:t>, </a:t>
            </a:r>
            <a:r>
              <a:rPr lang="ar-SA" b="1" dirty="0" smtClean="0"/>
              <a:t>هو</a:t>
            </a:r>
            <a:r>
              <a:rPr lang="en-US" b="1" dirty="0" smtClean="0"/>
              <a:t> , </a:t>
            </a:r>
            <a:r>
              <a:rPr lang="ar-SA" b="1" dirty="0" smtClean="0"/>
              <a:t>ك</a:t>
            </a:r>
            <a:r>
              <a:rPr lang="en-US" b="1" dirty="0" smtClean="0"/>
              <a:t>, </a:t>
            </a:r>
            <a:r>
              <a:rPr lang="ar-SA" b="1" dirty="0" smtClean="0"/>
              <a:t>الْأَبْتَر</a:t>
            </a:r>
            <a:r>
              <a:rPr lang="en-US" b="1" dirty="0" smtClean="0"/>
              <a:t> ।</a:t>
            </a:r>
          </a:p>
          <a:p>
            <a:r>
              <a:rPr lang="ar-SA" dirty="0" smtClean="0"/>
              <a:t>فعل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ক্রিয়া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ar-SA" b="1" dirty="0" smtClean="0"/>
              <a:t>أَعْطَيْنَا</a:t>
            </a:r>
            <a:r>
              <a:rPr lang="en-US" b="1" dirty="0" smtClean="0"/>
              <a:t>, </a:t>
            </a:r>
            <a:r>
              <a:rPr lang="ar-SA" b="1" dirty="0" smtClean="0"/>
              <a:t>فَصَلّ</a:t>
            </a:r>
            <a:r>
              <a:rPr lang="en-US" b="1" dirty="0" smtClean="0"/>
              <a:t>, </a:t>
            </a:r>
            <a:r>
              <a:rPr lang="ar-SA" b="1" dirty="0" smtClean="0"/>
              <a:t>انْحَر</a:t>
            </a:r>
            <a:r>
              <a:rPr lang="en-US" b="1" dirty="0" smtClean="0"/>
              <a:t>, </a:t>
            </a:r>
            <a:r>
              <a:rPr lang="ar-SA" b="1" dirty="0" smtClean="0"/>
              <a:t>شَانِئ</a:t>
            </a:r>
            <a:r>
              <a:rPr lang="en-US" b="1" dirty="0" smtClean="0"/>
              <a:t> ।</a:t>
            </a:r>
          </a:p>
          <a:p>
            <a:r>
              <a:rPr lang="ar-SA" dirty="0" smtClean="0"/>
              <a:t>حرف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অব্যয়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 </a:t>
            </a:r>
            <a:r>
              <a:rPr lang="ar-SA" b="1" dirty="0" smtClean="0"/>
              <a:t>إِنّ</a:t>
            </a:r>
            <a:r>
              <a:rPr lang="en-US" b="1" dirty="0" smtClean="0"/>
              <a:t>।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83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rgbClr val="92D050"/>
                </a:solidFill>
              </a:rPr>
              <a:t>শিখনফল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বাক্যের</a:t>
            </a:r>
            <a:r>
              <a:rPr lang="en-US" dirty="0" smtClean="0"/>
              <a:t> </a:t>
            </a:r>
            <a:r>
              <a:rPr lang="en-US" dirty="0" err="1" smtClean="0"/>
              <a:t>বিশুদ্ধার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ar-SA" dirty="0" smtClean="0"/>
              <a:t>الكلمة و اقسامها</a:t>
            </a:r>
            <a:r>
              <a:rPr lang="en-US" dirty="0" smtClean="0"/>
              <a:t>  (</a:t>
            </a:r>
            <a:r>
              <a:rPr lang="en-US" sz="2800" dirty="0" err="1" smtClean="0"/>
              <a:t>শব্দ</a:t>
            </a:r>
            <a:r>
              <a:rPr lang="en-US" sz="2800" dirty="0" smtClean="0"/>
              <a:t> ও </a:t>
            </a:r>
            <a:r>
              <a:rPr lang="en-US" sz="2800" dirty="0" err="1" smtClean="0"/>
              <a:t>এর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প্রকারভেদ</a:t>
            </a:r>
            <a:r>
              <a:rPr lang="ar-SA" sz="2800" dirty="0" smtClean="0"/>
              <a:t> </a:t>
            </a:r>
            <a:r>
              <a:rPr lang="en-US" dirty="0" smtClean="0"/>
              <a:t>)</a:t>
            </a:r>
            <a:r>
              <a:rPr lang="ar-SA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গুরুত্ব</a:t>
            </a:r>
            <a:r>
              <a:rPr lang="en-US" dirty="0" smtClean="0"/>
              <a:t> </a:t>
            </a:r>
            <a:r>
              <a:rPr lang="en-US" dirty="0" err="1" smtClean="0"/>
              <a:t>অপরিসীম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তিনটি</a:t>
            </a:r>
            <a:r>
              <a:rPr lang="en-US" dirty="0" smtClean="0"/>
              <a:t> </a:t>
            </a:r>
            <a:r>
              <a:rPr lang="en-US" dirty="0" err="1" smtClean="0"/>
              <a:t>প্রকারই</a:t>
            </a:r>
            <a:r>
              <a:rPr lang="en-US" dirty="0" smtClean="0"/>
              <a:t> </a:t>
            </a:r>
            <a:r>
              <a:rPr lang="en-US" dirty="0" err="1" smtClean="0"/>
              <a:t>বাক্যে</a:t>
            </a:r>
            <a:r>
              <a:rPr lang="en-US" dirty="0" smtClean="0"/>
              <a:t> </a:t>
            </a:r>
            <a:r>
              <a:rPr lang="en-US" dirty="0" err="1" smtClean="0"/>
              <a:t>থাকতে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dirty="0" smtClean="0"/>
              <a:t>। </a:t>
            </a:r>
            <a:r>
              <a:rPr lang="en-US" dirty="0" err="1" smtClean="0"/>
              <a:t>আবার</a:t>
            </a:r>
            <a:r>
              <a:rPr lang="en-US" dirty="0" smtClean="0"/>
              <a:t> </a:t>
            </a:r>
            <a:r>
              <a:rPr lang="en-US" dirty="0" err="1" smtClean="0"/>
              <a:t>নাও</a:t>
            </a:r>
            <a:r>
              <a:rPr lang="en-US" dirty="0" smtClean="0"/>
              <a:t> </a:t>
            </a:r>
            <a:r>
              <a:rPr lang="en-US" dirty="0" err="1" smtClean="0"/>
              <a:t>থাকতে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আরবিভাষা</a:t>
            </a:r>
            <a:r>
              <a:rPr lang="en-US" dirty="0" smtClean="0"/>
              <a:t> </a:t>
            </a:r>
            <a:r>
              <a:rPr lang="en-US" dirty="0" err="1" smtClean="0"/>
              <a:t>শিখতে</a:t>
            </a:r>
            <a:r>
              <a:rPr lang="en-US" dirty="0" smtClean="0"/>
              <a:t> </a:t>
            </a:r>
            <a:r>
              <a:rPr lang="en-US" dirty="0" err="1" smtClean="0"/>
              <a:t>হলে</a:t>
            </a:r>
            <a:r>
              <a:rPr lang="en-US" dirty="0" smtClean="0"/>
              <a:t> </a:t>
            </a:r>
            <a:r>
              <a:rPr lang="ar-SA" dirty="0" smtClean="0"/>
              <a:t>الكلمة و اقسامها</a:t>
            </a:r>
            <a:r>
              <a:rPr lang="en-US" dirty="0" smtClean="0"/>
              <a:t>  (</a:t>
            </a:r>
            <a:r>
              <a:rPr lang="en-US" sz="2800" dirty="0" err="1" smtClean="0"/>
              <a:t>শব্দ</a:t>
            </a:r>
            <a:r>
              <a:rPr lang="en-US" sz="2800" dirty="0" smtClean="0"/>
              <a:t> ও </a:t>
            </a:r>
            <a:r>
              <a:rPr lang="en-US" sz="2800" dirty="0" err="1" smtClean="0"/>
              <a:t>এর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প্রকারভেদ</a:t>
            </a:r>
            <a:r>
              <a:rPr lang="ar-SA" sz="2800" dirty="0" smtClean="0"/>
              <a:t> </a:t>
            </a:r>
            <a:r>
              <a:rPr lang="en-US" dirty="0" smtClean="0"/>
              <a:t>)</a:t>
            </a:r>
            <a:r>
              <a:rPr lang="ar-SA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জানতে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392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আস-সালামু আলাইকুম ওয়া রাহমুতল্লাহ</vt:lpstr>
      <vt:lpstr>দাখিল পঞ্চম শ্রেনি</vt:lpstr>
      <vt:lpstr>আজকের পাঠে জানবো</vt:lpstr>
      <vt:lpstr>الكلمة و اقسامها   (শব্দ ও এর প্রকারভেদ ) </vt:lpstr>
      <vt:lpstr> اقسام الكلمة   বা শব্দের প্রকারভেদ</vt:lpstr>
      <vt:lpstr>শিখনফল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আস-সালামু আলাইকুম ওয়া রাহমুতল্লাহ</dc:title>
  <dc:creator>Personal</dc:creator>
  <cp:lastModifiedBy>Personal</cp:lastModifiedBy>
  <cp:revision>25</cp:revision>
  <dcterms:created xsi:type="dcterms:W3CDTF">2021-02-26T15:03:58Z</dcterms:created>
  <dcterms:modified xsi:type="dcterms:W3CDTF">2021-02-26T16:32:32Z</dcterms:modified>
</cp:coreProperties>
</file>