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7" r:id="rId18"/>
    <p:sldId id="273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77B57E-A665-41E4-ACAE-EF7A7564E139}" type="doc">
      <dgm:prSet loTypeId="urn:microsoft.com/office/officeart/2005/8/layout/radial1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55EF80F-EF24-47DF-9398-5112AF671FFF}">
      <dgm:prSet phldrT="[Text]"/>
      <dgm:spPr>
        <a:solidFill>
          <a:schemeClr val="accent6"/>
        </a:solidFill>
      </dgm:spPr>
      <dgm:t>
        <a:bodyPr/>
        <a:lstStyle/>
        <a:p>
          <a:r>
            <a:rPr lang="bn-IN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মাল্টিমিডিয়া</a:t>
          </a:r>
          <a:endParaRPr lang="en-US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A3C86A-19C9-4FB6-B297-7B91008ED172}" type="parTrans" cxnId="{6BD3237D-E5E9-4606-A078-E2E82D3313EA}">
      <dgm:prSet/>
      <dgm:spPr/>
      <dgm:t>
        <a:bodyPr/>
        <a:lstStyle/>
        <a:p>
          <a:endParaRPr lang="en-US"/>
        </a:p>
      </dgm:t>
    </dgm:pt>
    <dgm:pt modelId="{60E1FDFE-9790-4172-A994-C5211F8150BC}" type="sibTrans" cxnId="{6BD3237D-E5E9-4606-A078-E2E82D3313EA}">
      <dgm:prSet/>
      <dgm:spPr/>
      <dgm:t>
        <a:bodyPr/>
        <a:lstStyle/>
        <a:p>
          <a:endParaRPr lang="en-US"/>
        </a:p>
      </dgm:t>
    </dgm:pt>
    <dgm:pt modelId="{729AB4C2-B5EE-4F40-894A-30D5C68CB1FA}">
      <dgm:prSet phldrT="[Text]" custT="1"/>
      <dgm:spPr/>
      <dgm:t>
        <a:bodyPr/>
        <a:lstStyle/>
        <a:p>
          <a:r>
            <a: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টেক্সট বা বর্ণ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BEDB38-D152-46D6-853A-4026221B8A8D}" type="parTrans" cxnId="{27DB2548-E145-4CD1-90CB-FBADD4BB13DB}">
      <dgm:prSet/>
      <dgm:spPr/>
      <dgm:t>
        <a:bodyPr/>
        <a:lstStyle/>
        <a:p>
          <a:endParaRPr lang="en-US"/>
        </a:p>
      </dgm:t>
    </dgm:pt>
    <dgm:pt modelId="{3C2B657C-396A-413E-8DE2-2772DBA9DC72}" type="sibTrans" cxnId="{27DB2548-E145-4CD1-90CB-FBADD4BB13DB}">
      <dgm:prSet/>
      <dgm:spPr/>
      <dgm:t>
        <a:bodyPr/>
        <a:lstStyle/>
        <a:p>
          <a:endParaRPr lang="en-US"/>
        </a:p>
      </dgm:t>
    </dgm:pt>
    <dgm:pt modelId="{DF90F466-0301-4FC1-8F97-456593A7DD83}">
      <dgm:prSet phldrT="[Text]" custT="1"/>
      <dgm:spPr>
        <a:solidFill>
          <a:srgbClr val="0070C0"/>
        </a:solidFill>
      </dgm:spPr>
      <dgm:t>
        <a:bodyPr/>
        <a:lstStyle/>
        <a:p>
          <a:r>
            <a: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চিত্র ও গ্রাফিক্স</a:t>
          </a:r>
          <a:endParaRPr lang="en-US" sz="2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603643-011D-4D7C-B620-92B325BA1369}" type="parTrans" cxnId="{BC33590D-4130-4D6D-89AD-5FD258CF7BA9}">
      <dgm:prSet/>
      <dgm:spPr/>
      <dgm:t>
        <a:bodyPr/>
        <a:lstStyle/>
        <a:p>
          <a:endParaRPr lang="en-US"/>
        </a:p>
      </dgm:t>
    </dgm:pt>
    <dgm:pt modelId="{DEFACF2C-6967-4A55-AA34-221C404096B8}" type="sibTrans" cxnId="{BC33590D-4130-4D6D-89AD-5FD258CF7BA9}">
      <dgm:prSet/>
      <dgm:spPr/>
      <dgm:t>
        <a:bodyPr/>
        <a:lstStyle/>
        <a:p>
          <a:endParaRPr lang="en-US"/>
        </a:p>
      </dgm:t>
    </dgm:pt>
    <dgm:pt modelId="{91DC3DAA-F234-43A6-A4FB-F667DE3828CD}">
      <dgm:prSet phldrT="[Text]" custT="1"/>
      <dgm:spPr/>
      <dgm:t>
        <a:bodyPr/>
        <a:lstStyle/>
        <a:p>
          <a:r>
            <a: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 বা অডিও</a:t>
          </a:r>
          <a:endParaRPr lang="en-US" sz="2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323AF0-444D-4BF5-966F-E8A8EDC41EBC}" type="parTrans" cxnId="{ADD4960A-4D70-4EBC-AAFB-B9E3031B25DD}">
      <dgm:prSet/>
      <dgm:spPr/>
      <dgm:t>
        <a:bodyPr/>
        <a:lstStyle/>
        <a:p>
          <a:endParaRPr lang="en-US"/>
        </a:p>
      </dgm:t>
    </dgm:pt>
    <dgm:pt modelId="{B397CFE0-B5FC-4D38-93C4-A0BBF34CC3E6}" type="sibTrans" cxnId="{ADD4960A-4D70-4EBC-AAFB-B9E3031B25DD}">
      <dgm:prSet/>
      <dgm:spPr/>
      <dgm:t>
        <a:bodyPr/>
        <a:lstStyle/>
        <a:p>
          <a:endParaRPr lang="en-US"/>
        </a:p>
      </dgm:t>
    </dgm:pt>
    <dgm:pt modelId="{5AF731B5-DC05-4E73-9C05-123C585D2ECD}">
      <dgm:prSet phldrT="[Text]" custT="1"/>
      <dgm:spPr/>
      <dgm:t>
        <a:bodyPr/>
        <a:lstStyle/>
        <a:p>
          <a:r>
            <a:rPr lang="bn-IN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এনিমেশন</a:t>
          </a:r>
          <a:endParaRPr lang="en-US" sz="2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559A71-E810-4156-A48A-3233E78B833A}" type="parTrans" cxnId="{8D2C2A9F-446C-4107-8147-6804C7639321}">
      <dgm:prSet/>
      <dgm:spPr/>
      <dgm:t>
        <a:bodyPr/>
        <a:lstStyle/>
        <a:p>
          <a:endParaRPr lang="en-US"/>
        </a:p>
      </dgm:t>
    </dgm:pt>
    <dgm:pt modelId="{F75060D1-308D-47A3-9606-E5303B2858F9}" type="sibTrans" cxnId="{8D2C2A9F-446C-4107-8147-6804C7639321}">
      <dgm:prSet/>
      <dgm:spPr/>
      <dgm:t>
        <a:bodyPr/>
        <a:lstStyle/>
        <a:p>
          <a:endParaRPr lang="en-US"/>
        </a:p>
      </dgm:t>
    </dgm:pt>
    <dgm:pt modelId="{8C1E4763-5887-4A1E-8329-79B72F577885}">
      <dgm:prSet phldrT="[Text]" custRadScaleRad="118479" custRadScaleInc="-103281"/>
      <dgm:spPr/>
      <dgm:t>
        <a:bodyPr/>
        <a:lstStyle/>
        <a:p>
          <a:endParaRPr lang="en-US" dirty="0"/>
        </a:p>
      </dgm:t>
    </dgm:pt>
    <dgm:pt modelId="{B96EA13E-D0BC-4DD2-A7F6-F758DDA9415B}" type="parTrans" cxnId="{D9539EFB-1979-4DF5-9A71-7000B93F5F52}">
      <dgm:prSet/>
      <dgm:spPr/>
      <dgm:t>
        <a:bodyPr/>
        <a:lstStyle/>
        <a:p>
          <a:endParaRPr lang="en-US"/>
        </a:p>
      </dgm:t>
    </dgm:pt>
    <dgm:pt modelId="{3466E270-1771-4DFB-87E1-C0C2F772DA2C}" type="sibTrans" cxnId="{D9539EFB-1979-4DF5-9A71-7000B93F5F52}">
      <dgm:prSet/>
      <dgm:spPr/>
      <dgm:t>
        <a:bodyPr/>
        <a:lstStyle/>
        <a:p>
          <a:endParaRPr lang="en-US"/>
        </a:p>
      </dgm:t>
    </dgm:pt>
    <dgm:pt modelId="{49D4B429-976E-4155-84FD-95476778F9CF}">
      <dgm:prSet/>
      <dgm:spPr/>
      <dgm:t>
        <a:bodyPr/>
        <a:lstStyle/>
        <a:p>
          <a:endParaRPr lang="en-US"/>
        </a:p>
      </dgm:t>
    </dgm:pt>
    <dgm:pt modelId="{C70BEE66-2262-466E-A5F9-191558B3CAF9}" type="parTrans" cxnId="{443C969D-CDBE-4168-BD0D-793D94014551}">
      <dgm:prSet/>
      <dgm:spPr/>
      <dgm:t>
        <a:bodyPr/>
        <a:lstStyle/>
        <a:p>
          <a:endParaRPr lang="en-US"/>
        </a:p>
      </dgm:t>
    </dgm:pt>
    <dgm:pt modelId="{CA5DB924-C186-4F25-A0D9-992C5BDCB680}" type="sibTrans" cxnId="{443C969D-CDBE-4168-BD0D-793D94014551}">
      <dgm:prSet/>
      <dgm:spPr/>
      <dgm:t>
        <a:bodyPr/>
        <a:lstStyle/>
        <a:p>
          <a:endParaRPr lang="en-US"/>
        </a:p>
      </dgm:t>
    </dgm:pt>
    <dgm:pt modelId="{1F96A139-E541-4CF4-86B5-97BDF7886C36}">
      <dgm:prSet/>
      <dgm:spPr/>
      <dgm:t>
        <a:bodyPr/>
        <a:lstStyle/>
        <a:p>
          <a:endParaRPr lang="en-US"/>
        </a:p>
      </dgm:t>
    </dgm:pt>
    <dgm:pt modelId="{46CE7417-ACD1-43ED-B2B4-92CD0E01D5B4}" type="parTrans" cxnId="{5442ED5B-224E-481B-89D2-ACC04D0B69AF}">
      <dgm:prSet/>
      <dgm:spPr/>
      <dgm:t>
        <a:bodyPr/>
        <a:lstStyle/>
        <a:p>
          <a:endParaRPr lang="en-US"/>
        </a:p>
      </dgm:t>
    </dgm:pt>
    <dgm:pt modelId="{DAD15EE7-FCE5-4E25-86E5-867DE7F8CC11}" type="sibTrans" cxnId="{5442ED5B-224E-481B-89D2-ACC04D0B69AF}">
      <dgm:prSet/>
      <dgm:spPr/>
      <dgm:t>
        <a:bodyPr/>
        <a:lstStyle/>
        <a:p>
          <a:endParaRPr lang="en-US"/>
        </a:p>
      </dgm:t>
    </dgm:pt>
    <dgm:pt modelId="{ACDF49C5-DB3F-401E-8C55-8D605F1E1412}">
      <dgm:prSet phldrT="[Text]" phldr="1" custRadScaleRad="118479" custRadScaleInc="-103281"/>
      <dgm:spPr/>
      <dgm:t>
        <a:bodyPr/>
        <a:lstStyle/>
        <a:p>
          <a:endParaRPr lang="en-US"/>
        </a:p>
      </dgm:t>
    </dgm:pt>
    <dgm:pt modelId="{3BC1779A-F2C2-4889-A5D8-2B27EB5E1F2C}" type="parTrans" cxnId="{891FF812-65A0-448A-BF3A-66B39FF272F9}">
      <dgm:prSet/>
      <dgm:spPr/>
      <dgm:t>
        <a:bodyPr/>
        <a:lstStyle/>
        <a:p>
          <a:endParaRPr lang="en-US"/>
        </a:p>
      </dgm:t>
    </dgm:pt>
    <dgm:pt modelId="{D4E07438-1F25-4EF7-AF6B-86BB142E527F}" type="sibTrans" cxnId="{891FF812-65A0-448A-BF3A-66B39FF272F9}">
      <dgm:prSet/>
      <dgm:spPr/>
      <dgm:t>
        <a:bodyPr/>
        <a:lstStyle/>
        <a:p>
          <a:endParaRPr lang="en-US"/>
        </a:p>
      </dgm:t>
    </dgm:pt>
    <dgm:pt modelId="{C91A3B36-468A-4B4E-9580-A458D4CC02E7}">
      <dgm:prSet phldrT="[Text]" phldr="1"/>
      <dgm:spPr/>
      <dgm:t>
        <a:bodyPr/>
        <a:lstStyle/>
        <a:p>
          <a:endParaRPr lang="en-US"/>
        </a:p>
      </dgm:t>
    </dgm:pt>
    <dgm:pt modelId="{4C3897E7-66D7-4F79-9C39-DFC3A49B34E3}" type="parTrans" cxnId="{1AA4588F-A8C1-47C9-AF96-55A485B02AA2}">
      <dgm:prSet/>
      <dgm:spPr/>
      <dgm:t>
        <a:bodyPr/>
        <a:lstStyle/>
        <a:p>
          <a:endParaRPr lang="en-US"/>
        </a:p>
      </dgm:t>
    </dgm:pt>
    <dgm:pt modelId="{FD8C993D-EA81-453B-944B-58816E5ACF10}" type="sibTrans" cxnId="{1AA4588F-A8C1-47C9-AF96-55A485B02AA2}">
      <dgm:prSet/>
      <dgm:spPr/>
      <dgm:t>
        <a:bodyPr/>
        <a:lstStyle/>
        <a:p>
          <a:endParaRPr lang="en-US"/>
        </a:p>
      </dgm:t>
    </dgm:pt>
    <dgm:pt modelId="{86617F85-BB38-413A-9CA0-5DD97A81B185}">
      <dgm:prSet phldrT="[Text]" custRadScaleRad="118479" custRadScaleInc="-103281"/>
      <dgm:spPr/>
      <dgm:t>
        <a:bodyPr/>
        <a:lstStyle/>
        <a:p>
          <a:endParaRPr lang="en-US" dirty="0"/>
        </a:p>
      </dgm:t>
    </dgm:pt>
    <dgm:pt modelId="{16677CE4-DAB7-458C-91B5-EB00A42C3C87}" type="parTrans" cxnId="{19464A17-6888-476E-9E3F-987B2EF22F80}">
      <dgm:prSet/>
      <dgm:spPr/>
      <dgm:t>
        <a:bodyPr/>
        <a:lstStyle/>
        <a:p>
          <a:endParaRPr lang="en-US"/>
        </a:p>
      </dgm:t>
    </dgm:pt>
    <dgm:pt modelId="{79316F36-AEC5-4554-9D97-440D8E025BB8}" type="sibTrans" cxnId="{19464A17-6888-476E-9E3F-987B2EF22F80}">
      <dgm:prSet/>
      <dgm:spPr/>
      <dgm:t>
        <a:bodyPr/>
        <a:lstStyle/>
        <a:p>
          <a:endParaRPr lang="en-US"/>
        </a:p>
      </dgm:t>
    </dgm:pt>
    <dgm:pt modelId="{D7B48976-9C1E-4E0F-8076-F44EB54C4E56}">
      <dgm:prSet phldrT="[Text]" custRadScaleRad="118479" custRadScaleInc="-103281"/>
      <dgm:spPr/>
      <dgm:t>
        <a:bodyPr/>
        <a:lstStyle/>
        <a:p>
          <a:endParaRPr lang="en-US" dirty="0"/>
        </a:p>
      </dgm:t>
    </dgm:pt>
    <dgm:pt modelId="{1F3DA977-B123-4F97-B9ED-8E70F01ED3A2}" type="parTrans" cxnId="{09AEC3AC-354E-49F9-8113-81F7C0FE3FFE}">
      <dgm:prSet/>
      <dgm:spPr/>
      <dgm:t>
        <a:bodyPr/>
        <a:lstStyle/>
        <a:p>
          <a:endParaRPr lang="en-US"/>
        </a:p>
      </dgm:t>
    </dgm:pt>
    <dgm:pt modelId="{5CEF5CFA-951A-4D88-B3AA-F306E31CFD22}" type="sibTrans" cxnId="{09AEC3AC-354E-49F9-8113-81F7C0FE3FFE}">
      <dgm:prSet/>
      <dgm:spPr/>
      <dgm:t>
        <a:bodyPr/>
        <a:lstStyle/>
        <a:p>
          <a:endParaRPr lang="en-US"/>
        </a:p>
      </dgm:t>
    </dgm:pt>
    <dgm:pt modelId="{410EAFE3-E207-4B51-A777-C1BB22A34126}">
      <dgm:prSet phldrT="[Text]" custRadScaleRad="118479" custRadScaleInc="-103281"/>
      <dgm:spPr/>
      <dgm:t>
        <a:bodyPr/>
        <a:lstStyle/>
        <a:p>
          <a:endParaRPr lang="en-US"/>
        </a:p>
      </dgm:t>
    </dgm:pt>
    <dgm:pt modelId="{27E2BE2C-43E9-4768-9955-F988F3B89BD4}" type="parTrans" cxnId="{7E53EE98-52A9-4654-8501-A3A3E5012A31}">
      <dgm:prSet/>
      <dgm:spPr/>
      <dgm:t>
        <a:bodyPr/>
        <a:lstStyle/>
        <a:p>
          <a:endParaRPr lang="en-US"/>
        </a:p>
      </dgm:t>
    </dgm:pt>
    <dgm:pt modelId="{E2D1CD66-86F1-4F96-BF05-C55C20387E17}" type="sibTrans" cxnId="{7E53EE98-52A9-4654-8501-A3A3E5012A31}">
      <dgm:prSet/>
      <dgm:spPr/>
      <dgm:t>
        <a:bodyPr/>
        <a:lstStyle/>
        <a:p>
          <a:endParaRPr lang="en-US"/>
        </a:p>
      </dgm:t>
    </dgm:pt>
    <dgm:pt modelId="{24C51870-1C55-4F93-B2D0-42C0F6E0CDD6}">
      <dgm:prSet phldrT="[Text]" custRadScaleRad="118479" custRadScaleInc="-103281"/>
      <dgm:spPr/>
      <dgm:t>
        <a:bodyPr/>
        <a:lstStyle/>
        <a:p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CAE5DB-29E8-44E9-89B6-D44797D649FD}" type="parTrans" cxnId="{28979F06-A90D-4BAE-8343-B9835D87ED18}">
      <dgm:prSet/>
      <dgm:spPr/>
      <dgm:t>
        <a:bodyPr/>
        <a:lstStyle/>
        <a:p>
          <a:endParaRPr lang="en-US"/>
        </a:p>
      </dgm:t>
    </dgm:pt>
    <dgm:pt modelId="{FF257C03-3F3C-410E-B24A-3459DDD96230}" type="sibTrans" cxnId="{28979F06-A90D-4BAE-8343-B9835D87ED18}">
      <dgm:prSet/>
      <dgm:spPr/>
      <dgm:t>
        <a:bodyPr/>
        <a:lstStyle/>
        <a:p>
          <a:endParaRPr lang="en-US"/>
        </a:p>
      </dgm:t>
    </dgm:pt>
    <dgm:pt modelId="{E8DDFB42-B9B2-46EA-89E7-E40213295363}" type="pres">
      <dgm:prSet presAssocID="{3777B57E-A665-41E4-ACAE-EF7A7564E13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B6D1FC-73CF-43E3-B259-E84AE48DF9E8}" type="pres">
      <dgm:prSet presAssocID="{855EF80F-EF24-47DF-9398-5112AF671FFF}" presName="centerShape" presStyleLbl="node0" presStyleIdx="0" presStyleCnt="1" custScaleX="124317" custScaleY="117657" custLinFactNeighborX="341" custLinFactNeighborY="0"/>
      <dgm:spPr/>
      <dgm:t>
        <a:bodyPr/>
        <a:lstStyle/>
        <a:p>
          <a:endParaRPr lang="en-US"/>
        </a:p>
      </dgm:t>
    </dgm:pt>
    <dgm:pt modelId="{25B07050-9ACF-429F-8D45-C28EC44A2F0A}" type="pres">
      <dgm:prSet presAssocID="{1BBEDB38-D152-46D6-853A-4026221B8A8D}" presName="Name9" presStyleLbl="parChTrans1D2" presStyleIdx="0" presStyleCnt="4"/>
      <dgm:spPr/>
      <dgm:t>
        <a:bodyPr/>
        <a:lstStyle/>
        <a:p>
          <a:endParaRPr lang="en-US"/>
        </a:p>
      </dgm:t>
    </dgm:pt>
    <dgm:pt modelId="{C6595361-1C5B-4EEE-87AF-CAFE339C780A}" type="pres">
      <dgm:prSet presAssocID="{1BBEDB38-D152-46D6-853A-4026221B8A8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14F1890-F1F3-465C-9014-D02C5F9E6747}" type="pres">
      <dgm:prSet presAssocID="{729AB4C2-B5EE-4F40-894A-30D5C68CB1FA}" presName="node" presStyleLbl="node1" presStyleIdx="0" presStyleCnt="4" custScaleX="130425" custRadScaleRad="101701" custRadScaleInc="-21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03FE7-D95D-4FF0-A857-8D971882B81E}" type="pres">
      <dgm:prSet presAssocID="{62603643-011D-4D7C-B620-92B325BA1369}" presName="Name9" presStyleLbl="parChTrans1D2" presStyleIdx="1" presStyleCnt="4"/>
      <dgm:spPr/>
      <dgm:t>
        <a:bodyPr/>
        <a:lstStyle/>
        <a:p>
          <a:endParaRPr lang="en-US"/>
        </a:p>
      </dgm:t>
    </dgm:pt>
    <dgm:pt modelId="{F6E3527E-F80D-4217-93A0-A778CCC43F9B}" type="pres">
      <dgm:prSet presAssocID="{62603643-011D-4D7C-B620-92B325BA1369}" presName="connTx" presStyleLbl="parChTrans1D2" presStyleIdx="1" presStyleCnt="4"/>
      <dgm:spPr/>
      <dgm:t>
        <a:bodyPr/>
        <a:lstStyle/>
        <a:p>
          <a:endParaRPr lang="en-US"/>
        </a:p>
      </dgm:t>
    </dgm:pt>
    <dgm:pt modelId="{8D7BA0C6-6880-4CD1-AB29-DADF984E1CC0}" type="pres">
      <dgm:prSet presAssocID="{DF90F466-0301-4FC1-8F97-456593A7DD83}" presName="node" presStyleLbl="node1" presStyleIdx="1" presStyleCnt="4" custScaleX="124086" custRadScaleRad="131300" custRadScaleInc="-679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40E80-6D11-4DB6-9C78-B67C03EF8027}" type="pres">
      <dgm:prSet presAssocID="{F0323AF0-444D-4BF5-966F-E8A8EDC41EBC}" presName="Name9" presStyleLbl="parChTrans1D2" presStyleIdx="2" presStyleCnt="4"/>
      <dgm:spPr/>
      <dgm:t>
        <a:bodyPr/>
        <a:lstStyle/>
        <a:p>
          <a:endParaRPr lang="en-US"/>
        </a:p>
      </dgm:t>
    </dgm:pt>
    <dgm:pt modelId="{D5B259EF-E3A7-41A2-A0FA-E532050CCC82}" type="pres">
      <dgm:prSet presAssocID="{F0323AF0-444D-4BF5-966F-E8A8EDC41EBC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FC5C129-745A-4600-BA42-468EA15B4ED7}" type="pres">
      <dgm:prSet presAssocID="{91DC3DAA-F234-43A6-A4FB-F667DE3828CD}" presName="node" presStyleLbl="node1" presStyleIdx="2" presStyleCnt="4" custScaleX="130643" custRadScaleRad="136110" custRadScaleInc="-165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022C32-1400-4343-BA60-E268C846D6B1}" type="pres">
      <dgm:prSet presAssocID="{1E559A71-E810-4156-A48A-3233E78B833A}" presName="Name9" presStyleLbl="parChTrans1D2" presStyleIdx="3" presStyleCnt="4"/>
      <dgm:spPr/>
      <dgm:t>
        <a:bodyPr/>
        <a:lstStyle/>
        <a:p>
          <a:endParaRPr lang="en-US"/>
        </a:p>
      </dgm:t>
    </dgm:pt>
    <dgm:pt modelId="{FCA2C20E-6F50-47F8-B513-1C20518AA861}" type="pres">
      <dgm:prSet presAssocID="{1E559A71-E810-4156-A48A-3233E78B833A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0D09F87-C5D8-4AE2-B1DB-766C5E79FC47}" type="pres">
      <dgm:prSet presAssocID="{5AF731B5-DC05-4E73-9C05-123C585D2ECD}" presName="node" presStyleLbl="node1" presStyleIdx="3" presStyleCnt="4" custScaleX="124501" custRadScaleRad="104456" custRadScaleInc="-2010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D3237D-E5E9-4606-A078-E2E82D3313EA}" srcId="{3777B57E-A665-41E4-ACAE-EF7A7564E139}" destId="{855EF80F-EF24-47DF-9398-5112AF671FFF}" srcOrd="0" destOrd="0" parTransId="{4EA3C86A-19C9-4FB6-B297-7B91008ED172}" sibTransId="{60E1FDFE-9790-4172-A994-C5211F8150BC}"/>
    <dgm:cxn modelId="{062CA8D2-ADE5-4591-BCB0-7D9D19A9BEE3}" type="presOf" srcId="{1BBEDB38-D152-46D6-853A-4026221B8A8D}" destId="{25B07050-9ACF-429F-8D45-C28EC44A2F0A}" srcOrd="0" destOrd="0" presId="urn:microsoft.com/office/officeart/2005/8/layout/radial1"/>
    <dgm:cxn modelId="{27DB2548-E145-4CD1-90CB-FBADD4BB13DB}" srcId="{855EF80F-EF24-47DF-9398-5112AF671FFF}" destId="{729AB4C2-B5EE-4F40-894A-30D5C68CB1FA}" srcOrd="0" destOrd="0" parTransId="{1BBEDB38-D152-46D6-853A-4026221B8A8D}" sibTransId="{3C2B657C-396A-413E-8DE2-2772DBA9DC72}"/>
    <dgm:cxn modelId="{891FF812-65A0-448A-BF3A-66B39FF272F9}" srcId="{3777B57E-A665-41E4-ACAE-EF7A7564E139}" destId="{ACDF49C5-DB3F-401E-8C55-8D605F1E1412}" srcOrd="8" destOrd="0" parTransId="{3BC1779A-F2C2-4889-A5D8-2B27EB5E1F2C}" sibTransId="{D4E07438-1F25-4EF7-AF6B-86BB142E527F}"/>
    <dgm:cxn modelId="{202DF5EA-FCFA-432E-ABFE-7AE07FD53C84}" type="presOf" srcId="{1E559A71-E810-4156-A48A-3233E78B833A}" destId="{C5022C32-1400-4343-BA60-E268C846D6B1}" srcOrd="0" destOrd="0" presId="urn:microsoft.com/office/officeart/2005/8/layout/radial1"/>
    <dgm:cxn modelId="{DCDEE284-0AED-4F23-9114-73D6A619B63D}" type="presOf" srcId="{1E559A71-E810-4156-A48A-3233E78B833A}" destId="{FCA2C20E-6F50-47F8-B513-1C20518AA861}" srcOrd="1" destOrd="0" presId="urn:microsoft.com/office/officeart/2005/8/layout/radial1"/>
    <dgm:cxn modelId="{28979F06-A90D-4BAE-8343-B9835D87ED18}" srcId="{3777B57E-A665-41E4-ACAE-EF7A7564E139}" destId="{24C51870-1C55-4F93-B2D0-42C0F6E0CDD6}" srcOrd="3" destOrd="0" parTransId="{EFCAE5DB-29E8-44E9-89B6-D44797D649FD}" sibTransId="{FF257C03-3F3C-410E-B24A-3459DDD96230}"/>
    <dgm:cxn modelId="{85A61A53-B97E-4195-B3D6-3A2619492F7E}" type="presOf" srcId="{62603643-011D-4D7C-B620-92B325BA1369}" destId="{F6E3527E-F80D-4217-93A0-A778CCC43F9B}" srcOrd="1" destOrd="0" presId="urn:microsoft.com/office/officeart/2005/8/layout/radial1"/>
    <dgm:cxn modelId="{F52F1C7F-A954-48D3-890B-0055BCE2F3D5}" type="presOf" srcId="{F0323AF0-444D-4BF5-966F-E8A8EDC41EBC}" destId="{D5B259EF-E3A7-41A2-A0FA-E532050CCC82}" srcOrd="1" destOrd="0" presId="urn:microsoft.com/office/officeart/2005/8/layout/radial1"/>
    <dgm:cxn modelId="{09AEC3AC-354E-49F9-8113-81F7C0FE3FFE}" srcId="{3777B57E-A665-41E4-ACAE-EF7A7564E139}" destId="{D7B48976-9C1E-4E0F-8076-F44EB54C4E56}" srcOrd="4" destOrd="0" parTransId="{1F3DA977-B123-4F97-B9ED-8E70F01ED3A2}" sibTransId="{5CEF5CFA-951A-4D88-B3AA-F306E31CFD22}"/>
    <dgm:cxn modelId="{15C5ED5A-7C57-4A9A-964A-5083A16451BD}" type="presOf" srcId="{5AF731B5-DC05-4E73-9C05-123C585D2ECD}" destId="{50D09F87-C5D8-4AE2-B1DB-766C5E79FC47}" srcOrd="0" destOrd="0" presId="urn:microsoft.com/office/officeart/2005/8/layout/radial1"/>
    <dgm:cxn modelId="{C7136ED2-E10F-41B8-B127-9FFB732B4915}" type="presOf" srcId="{729AB4C2-B5EE-4F40-894A-30D5C68CB1FA}" destId="{714F1890-F1F3-465C-9014-D02C5F9E6747}" srcOrd="0" destOrd="0" presId="urn:microsoft.com/office/officeart/2005/8/layout/radial1"/>
    <dgm:cxn modelId="{D00ADD9A-41DD-481E-AC6C-4A9CDFA8FB0A}" type="presOf" srcId="{91DC3DAA-F234-43A6-A4FB-F667DE3828CD}" destId="{8FC5C129-745A-4600-BA42-468EA15B4ED7}" srcOrd="0" destOrd="0" presId="urn:microsoft.com/office/officeart/2005/8/layout/radial1"/>
    <dgm:cxn modelId="{15F15A35-6F7E-4C1D-815B-DD5C738FEF61}" type="presOf" srcId="{855EF80F-EF24-47DF-9398-5112AF671FFF}" destId="{40B6D1FC-73CF-43E3-B259-E84AE48DF9E8}" srcOrd="0" destOrd="0" presId="urn:microsoft.com/office/officeart/2005/8/layout/radial1"/>
    <dgm:cxn modelId="{54930B01-BB42-409D-BE8C-2AE639B7BD38}" type="presOf" srcId="{62603643-011D-4D7C-B620-92B325BA1369}" destId="{D4E03FE7-D95D-4FF0-A857-8D971882B81E}" srcOrd="0" destOrd="0" presId="urn:microsoft.com/office/officeart/2005/8/layout/radial1"/>
    <dgm:cxn modelId="{443C969D-CDBE-4168-BD0D-793D94014551}" srcId="{3777B57E-A665-41E4-ACAE-EF7A7564E139}" destId="{49D4B429-976E-4155-84FD-95476778F9CF}" srcOrd="6" destOrd="0" parTransId="{C70BEE66-2262-466E-A5F9-191558B3CAF9}" sibTransId="{CA5DB924-C186-4F25-A0D9-992C5BDCB680}"/>
    <dgm:cxn modelId="{5442ED5B-224E-481B-89D2-ACC04D0B69AF}" srcId="{3777B57E-A665-41E4-ACAE-EF7A7564E139}" destId="{1F96A139-E541-4CF4-86B5-97BDF7886C36}" srcOrd="7" destOrd="0" parTransId="{46CE7417-ACD1-43ED-B2B4-92CD0E01D5B4}" sibTransId="{DAD15EE7-FCE5-4E25-86E5-867DE7F8CC11}"/>
    <dgm:cxn modelId="{8D2C2A9F-446C-4107-8147-6804C7639321}" srcId="{855EF80F-EF24-47DF-9398-5112AF671FFF}" destId="{5AF731B5-DC05-4E73-9C05-123C585D2ECD}" srcOrd="3" destOrd="0" parTransId="{1E559A71-E810-4156-A48A-3233E78B833A}" sibTransId="{F75060D1-308D-47A3-9606-E5303B2858F9}"/>
    <dgm:cxn modelId="{1AA4588F-A8C1-47C9-AF96-55A485B02AA2}" srcId="{3777B57E-A665-41E4-ACAE-EF7A7564E139}" destId="{C91A3B36-468A-4B4E-9580-A458D4CC02E7}" srcOrd="9" destOrd="0" parTransId="{4C3897E7-66D7-4F79-9C39-DFC3A49B34E3}" sibTransId="{FD8C993D-EA81-453B-944B-58816E5ACF10}"/>
    <dgm:cxn modelId="{7E53EE98-52A9-4654-8501-A3A3E5012A31}" srcId="{3777B57E-A665-41E4-ACAE-EF7A7564E139}" destId="{410EAFE3-E207-4B51-A777-C1BB22A34126}" srcOrd="2" destOrd="0" parTransId="{27E2BE2C-43E9-4768-9955-F988F3B89BD4}" sibTransId="{E2D1CD66-86F1-4F96-BF05-C55C20387E17}"/>
    <dgm:cxn modelId="{7F148F08-B4A7-4166-91FC-47B66C748B82}" type="presOf" srcId="{1BBEDB38-D152-46D6-853A-4026221B8A8D}" destId="{C6595361-1C5B-4EEE-87AF-CAFE339C780A}" srcOrd="1" destOrd="0" presId="urn:microsoft.com/office/officeart/2005/8/layout/radial1"/>
    <dgm:cxn modelId="{A7ACB93E-0E21-4893-B2B5-2583136377A2}" type="presOf" srcId="{F0323AF0-444D-4BF5-966F-E8A8EDC41EBC}" destId="{9C440E80-6D11-4DB6-9C78-B67C03EF8027}" srcOrd="0" destOrd="0" presId="urn:microsoft.com/office/officeart/2005/8/layout/radial1"/>
    <dgm:cxn modelId="{ADD4960A-4D70-4EBC-AAFB-B9E3031B25DD}" srcId="{855EF80F-EF24-47DF-9398-5112AF671FFF}" destId="{91DC3DAA-F234-43A6-A4FB-F667DE3828CD}" srcOrd="2" destOrd="0" parTransId="{F0323AF0-444D-4BF5-966F-E8A8EDC41EBC}" sibTransId="{B397CFE0-B5FC-4D38-93C4-A0BBF34CC3E6}"/>
    <dgm:cxn modelId="{1B61CD8F-3D95-48F4-8E72-BB2E28766ED4}" type="presOf" srcId="{3777B57E-A665-41E4-ACAE-EF7A7564E139}" destId="{E8DDFB42-B9B2-46EA-89E7-E40213295363}" srcOrd="0" destOrd="0" presId="urn:microsoft.com/office/officeart/2005/8/layout/radial1"/>
    <dgm:cxn modelId="{D9539EFB-1979-4DF5-9A71-7000B93F5F52}" srcId="{3777B57E-A665-41E4-ACAE-EF7A7564E139}" destId="{8C1E4763-5887-4A1E-8329-79B72F577885}" srcOrd="5" destOrd="0" parTransId="{B96EA13E-D0BC-4DD2-A7F6-F758DDA9415B}" sibTransId="{3466E270-1771-4DFB-87E1-C0C2F772DA2C}"/>
    <dgm:cxn modelId="{BC33590D-4130-4D6D-89AD-5FD258CF7BA9}" srcId="{855EF80F-EF24-47DF-9398-5112AF671FFF}" destId="{DF90F466-0301-4FC1-8F97-456593A7DD83}" srcOrd="1" destOrd="0" parTransId="{62603643-011D-4D7C-B620-92B325BA1369}" sibTransId="{DEFACF2C-6967-4A55-AA34-221C404096B8}"/>
    <dgm:cxn modelId="{19464A17-6888-476E-9E3F-987B2EF22F80}" srcId="{3777B57E-A665-41E4-ACAE-EF7A7564E139}" destId="{86617F85-BB38-413A-9CA0-5DD97A81B185}" srcOrd="1" destOrd="0" parTransId="{16677CE4-DAB7-458C-91B5-EB00A42C3C87}" sibTransId="{79316F36-AEC5-4554-9D97-440D8E025BB8}"/>
    <dgm:cxn modelId="{1909549F-6C76-4C6D-930D-6B5FB355090E}" type="presOf" srcId="{DF90F466-0301-4FC1-8F97-456593A7DD83}" destId="{8D7BA0C6-6880-4CD1-AB29-DADF984E1CC0}" srcOrd="0" destOrd="0" presId="urn:microsoft.com/office/officeart/2005/8/layout/radial1"/>
    <dgm:cxn modelId="{6CB91E89-2E9D-44FB-A00C-EDABC53E80AB}" type="presParOf" srcId="{E8DDFB42-B9B2-46EA-89E7-E40213295363}" destId="{40B6D1FC-73CF-43E3-B259-E84AE48DF9E8}" srcOrd="0" destOrd="0" presId="urn:microsoft.com/office/officeart/2005/8/layout/radial1"/>
    <dgm:cxn modelId="{070D653A-0E38-4A09-BDF4-750B12BB4339}" type="presParOf" srcId="{E8DDFB42-B9B2-46EA-89E7-E40213295363}" destId="{25B07050-9ACF-429F-8D45-C28EC44A2F0A}" srcOrd="1" destOrd="0" presId="urn:microsoft.com/office/officeart/2005/8/layout/radial1"/>
    <dgm:cxn modelId="{95724663-95A9-4745-B315-43BB5926ABAC}" type="presParOf" srcId="{25B07050-9ACF-429F-8D45-C28EC44A2F0A}" destId="{C6595361-1C5B-4EEE-87AF-CAFE339C780A}" srcOrd="0" destOrd="0" presId="urn:microsoft.com/office/officeart/2005/8/layout/radial1"/>
    <dgm:cxn modelId="{B8B38F8F-8702-4C46-9A2C-A58854EA4E94}" type="presParOf" srcId="{E8DDFB42-B9B2-46EA-89E7-E40213295363}" destId="{714F1890-F1F3-465C-9014-D02C5F9E6747}" srcOrd="2" destOrd="0" presId="urn:microsoft.com/office/officeart/2005/8/layout/radial1"/>
    <dgm:cxn modelId="{FB9E337C-1B05-47AD-8AC5-B4CCB4AAAE65}" type="presParOf" srcId="{E8DDFB42-B9B2-46EA-89E7-E40213295363}" destId="{D4E03FE7-D95D-4FF0-A857-8D971882B81E}" srcOrd="3" destOrd="0" presId="urn:microsoft.com/office/officeart/2005/8/layout/radial1"/>
    <dgm:cxn modelId="{8D85DD0D-D5CB-4EE6-8618-9ADA4971DDB2}" type="presParOf" srcId="{D4E03FE7-D95D-4FF0-A857-8D971882B81E}" destId="{F6E3527E-F80D-4217-93A0-A778CCC43F9B}" srcOrd="0" destOrd="0" presId="urn:microsoft.com/office/officeart/2005/8/layout/radial1"/>
    <dgm:cxn modelId="{154E9A73-9F32-4590-9D7E-256FF4C0EA57}" type="presParOf" srcId="{E8DDFB42-B9B2-46EA-89E7-E40213295363}" destId="{8D7BA0C6-6880-4CD1-AB29-DADF984E1CC0}" srcOrd="4" destOrd="0" presId="urn:microsoft.com/office/officeart/2005/8/layout/radial1"/>
    <dgm:cxn modelId="{27EDDD8F-34AA-42CC-A594-8648A781520D}" type="presParOf" srcId="{E8DDFB42-B9B2-46EA-89E7-E40213295363}" destId="{9C440E80-6D11-4DB6-9C78-B67C03EF8027}" srcOrd="5" destOrd="0" presId="urn:microsoft.com/office/officeart/2005/8/layout/radial1"/>
    <dgm:cxn modelId="{58F1A06D-4638-4EE2-BC96-8AEE1622CCC9}" type="presParOf" srcId="{9C440E80-6D11-4DB6-9C78-B67C03EF8027}" destId="{D5B259EF-E3A7-41A2-A0FA-E532050CCC82}" srcOrd="0" destOrd="0" presId="urn:microsoft.com/office/officeart/2005/8/layout/radial1"/>
    <dgm:cxn modelId="{B95AFB5E-661D-436F-8D11-9BCAA4388F04}" type="presParOf" srcId="{E8DDFB42-B9B2-46EA-89E7-E40213295363}" destId="{8FC5C129-745A-4600-BA42-468EA15B4ED7}" srcOrd="6" destOrd="0" presId="urn:microsoft.com/office/officeart/2005/8/layout/radial1"/>
    <dgm:cxn modelId="{53BEB904-D33C-49D7-817D-2EE9A60CE433}" type="presParOf" srcId="{E8DDFB42-B9B2-46EA-89E7-E40213295363}" destId="{C5022C32-1400-4343-BA60-E268C846D6B1}" srcOrd="7" destOrd="0" presId="urn:microsoft.com/office/officeart/2005/8/layout/radial1"/>
    <dgm:cxn modelId="{911F20BE-EC97-4193-8074-F82ED0A7C787}" type="presParOf" srcId="{C5022C32-1400-4343-BA60-E268C846D6B1}" destId="{FCA2C20E-6F50-47F8-B513-1C20518AA861}" srcOrd="0" destOrd="0" presId="urn:microsoft.com/office/officeart/2005/8/layout/radial1"/>
    <dgm:cxn modelId="{6782920D-613D-4D1B-A48A-BB6A2B2FA3FB}" type="presParOf" srcId="{E8DDFB42-B9B2-46EA-89E7-E40213295363}" destId="{50D09F87-C5D8-4AE2-B1DB-766C5E79FC47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B6D1FC-73CF-43E3-B259-E84AE48DF9E8}">
      <dsp:nvSpPr>
        <dsp:cNvPr id="0" name=""/>
        <dsp:cNvSpPr/>
      </dsp:nvSpPr>
      <dsp:spPr>
        <a:xfrm>
          <a:off x="4274782" y="1826432"/>
          <a:ext cx="1869943" cy="1769765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5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মাল্টিমিডিয়া</a:t>
          </a:r>
          <a:endParaRPr lang="en-US" sz="25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48629" y="2085608"/>
        <a:ext cx="1322249" cy="1251413"/>
      </dsp:txXfrm>
    </dsp:sp>
    <dsp:sp modelId="{25B07050-9ACF-429F-8D45-C28EC44A2F0A}">
      <dsp:nvSpPr>
        <dsp:cNvPr id="0" name=""/>
        <dsp:cNvSpPr/>
      </dsp:nvSpPr>
      <dsp:spPr>
        <a:xfrm rot="15597717">
          <a:off x="4851790" y="1654937"/>
          <a:ext cx="346558" cy="26059"/>
        </a:xfrm>
        <a:custGeom>
          <a:avLst/>
          <a:gdLst/>
          <a:ahLst/>
          <a:cxnLst/>
          <a:rect l="0" t="0" r="0" b="0"/>
          <a:pathLst>
            <a:path>
              <a:moveTo>
                <a:pt x="0" y="13029"/>
              </a:moveTo>
              <a:lnTo>
                <a:pt x="346558" y="1302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5016405" y="1659303"/>
        <a:ext cx="17327" cy="17327"/>
      </dsp:txXfrm>
    </dsp:sp>
    <dsp:sp modelId="{714F1890-F1F3-465C-9014-D02C5F9E6747}">
      <dsp:nvSpPr>
        <dsp:cNvPr id="0" name=""/>
        <dsp:cNvSpPr/>
      </dsp:nvSpPr>
      <dsp:spPr>
        <a:xfrm>
          <a:off x="3882038" y="0"/>
          <a:ext cx="1961818" cy="15041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টেক্সট বা বর্ণ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69340" y="220281"/>
        <a:ext cx="1387214" cy="1063611"/>
      </dsp:txXfrm>
    </dsp:sp>
    <dsp:sp modelId="{D4E03FE7-D95D-4FF0-A857-8D971882B81E}">
      <dsp:nvSpPr>
        <dsp:cNvPr id="0" name=""/>
        <dsp:cNvSpPr/>
      </dsp:nvSpPr>
      <dsp:spPr>
        <a:xfrm rot="19756768">
          <a:off x="5948089" y="2033016"/>
          <a:ext cx="762382" cy="26059"/>
        </a:xfrm>
        <a:custGeom>
          <a:avLst/>
          <a:gdLst/>
          <a:ahLst/>
          <a:cxnLst/>
          <a:rect l="0" t="0" r="0" b="0"/>
          <a:pathLst>
            <a:path>
              <a:moveTo>
                <a:pt x="0" y="13029"/>
              </a:moveTo>
              <a:lnTo>
                <a:pt x="762382" y="1302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310221" y="2026986"/>
        <a:ext cx="38119" cy="38119"/>
      </dsp:txXfrm>
    </dsp:sp>
    <dsp:sp modelId="{8D7BA0C6-6880-4CD1-AB29-DADF984E1CC0}">
      <dsp:nvSpPr>
        <dsp:cNvPr id="0" name=""/>
        <dsp:cNvSpPr/>
      </dsp:nvSpPr>
      <dsp:spPr>
        <a:xfrm>
          <a:off x="6474861" y="652883"/>
          <a:ext cx="1866468" cy="1504173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চিত্র ও গ্রাফিক্স</a:t>
          </a:r>
          <a:endParaRPr lang="en-US" sz="2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748199" y="873164"/>
        <a:ext cx="1319792" cy="1063611"/>
      </dsp:txXfrm>
    </dsp:sp>
    <dsp:sp modelId="{9C440E80-6D11-4DB6-9C78-B67C03EF8027}">
      <dsp:nvSpPr>
        <dsp:cNvPr id="0" name=""/>
        <dsp:cNvSpPr/>
      </dsp:nvSpPr>
      <dsp:spPr>
        <a:xfrm rot="936784">
          <a:off x="6092422" y="3051214"/>
          <a:ext cx="760542" cy="26059"/>
        </a:xfrm>
        <a:custGeom>
          <a:avLst/>
          <a:gdLst/>
          <a:ahLst/>
          <a:cxnLst/>
          <a:rect l="0" t="0" r="0" b="0"/>
          <a:pathLst>
            <a:path>
              <a:moveTo>
                <a:pt x="0" y="13029"/>
              </a:moveTo>
              <a:lnTo>
                <a:pt x="760542" y="1302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453679" y="3045230"/>
        <a:ext cx="38027" cy="38027"/>
      </dsp:txXfrm>
    </dsp:sp>
    <dsp:sp modelId="{8FC5C129-745A-4600-BA42-468EA15B4ED7}">
      <dsp:nvSpPr>
        <dsp:cNvPr id="0" name=""/>
        <dsp:cNvSpPr/>
      </dsp:nvSpPr>
      <dsp:spPr>
        <a:xfrm>
          <a:off x="6779347" y="2672426"/>
          <a:ext cx="1965097" cy="1504173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 বা অডিও</a:t>
          </a:r>
          <a:endParaRPr lang="en-US" sz="28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067129" y="2892707"/>
        <a:ext cx="1389533" cy="1063611"/>
      </dsp:txXfrm>
    </dsp:sp>
    <dsp:sp modelId="{C5022C32-1400-4343-BA60-E268C846D6B1}">
      <dsp:nvSpPr>
        <dsp:cNvPr id="0" name=""/>
        <dsp:cNvSpPr/>
      </dsp:nvSpPr>
      <dsp:spPr>
        <a:xfrm rot="5393588">
          <a:off x="5050574" y="3744297"/>
          <a:ext cx="322261" cy="26059"/>
        </a:xfrm>
        <a:custGeom>
          <a:avLst/>
          <a:gdLst/>
          <a:ahLst/>
          <a:cxnLst/>
          <a:rect l="0" t="0" r="0" b="0"/>
          <a:pathLst>
            <a:path>
              <a:moveTo>
                <a:pt x="0" y="13029"/>
              </a:moveTo>
              <a:lnTo>
                <a:pt x="322261" y="1302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03648" y="3749270"/>
        <a:ext cx="16113" cy="16113"/>
      </dsp:txXfrm>
    </dsp:sp>
    <dsp:sp modelId="{50D09F87-C5D8-4AE2-B1DB-766C5E79FC47}">
      <dsp:nvSpPr>
        <dsp:cNvPr id="0" name=""/>
        <dsp:cNvSpPr/>
      </dsp:nvSpPr>
      <dsp:spPr>
        <a:xfrm>
          <a:off x="4277053" y="3918456"/>
          <a:ext cx="1872710" cy="1504173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এনিমেশন</a:t>
          </a:r>
          <a:endParaRPr lang="en-US" sz="2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51305" y="4138737"/>
        <a:ext cx="1324206" cy="1063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06E9-C4DB-475B-A395-0D3B87DBA741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6489-6CA2-43FB-9B05-1F5853E2F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69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06E9-C4DB-475B-A395-0D3B87DBA741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6489-6CA2-43FB-9B05-1F5853E2F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6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06E9-C4DB-475B-A395-0D3B87DBA741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6489-6CA2-43FB-9B05-1F5853E2F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82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06E9-C4DB-475B-A395-0D3B87DBA741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6489-6CA2-43FB-9B05-1F5853E2F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3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06E9-C4DB-475B-A395-0D3B87DBA741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6489-6CA2-43FB-9B05-1F5853E2F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8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06E9-C4DB-475B-A395-0D3B87DBA741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6489-6CA2-43FB-9B05-1F5853E2F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7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06E9-C4DB-475B-A395-0D3B87DBA741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6489-6CA2-43FB-9B05-1F5853E2F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84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06E9-C4DB-475B-A395-0D3B87DBA741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6489-6CA2-43FB-9B05-1F5853E2F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36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06E9-C4DB-475B-A395-0D3B87DBA741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6489-6CA2-43FB-9B05-1F5853E2F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8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06E9-C4DB-475B-A395-0D3B87DBA741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6489-6CA2-43FB-9B05-1F5853E2F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61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006E9-C4DB-475B-A395-0D3B87DBA741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D6489-6CA2-43FB-9B05-1F5853E2F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45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006E9-C4DB-475B-A395-0D3B87DBA741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D6489-6CA2-43FB-9B05-1F5853E2F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2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hyperlink" Target="mailto:Email-mamunclord@gmail.co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lated image">
            <a:extLst>
              <a:ext uri="{FF2B5EF4-FFF2-40B4-BE49-F238E27FC236}">
                <a16:creationId xmlns:a16="http://schemas.microsoft.com/office/drawing/2014/main" id="{8C1BDD37-26D6-43BD-BDE4-B18670EC2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008" y="222068"/>
            <a:ext cx="11693236" cy="645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26" y="962891"/>
            <a:ext cx="7010399" cy="4551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E478114-4B81-426C-B321-F67885B916AB}"/>
              </a:ext>
            </a:extLst>
          </p:cNvPr>
          <p:cNvSpPr/>
          <p:nvPr/>
        </p:nvSpPr>
        <p:spPr>
          <a:xfrm>
            <a:off x="2951018" y="2268879"/>
            <a:ext cx="6230587" cy="96962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03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8B969E-5C74-4D2C-B145-182CE23A8E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624" y="739588"/>
            <a:ext cx="5624576" cy="4254572"/>
          </a:xfrm>
          <a:prstGeom prst="ellipse">
            <a:avLst/>
          </a:prstGeom>
          <a:solidFill>
            <a:srgbClr val="FFC000"/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157C9C-F30F-4E3E-A085-61756ADD06F5}"/>
              </a:ext>
            </a:extLst>
          </p:cNvPr>
          <p:cNvSpPr txBox="1"/>
          <p:nvPr/>
        </p:nvSpPr>
        <p:spPr>
          <a:xfrm>
            <a:off x="2270924" y="5480621"/>
            <a:ext cx="9573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 দুনিয়াতেই টেক্সটের যাবতীয় কাজ কম্পিউটারে হয়ে থাকে।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2252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C207997-0B83-4D79-A49E-BEFBD92E2507}"/>
              </a:ext>
            </a:extLst>
          </p:cNvPr>
          <p:cNvGrpSpPr/>
          <p:nvPr/>
        </p:nvGrpSpPr>
        <p:grpSpPr>
          <a:xfrm>
            <a:off x="1714154" y="274320"/>
            <a:ext cx="8344246" cy="5119315"/>
            <a:chOff x="1516038" y="824142"/>
            <a:chExt cx="8672584" cy="37147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D51D042-9D8A-408B-BDC8-8E9697339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038" y="1182129"/>
              <a:ext cx="4775580" cy="299877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E043361-FE6B-4EFB-8591-7A1F1311A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16822" y="824142"/>
              <a:ext cx="2971800" cy="371475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2CCA2A0-CE1F-490A-A2BD-BCC615BFA93D}"/>
              </a:ext>
            </a:extLst>
          </p:cNvPr>
          <p:cNvSpPr txBox="1"/>
          <p:nvPr/>
        </p:nvSpPr>
        <p:spPr>
          <a:xfrm>
            <a:off x="3186546" y="5393635"/>
            <a:ext cx="5174836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গ্রাফিক্স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328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18F4FE-3771-4AE7-8B84-5824857F6A14}"/>
              </a:ext>
            </a:extLst>
          </p:cNvPr>
          <p:cNvGrpSpPr/>
          <p:nvPr/>
        </p:nvGrpSpPr>
        <p:grpSpPr>
          <a:xfrm>
            <a:off x="1409954" y="1266319"/>
            <a:ext cx="9372092" cy="2551098"/>
            <a:chOff x="1337480" y="717645"/>
            <a:chExt cx="9372092" cy="231215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ACF144-71F7-4F52-BD80-30200CEE6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7480" y="717645"/>
              <a:ext cx="2312158" cy="231215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FAB423D-73F7-48A2-B68B-1F65B4B8B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8477" y="717645"/>
              <a:ext cx="2308605" cy="231215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5F37E0-1CE0-4E7C-9C52-E6A0962FA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5921" y="717645"/>
              <a:ext cx="2633651" cy="2312158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FE1FA0E-D997-4189-BE8A-63B713109069}"/>
              </a:ext>
            </a:extLst>
          </p:cNvPr>
          <p:cNvSpPr txBox="1"/>
          <p:nvPr/>
        </p:nvSpPr>
        <p:spPr>
          <a:xfrm>
            <a:off x="3144982" y="4932218"/>
            <a:ext cx="5184767" cy="8309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অডিও বা শব্দ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588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B9DB22E-3525-47A2-B2AC-32545C57B999}"/>
              </a:ext>
            </a:extLst>
          </p:cNvPr>
          <p:cNvSpPr/>
          <p:nvPr/>
        </p:nvSpPr>
        <p:spPr>
          <a:xfrm>
            <a:off x="5140037" y="1426351"/>
            <a:ext cx="4913852" cy="7903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58959C-A2B1-406F-8A93-5513E38C00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28" y="117428"/>
            <a:ext cx="4876800" cy="340821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8E9432-60B8-4391-9EAB-2A1D66AB8787}"/>
              </a:ext>
            </a:extLst>
          </p:cNvPr>
          <p:cNvSpPr/>
          <p:nvPr/>
        </p:nvSpPr>
        <p:spPr>
          <a:xfrm>
            <a:off x="916810" y="4241766"/>
            <a:ext cx="10296939" cy="1590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মাল্টিমিডিয়ার মাধ্যমসমূহ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062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AABB1A6-6577-4A2F-9781-1BF263E5F6BA}"/>
              </a:ext>
            </a:extLst>
          </p:cNvPr>
          <p:cNvGrpSpPr/>
          <p:nvPr/>
        </p:nvGrpSpPr>
        <p:grpSpPr>
          <a:xfrm>
            <a:off x="304800" y="360218"/>
            <a:ext cx="11416145" cy="6200588"/>
            <a:chOff x="1389363" y="951540"/>
            <a:chExt cx="8215289" cy="58514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222CA3F-6BEC-4468-AA6A-B769BE9B1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1614" y="951540"/>
              <a:ext cx="3667837" cy="231058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0919355-ECC2-4B8F-9B57-3CA1B1200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7597" y="1056043"/>
              <a:ext cx="2957055" cy="231058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34218A4-16D2-421E-AEB0-9A4A5FA2D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9363" y="4136065"/>
              <a:ext cx="3667837" cy="211511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7E21BEE-862B-4691-A287-843B150B3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47597" y="4136065"/>
              <a:ext cx="2957055" cy="211511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5EAB7A-A3A3-42C3-B968-4F71657DDC0F}"/>
                </a:ext>
              </a:extLst>
            </p:cNvPr>
            <p:cNvSpPr txBox="1"/>
            <p:nvPr/>
          </p:nvSpPr>
          <p:spPr>
            <a:xfrm>
              <a:off x="1713134" y="3366624"/>
              <a:ext cx="3605348" cy="493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 ক্লাসরুম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C0AC37-D4DE-402C-ADF9-1D0F09232D18}"/>
                </a:ext>
              </a:extLst>
            </p:cNvPr>
            <p:cNvSpPr txBox="1"/>
            <p:nvPr/>
          </p:nvSpPr>
          <p:spPr>
            <a:xfrm>
              <a:off x="5715162" y="3366625"/>
              <a:ext cx="3768489" cy="551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ল্যাপটপ ও প্রজেক্টর 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73F5D1-32E5-434B-AFFC-C18C5EB2B647}"/>
                </a:ext>
              </a:extLst>
            </p:cNvPr>
            <p:cNvSpPr txBox="1"/>
            <p:nvPr/>
          </p:nvSpPr>
          <p:spPr>
            <a:xfrm>
              <a:off x="1809313" y="6251185"/>
              <a:ext cx="3136227" cy="491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ডিজিটাল কন্টেন্ট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0E0B12-6448-456F-8F31-5DBCFAF297F1}"/>
                </a:ext>
              </a:extLst>
            </p:cNvPr>
            <p:cNvSpPr txBox="1"/>
            <p:nvPr/>
          </p:nvSpPr>
          <p:spPr>
            <a:xfrm>
              <a:off x="6949210" y="6251184"/>
              <a:ext cx="2296180" cy="551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সাউন্ড সিস্টেম 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8750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C4A00-DDE9-4A9B-B09E-8D8621C4E56F}"/>
              </a:ext>
            </a:extLst>
          </p:cNvPr>
          <p:cNvSpPr txBox="1"/>
          <p:nvPr/>
        </p:nvSpPr>
        <p:spPr>
          <a:xfrm>
            <a:off x="1794241" y="5607487"/>
            <a:ext cx="9059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বিজ্ঞাপন ও ডিজিটাল প্রকাশনায় মাল্টিমিডিয়া 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36C3ED5-89FB-4593-8D2E-590FEB74FD7E}"/>
              </a:ext>
            </a:extLst>
          </p:cNvPr>
          <p:cNvGrpSpPr/>
          <p:nvPr/>
        </p:nvGrpSpPr>
        <p:grpSpPr>
          <a:xfrm>
            <a:off x="894096" y="285166"/>
            <a:ext cx="10654145" cy="4767785"/>
            <a:chOff x="2176815" y="1273576"/>
            <a:chExt cx="7868370" cy="47677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D03F490-3ADD-4474-B249-892C91A02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76815" y="1273576"/>
              <a:ext cx="3317651" cy="189270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B0C2F14-C59A-442D-9ECF-8588ED1AD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5618" y="3589928"/>
              <a:ext cx="2780472" cy="245143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A913634-D50B-4AF9-81F0-615BEA944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86799" y="1273576"/>
              <a:ext cx="3858386" cy="189270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159F5D1-21BE-4118-81A2-2DCBDF643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78239" y="3890181"/>
              <a:ext cx="3766946" cy="2151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94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C2968DA-9C5C-40C7-8C9C-E88E6C0FCF5F}"/>
              </a:ext>
            </a:extLst>
          </p:cNvPr>
          <p:cNvSpPr txBox="1"/>
          <p:nvPr/>
        </p:nvSpPr>
        <p:spPr>
          <a:xfrm>
            <a:off x="4791856" y="370146"/>
            <a:ext cx="2608288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88473" y="1762175"/>
            <a:ext cx="1001683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আভিধানিক অর্থ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 মাধ্যমের সমন্বয় বলা হয়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সারা দুনিয়াতে টেক্সটের যাবতীয় কাজ কোনটির মাধ্যমে সম্পূর্ণ হয়ে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শিক্ষার উপকরণ হিসেবে কোনটির ব্যবহার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42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59" y="124691"/>
            <a:ext cx="4358919" cy="435891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435278" y="1087581"/>
            <a:ext cx="4350327" cy="9144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7418" y="4907891"/>
            <a:ext cx="10030691" cy="132343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ব্যক্তিগত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?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02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0328C0-9B7D-42DB-9455-A206AF20B11B}"/>
              </a:ext>
            </a:extLst>
          </p:cNvPr>
          <p:cNvSpPr txBox="1"/>
          <p:nvPr/>
        </p:nvSpPr>
        <p:spPr>
          <a:xfrm>
            <a:off x="1136073" y="5640255"/>
            <a:ext cx="9850582" cy="9233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গেমস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5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95E1BD-E729-4C9B-8494-47AE4F65D2BD}"/>
              </a:ext>
            </a:extLst>
          </p:cNvPr>
          <p:cNvGrpSpPr/>
          <p:nvPr/>
        </p:nvGrpSpPr>
        <p:grpSpPr>
          <a:xfrm>
            <a:off x="221673" y="221673"/>
            <a:ext cx="11610109" cy="5098472"/>
            <a:chOff x="-27999" y="2389551"/>
            <a:chExt cx="11947654" cy="177490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2587181-2BD0-4A70-B182-7336475EA1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7999" y="2659672"/>
              <a:ext cx="3224329" cy="141474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BEE7F1-85B6-498D-86EF-16147F22C1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7438" y="2582497"/>
              <a:ext cx="2894696" cy="158195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E51514-2675-4038-A523-22E899216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0855" y="2486023"/>
              <a:ext cx="2701637" cy="165913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7668EF8-55AE-4355-944C-F050F8AC0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91213" y="2389551"/>
              <a:ext cx="2728442" cy="17556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5907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E336C0-9515-46D9-A9A6-B627A20983B5}"/>
              </a:ext>
            </a:extLst>
          </p:cNvPr>
          <p:cNvSpPr txBox="1"/>
          <p:nvPr/>
        </p:nvSpPr>
        <p:spPr>
          <a:xfrm>
            <a:off x="4849093" y="1223834"/>
            <a:ext cx="3619995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7C5BDD-DE53-4529-A28E-7823FEA482CE}"/>
              </a:ext>
            </a:extLst>
          </p:cNvPr>
          <p:cNvSpPr txBox="1"/>
          <p:nvPr/>
        </p:nvSpPr>
        <p:spPr>
          <a:xfrm>
            <a:off x="483773" y="3834172"/>
            <a:ext cx="11237843" cy="230832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বর্তমানে শিক্ষাক্ষেত্রে মাল্টিমিডিয়ার ব্যবহার ব্যাপক  এবং পাঠদানকে করে তোলে সহজ ও আকর্ষনীয় উক্তিটির যৌক্তিকতা ব্যাখ্যা করে তোমার মতামত খাতায় লিখে আনবে।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663" y="374008"/>
            <a:ext cx="2932430" cy="246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665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411F7E-2C03-4F7B-AD1D-26A4377A6A05}"/>
              </a:ext>
            </a:extLst>
          </p:cNvPr>
          <p:cNvCxnSpPr/>
          <p:nvPr/>
        </p:nvCxnSpPr>
        <p:spPr>
          <a:xfrm>
            <a:off x="6138017" y="2345635"/>
            <a:ext cx="0" cy="367085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35F326-A2A5-4685-A6D8-1920FFA6258A}"/>
              </a:ext>
            </a:extLst>
          </p:cNvPr>
          <p:cNvCxnSpPr/>
          <p:nvPr/>
        </p:nvCxnSpPr>
        <p:spPr>
          <a:xfrm flipH="1">
            <a:off x="6049167" y="2410691"/>
            <a:ext cx="9638" cy="36057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3BC18C2-C34C-413E-85CB-258D5E68EAAD}"/>
              </a:ext>
            </a:extLst>
          </p:cNvPr>
          <p:cNvSpPr/>
          <p:nvPr/>
        </p:nvSpPr>
        <p:spPr>
          <a:xfrm>
            <a:off x="4273826" y="263237"/>
            <a:ext cx="4068417" cy="100910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E22C6C-9A13-4203-851F-0538711A5CC3}"/>
              </a:ext>
            </a:extLst>
          </p:cNvPr>
          <p:cNvSpPr/>
          <p:nvPr/>
        </p:nvSpPr>
        <p:spPr>
          <a:xfrm>
            <a:off x="516835" y="1489363"/>
            <a:ext cx="4628473" cy="514003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2800" b="1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b="1" u="sng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2800" b="1" u="sng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105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b="1" dirty="0" smtClean="0">
              <a:solidFill>
                <a:schemeClr val="tx1"/>
              </a:solidFill>
              <a:latin typeface="NikoshBAN"/>
              <a:cs typeface="NikoshBAN" panose="02000000000000000000" pitchFamily="2" charset="0"/>
            </a:endParaRPr>
          </a:p>
          <a:p>
            <a:pPr algn="ctr"/>
            <a:endParaRPr lang="en-US" sz="3200" b="1" dirty="0" smtClean="0">
              <a:solidFill>
                <a:schemeClr val="tx1"/>
              </a:solidFill>
              <a:latin typeface="NikoshBAN"/>
              <a:cs typeface="NikoshBAN" panose="02000000000000000000" pitchFamily="2" charset="0"/>
            </a:endParaRPr>
          </a:p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মো</a:t>
            </a:r>
            <a:r>
              <a:rPr lang="en-US" sz="3200" b="1" dirty="0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ঃ </a:t>
            </a:r>
            <a:r>
              <a:rPr lang="en-US" sz="3200" b="1" dirty="0" err="1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মামুনুর</a:t>
            </a:r>
            <a:r>
              <a:rPr lang="en-US" sz="3200" b="1" dirty="0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রশীদ</a:t>
            </a:r>
            <a:r>
              <a:rPr lang="en-US" sz="3200" b="1" dirty="0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 </a:t>
            </a:r>
            <a:endParaRPr lang="bn-IN" sz="3200" b="1" dirty="0">
              <a:solidFill>
                <a:schemeClr val="tx1"/>
              </a:solidFill>
              <a:latin typeface="NikoshBAN"/>
              <a:cs typeface="NikoshBAN" panose="02000000000000000000" pitchFamily="2" charset="0"/>
            </a:endParaRPr>
          </a:p>
          <a:p>
            <a:pPr algn="ctr"/>
            <a:r>
              <a:rPr lang="b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IN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শিক্ষিক </a:t>
            </a:r>
            <a:r>
              <a:rPr lang="bn-IN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(আইসিটি)</a:t>
            </a:r>
          </a:p>
          <a:p>
            <a:pPr algn="ctr"/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লর্ডহার্ডিঞ্জ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ফাযিল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লালমোহন,ভোলা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01712461136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Email-mamunclord@gmail.com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n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03CB4E-9761-49A4-9A5F-B6EDFAC693CC}"/>
              </a:ext>
            </a:extLst>
          </p:cNvPr>
          <p:cNvSpPr/>
          <p:nvPr/>
        </p:nvSpPr>
        <p:spPr>
          <a:xfrm>
            <a:off x="6917635" y="1482436"/>
            <a:ext cx="4949685" cy="514003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11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দশম</a:t>
            </a: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: তথ্য ও যোগাযোগ প্রযুক্তি</a:t>
            </a:r>
          </a:p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bn-IN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A01C486-B8F0-433D-B6CE-3DD573D6E250}"/>
              </a:ext>
            </a:extLst>
          </p:cNvPr>
          <p:cNvCxnSpPr/>
          <p:nvPr/>
        </p:nvCxnSpPr>
        <p:spPr>
          <a:xfrm>
            <a:off x="5924926" y="2089928"/>
            <a:ext cx="0" cy="4247322"/>
          </a:xfrm>
          <a:prstGeom prst="line">
            <a:avLst/>
          </a:prstGeom>
          <a:ln w="57150">
            <a:solidFill>
              <a:srgbClr val="D818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8CCF89-78C0-4F8B-AE31-2318281D070F}"/>
              </a:ext>
            </a:extLst>
          </p:cNvPr>
          <p:cNvCxnSpPr/>
          <p:nvPr/>
        </p:nvCxnSpPr>
        <p:spPr>
          <a:xfrm>
            <a:off x="5777946" y="2345635"/>
            <a:ext cx="0" cy="36708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EA777B-06B2-4F09-9B87-14FD650FA516}"/>
              </a:ext>
            </a:extLst>
          </p:cNvPr>
          <p:cNvCxnSpPr/>
          <p:nvPr/>
        </p:nvCxnSpPr>
        <p:spPr>
          <a:xfrm>
            <a:off x="5708674" y="2378163"/>
            <a:ext cx="0" cy="367085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702" y="1717360"/>
            <a:ext cx="2760132" cy="22694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243" y="1615560"/>
            <a:ext cx="2411894" cy="247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19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817" y="429491"/>
            <a:ext cx="10072255" cy="607864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E0D5C9-F2B3-4B43-89B9-A2C87106ABA4}"/>
              </a:ext>
            </a:extLst>
          </p:cNvPr>
          <p:cNvSpPr txBox="1"/>
          <p:nvPr/>
        </p:nvSpPr>
        <p:spPr>
          <a:xfrm>
            <a:off x="3742533" y="2103095"/>
            <a:ext cx="5261113" cy="184304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36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 </a:t>
            </a:r>
            <a:r>
              <a:rPr lang="bn-IN" sz="3600" b="1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36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9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29087C-239C-4371-AB08-D0F8CC6ED492}"/>
              </a:ext>
            </a:extLst>
          </p:cNvPr>
          <p:cNvGrpSpPr/>
          <p:nvPr/>
        </p:nvGrpSpPr>
        <p:grpSpPr>
          <a:xfrm>
            <a:off x="581891" y="2261602"/>
            <a:ext cx="10958945" cy="4116429"/>
            <a:chOff x="1774883" y="736830"/>
            <a:chExt cx="8697352" cy="4116429"/>
          </a:xfrm>
          <a:solidFill>
            <a:srgbClr val="FFC000"/>
          </a:solidFill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43E21C8-7720-4D6E-B6B8-6EEC9D4054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4883" y="869143"/>
              <a:ext cx="2425284" cy="181896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4728850-A248-401B-B0BF-A5E311583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75484" y="736830"/>
              <a:ext cx="2649497" cy="195127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434B90B-748A-49AA-8D51-53FDED12F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2544" y="3009523"/>
              <a:ext cx="1404920" cy="165035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A3CFECC-5D4F-45B8-86D3-92E278BDD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89807" y="1242929"/>
              <a:ext cx="1482428" cy="263872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406AB14-C4FB-46A8-9EE0-E68EC4B52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1833" y="2816144"/>
              <a:ext cx="3209539" cy="203711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DE7D52D-A569-44CD-BCD2-2D36F4308F97}"/>
              </a:ext>
            </a:extLst>
          </p:cNvPr>
          <p:cNvSpPr/>
          <p:nvPr/>
        </p:nvSpPr>
        <p:spPr>
          <a:xfrm>
            <a:off x="1861741" y="275570"/>
            <a:ext cx="9409043" cy="161676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 এবং বল এগুলো কিসের ছবি?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486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মাল্টিমিডিয়া">
            <a:extLst>
              <a:ext uri="{FF2B5EF4-FFF2-40B4-BE49-F238E27FC236}">
                <a16:creationId xmlns:a16="http://schemas.microsoft.com/office/drawing/2014/main" id="{1F64AC5C-9893-42BD-A408-7BEE1DF35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618" y="415636"/>
            <a:ext cx="11222182" cy="6123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8FC86E-B705-421C-8AAB-98B345327C3E}"/>
              </a:ext>
            </a:extLst>
          </p:cNvPr>
          <p:cNvSpPr/>
          <p:nvPr/>
        </p:nvSpPr>
        <p:spPr>
          <a:xfrm>
            <a:off x="4253347" y="2366804"/>
            <a:ext cx="6386944" cy="1616765"/>
          </a:xfrm>
          <a:prstGeom prst="rect">
            <a:avLst/>
          </a:prstGeom>
          <a:solidFill>
            <a:srgbClr val="00206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72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ধারণা</a:t>
            </a:r>
            <a:endParaRPr lang="en-US" sz="72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6770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>
            <a:extLst>
              <a:ext uri="{FF2B5EF4-FFF2-40B4-BE49-F238E27FC236}">
                <a16:creationId xmlns:a16="http://schemas.microsoft.com/office/drawing/2014/main" id="{8C1BDD37-26D6-43BD-BDE4-B18670EC2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834" y="402179"/>
            <a:ext cx="11208327" cy="613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ABCCAD6-4879-4D2B-B81A-D23A926D6335}"/>
              </a:ext>
            </a:extLst>
          </p:cNvPr>
          <p:cNvSpPr/>
          <p:nvPr/>
        </p:nvSpPr>
        <p:spPr>
          <a:xfrm>
            <a:off x="3934691" y="402179"/>
            <a:ext cx="4016612" cy="843322"/>
          </a:xfrm>
          <a:prstGeom prst="rect">
            <a:avLst/>
          </a:prstGeom>
          <a:solidFill>
            <a:srgbClr val="002060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6000" b="1" dirty="0">
                <a:ln>
                  <a:solidFill>
                    <a:schemeClr val="bg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>
                <a:solidFill>
                  <a:schemeClr val="bg1"/>
                </a:solidFill>
              </a:ln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597005-73AA-4A68-8372-787A3C6BF84E}"/>
              </a:ext>
            </a:extLst>
          </p:cNvPr>
          <p:cNvSpPr/>
          <p:nvPr/>
        </p:nvSpPr>
        <p:spPr>
          <a:xfrm>
            <a:off x="1848979" y="1462036"/>
            <a:ext cx="9573491" cy="3435563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bn-I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endParaRPr lang="en-US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 তা বলতে 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 সমূহ লিখতে 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 ক্ষেত্র সমূহ চিহ্নিত করতে 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152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70DA15-3B37-4146-B943-E77A7E470F5F}"/>
              </a:ext>
            </a:extLst>
          </p:cNvPr>
          <p:cNvSpPr txBox="1"/>
          <p:nvPr/>
        </p:nvSpPr>
        <p:spPr>
          <a:xfrm>
            <a:off x="314439" y="5622097"/>
            <a:ext cx="11582399" cy="95410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 শব্দের অর্থ বহু আর মিডিয়া শব্দের অর্থ মাধ্যম অর্থাৎ মাল্টিমিডিয়া শব্দের অর্থ বহুমাধ্যম।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বিষয়কে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উপস্থাপনের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 টেক্সট, অ্যানিমেশন, অডিও এবং ভিডিও এর সমন্বিত রূপকে মাল্টিমিডি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5D529-BD53-4037-9673-5B52E896209A}"/>
              </a:ext>
            </a:extLst>
          </p:cNvPr>
          <p:cNvSpPr/>
          <p:nvPr/>
        </p:nvSpPr>
        <p:spPr>
          <a:xfrm>
            <a:off x="2330432" y="212779"/>
            <a:ext cx="8109061" cy="9720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দেখ এবং বল  এগুলো কিসের ছবি?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20" y="1623015"/>
            <a:ext cx="2762343" cy="2066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910" y="3442401"/>
            <a:ext cx="2493820" cy="1870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038" y="1598742"/>
            <a:ext cx="30480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18" y="1623015"/>
            <a:ext cx="3269673" cy="175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380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0B7647-BE4C-41B8-89C2-FD9116D5E0BA}"/>
              </a:ext>
            </a:extLst>
          </p:cNvPr>
          <p:cNvSpPr/>
          <p:nvPr/>
        </p:nvSpPr>
        <p:spPr>
          <a:xfrm>
            <a:off x="3384123" y="531292"/>
            <a:ext cx="5261113" cy="7156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F7F60A03-40E7-432E-A3E7-4A03765325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4963" y="1457550"/>
            <a:ext cx="3984675" cy="2982116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ngle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FDF0C5-0427-4D70-A23A-481497CD51E2}"/>
              </a:ext>
            </a:extLst>
          </p:cNvPr>
          <p:cNvSpPr/>
          <p:nvPr/>
        </p:nvSpPr>
        <p:spPr>
          <a:xfrm>
            <a:off x="1616767" y="5029202"/>
            <a:ext cx="8706678" cy="14312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 বলতে কী বুঝায়?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566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96F7B7-207E-4396-B487-ACC26CD7C2E3}"/>
              </a:ext>
            </a:extLst>
          </p:cNvPr>
          <p:cNvSpPr/>
          <p:nvPr/>
        </p:nvSpPr>
        <p:spPr>
          <a:xfrm>
            <a:off x="3272653" y="149798"/>
            <a:ext cx="4974157" cy="88778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মাধ্যম সমূহ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7AAE26-A34B-4443-87FC-D1179E473316}"/>
              </a:ext>
            </a:extLst>
          </p:cNvPr>
          <p:cNvGrpSpPr/>
          <p:nvPr/>
        </p:nvGrpSpPr>
        <p:grpSpPr>
          <a:xfrm>
            <a:off x="1059626" y="1107867"/>
            <a:ext cx="10072748" cy="5322430"/>
            <a:chOff x="1044993" y="1010858"/>
            <a:chExt cx="10072748" cy="532243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B299A4-9497-42AD-B668-E68E9B7B52E1}"/>
                </a:ext>
              </a:extLst>
            </p:cNvPr>
            <p:cNvSpPr/>
            <p:nvPr/>
          </p:nvSpPr>
          <p:spPr>
            <a:xfrm>
              <a:off x="1044993" y="1010859"/>
              <a:ext cx="2885564" cy="1946463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6E9479-3AAD-4BFC-9A61-F596A71773F2}"/>
                </a:ext>
              </a:extLst>
            </p:cNvPr>
            <p:cNvSpPr/>
            <p:nvPr/>
          </p:nvSpPr>
          <p:spPr>
            <a:xfrm>
              <a:off x="4626782" y="1010858"/>
              <a:ext cx="2885564" cy="1946463"/>
            </a:xfrm>
            <a:prstGeom prst="rect">
              <a:avLst/>
            </a:prstGeom>
            <a:blipFill dpi="0"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CD1A014-A464-4EB0-A67E-62ABEF0B2787}"/>
                </a:ext>
              </a:extLst>
            </p:cNvPr>
            <p:cNvSpPr/>
            <p:nvPr/>
          </p:nvSpPr>
          <p:spPr>
            <a:xfrm>
              <a:off x="8232177" y="1016023"/>
              <a:ext cx="2885564" cy="1946463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29F043C-B9F5-4F37-BAB3-A52581138500}"/>
                </a:ext>
              </a:extLst>
            </p:cNvPr>
            <p:cNvSpPr/>
            <p:nvPr/>
          </p:nvSpPr>
          <p:spPr>
            <a:xfrm>
              <a:off x="1125878" y="3867484"/>
              <a:ext cx="2885564" cy="1946463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11EB3D8-B19A-42EF-A079-192ED3028433}"/>
                </a:ext>
              </a:extLst>
            </p:cNvPr>
            <p:cNvSpPr/>
            <p:nvPr/>
          </p:nvSpPr>
          <p:spPr>
            <a:xfrm>
              <a:off x="4626782" y="3867483"/>
              <a:ext cx="2885564" cy="1946463"/>
            </a:xfrm>
            <a:prstGeom prst="rect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84B622B-66A2-4464-9841-65F656B80A10}"/>
                </a:ext>
              </a:extLst>
            </p:cNvPr>
            <p:cNvSpPr/>
            <p:nvPr/>
          </p:nvSpPr>
          <p:spPr>
            <a:xfrm>
              <a:off x="8232177" y="3867482"/>
              <a:ext cx="2885564" cy="1946463"/>
            </a:xfrm>
            <a:prstGeom prst="rect">
              <a:avLst/>
            </a:prstGeom>
            <a:blipFill dpi="0"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DF2AFF-C630-4005-B4D0-888425B017DD}"/>
                </a:ext>
              </a:extLst>
            </p:cNvPr>
            <p:cNvSpPr txBox="1"/>
            <p:nvPr/>
          </p:nvSpPr>
          <p:spPr>
            <a:xfrm>
              <a:off x="1958623" y="2957321"/>
              <a:ext cx="10583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ল্যাপটপ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F65339-7CEF-409B-879E-386348F38756}"/>
                </a:ext>
              </a:extLst>
            </p:cNvPr>
            <p:cNvSpPr txBox="1"/>
            <p:nvPr/>
          </p:nvSpPr>
          <p:spPr>
            <a:xfrm>
              <a:off x="5386524" y="2957321"/>
              <a:ext cx="13660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সাউন্ড বক্স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E32900-A22D-4A1F-B427-204F8B439525}"/>
                </a:ext>
              </a:extLst>
            </p:cNvPr>
            <p:cNvSpPr txBox="1"/>
            <p:nvPr/>
          </p:nvSpPr>
          <p:spPr>
            <a:xfrm>
              <a:off x="8945432" y="2957321"/>
              <a:ext cx="145905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457D43F-19A5-4502-94FD-E162DB16A547}"/>
                </a:ext>
              </a:extLst>
            </p:cNvPr>
            <p:cNvSpPr txBox="1"/>
            <p:nvPr/>
          </p:nvSpPr>
          <p:spPr>
            <a:xfrm>
              <a:off x="1660398" y="5810068"/>
              <a:ext cx="18165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ট্যাবলেট ফোন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C8A831-24D2-4450-A04A-4C9A87DD60EE}"/>
                </a:ext>
              </a:extLst>
            </p:cNvPr>
            <p:cNvSpPr txBox="1"/>
            <p:nvPr/>
          </p:nvSpPr>
          <p:spPr>
            <a:xfrm>
              <a:off x="5496330" y="5810068"/>
              <a:ext cx="1146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প্রজেক্টর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3F73743-F9FE-42DD-8C26-740D16ECB836}"/>
                </a:ext>
              </a:extLst>
            </p:cNvPr>
            <p:cNvSpPr txBox="1"/>
            <p:nvPr/>
          </p:nvSpPr>
          <p:spPr>
            <a:xfrm>
              <a:off x="9294085" y="5810068"/>
              <a:ext cx="76174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টিভি 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4813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9C7E866-6ABE-466C-8B00-17D7710D3C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9095684"/>
              </p:ext>
            </p:extLst>
          </p:nvPr>
        </p:nvGraphicFramePr>
        <p:xfrm>
          <a:off x="821636" y="1243213"/>
          <a:ext cx="10389703" cy="5422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56D3F1B5-440C-46BE-A61C-ECA998E2D2F5}"/>
              </a:ext>
            </a:extLst>
          </p:cNvPr>
          <p:cNvSpPr/>
          <p:nvPr/>
        </p:nvSpPr>
        <p:spPr>
          <a:xfrm>
            <a:off x="2140269" y="3241793"/>
            <a:ext cx="2137379" cy="1581995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39DAD2-0705-402F-8D53-E7526434112C}"/>
              </a:ext>
            </a:extLst>
          </p:cNvPr>
          <p:cNvSpPr/>
          <p:nvPr/>
        </p:nvSpPr>
        <p:spPr>
          <a:xfrm>
            <a:off x="3090407" y="106021"/>
            <a:ext cx="5852160" cy="100544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মাল্টিমিডিয়ার প্রধান মাধ্যমসমূহ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77648" y="4032791"/>
            <a:ext cx="8237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7146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300</Words>
  <Application>Microsoft Office PowerPoint</Application>
  <PresentationFormat>Widescreen</PresentationFormat>
  <Paragraphs>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17</cp:revision>
  <dcterms:created xsi:type="dcterms:W3CDTF">2021-02-02T16:44:18Z</dcterms:created>
  <dcterms:modified xsi:type="dcterms:W3CDTF">2021-02-13T12:52:48Z</dcterms:modified>
</cp:coreProperties>
</file>