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59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  <a:srgbClr val="8988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2700"/>
            <a:ext cx="2755900" cy="358775"/>
          </a:xfrm>
          <a:prstGeom prst="rect">
            <a:avLst/>
          </a:prstGeom>
        </p:spPr>
        <p:txBody>
          <a:bodyPr/>
          <a:lstStyle/>
          <a:p>
            <a:fld id="{994DFBD9-12C7-466F-BE7C-541A34B826D7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2E6E9-3FDF-428C-9865-30A9DD5F0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-169332" y="0"/>
            <a:ext cx="12464158" cy="6935615"/>
          </a:xfrm>
          <a:prstGeom prst="frame">
            <a:avLst>
              <a:gd name="adj1" fmla="val 1789"/>
            </a:avLst>
          </a:prstGeom>
          <a:gradFill>
            <a:gsLst>
              <a:gs pos="85000">
                <a:srgbClr val="FFE000"/>
              </a:gs>
              <a:gs pos="4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rgbClr val="FF0066"/>
              </a:gs>
              <a:gs pos="23000">
                <a:srgbClr val="FF0000"/>
              </a:gs>
              <a:gs pos="54858">
                <a:srgbClr val="FFC000"/>
              </a:gs>
              <a:gs pos="20000">
                <a:srgbClr val="FFFF00"/>
              </a:gs>
              <a:gs pos="83000">
                <a:srgbClr val="00B050"/>
              </a:gs>
              <a:gs pos="44000">
                <a:srgbClr val="0070C0"/>
              </a:gs>
            </a:gsLst>
            <a:lin ang="5400000" scaled="1"/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58656" y="6026957"/>
            <a:ext cx="11954934" cy="366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rgbClr val="92D050"/>
                </a:solidFill>
              </a:rPr>
              <a:t>মোঃ মারুফুল</a:t>
            </a:r>
            <a:r>
              <a:rPr lang="bn-IN" sz="1200" baseline="0" dirty="0" smtClean="0">
                <a:solidFill>
                  <a:srgbClr val="92D050"/>
                </a:solidFill>
              </a:rPr>
              <a:t> হক ,সহকারী শিক্ষক গণিত ,বঙ্গবাসী মাধ্যমিক বিদ্যালয় ,খুলনা ।মোবাইল ০১৯২৯৬৬৮১৪৬ ইমেল- </a:t>
            </a:r>
            <a:r>
              <a:rPr lang="en-US" sz="1200" baseline="0" dirty="0" smtClean="0">
                <a:solidFill>
                  <a:srgbClr val="92D050"/>
                </a:solidFill>
              </a:rPr>
              <a:t>marufulhoque311@gmail.com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8656" y="6530622"/>
            <a:ext cx="11977511" cy="40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1680"/>
            <a:ext cx="3238500" cy="509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565" y="6290474"/>
            <a:ext cx="3238500" cy="50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130" y="6290474"/>
            <a:ext cx="3238500" cy="509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667" y="6278921"/>
            <a:ext cx="3238500" cy="509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2" y="-4237"/>
            <a:ext cx="711199" cy="1027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698" y="0"/>
            <a:ext cx="689848" cy="102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8503"/>
            <a:ext cx="891822" cy="11596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768" y="5385511"/>
            <a:ext cx="891822" cy="11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71" y="132523"/>
            <a:ext cx="10681252" cy="6029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90330"/>
            <a:ext cx="8534400" cy="1616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0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5677" y="4648200"/>
            <a:ext cx="7738016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গতিশীল বলের উপর কিক দেয়ার পর বলের কী পরিবর্তন হয়েছে?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677" y="4648200"/>
            <a:ext cx="7738016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মেয়েটি পানির বোতলটিকে চেপ্টা করলো কীভাবে?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port-graphics-soccer-players-4306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877" y="609600"/>
            <a:ext cx="3581400" cy="3581400"/>
          </a:xfrm>
          <a:prstGeom prst="rect">
            <a:avLst/>
          </a:prstGeom>
        </p:spPr>
      </p:pic>
      <p:pic>
        <p:nvPicPr>
          <p:cNvPr id="6" name="Picture 5" descr="20150422_1157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2077" y="533400"/>
            <a:ext cx="411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031" y="291498"/>
            <a:ext cx="412324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py-of-Second-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314" y="1244687"/>
            <a:ext cx="7393034" cy="49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8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6-02-16h04m51s27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431" y="3420327"/>
            <a:ext cx="4747846" cy="2964909"/>
          </a:xfrm>
          <a:prstGeom prst="rect">
            <a:avLst/>
          </a:prstGeom>
        </p:spPr>
      </p:pic>
      <p:pic>
        <p:nvPicPr>
          <p:cNvPr id="4" name="Picture 3" descr="Second law 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431" y="247050"/>
            <a:ext cx="4747846" cy="317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5677" y="457200"/>
            <a:ext cx="538675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9577" y="1066800"/>
            <a:ext cx="537285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5677" y="3200400"/>
            <a:ext cx="5386752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678" y="3714929"/>
            <a:ext cx="5360376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গতিবেগ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672" y="1699701"/>
            <a:ext cx="5374758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সমবল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671" y="4343400"/>
            <a:ext cx="5374758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810" y="5525869"/>
            <a:ext cx="86433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3010" y="5477743"/>
            <a:ext cx="9724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502" y="232030"/>
            <a:ext cx="224933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291" y="2498035"/>
            <a:ext cx="85151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u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আদিবেগে চলমান একটি বস্তুর উপর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 প্রয়োগ করায়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শেষবেগ প্রাপ্ত হয়। প্রচলিত চিহ্ন ব্যবহার  করে বল পরিমাপ করার একটি সুত্র প্রতিপাদন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6424" y="242547"/>
            <a:ext cx="164820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162" y="1654241"/>
            <a:ext cx="43765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নিউটনের গতির ২য় সূত্রটি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7162" y="2621266"/>
            <a:ext cx="9028038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/>
              <a:t>12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kg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ভরের একটি বস্তু </a:t>
            </a:r>
            <a:r>
              <a:rPr lang="en-US" sz="3200" dirty="0" smtClean="0"/>
              <a:t>10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বেগে গতিশীল হলে বস্তুটির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ভর-বেগ কত?</a:t>
            </a:r>
            <a:endParaRPr lang="en-US" sz="3200" dirty="0" smtClean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/>
              <a:t> 10 kg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/>
              <a:t> 120 kg ms</a:t>
            </a:r>
            <a:r>
              <a:rPr lang="en-US" sz="3200" baseline="30000" dirty="0" smtClean="0"/>
              <a:t>-1</a:t>
            </a:r>
            <a:endParaRPr lang="en-US" sz="3200" dirty="0" smtClean="0"/>
          </a:p>
          <a:p>
            <a:r>
              <a:rPr lang="bn-BD" sz="3200" dirty="0" smtClean="0"/>
              <a:t>   </a:t>
            </a:r>
            <a:r>
              <a:rPr lang="en-US" sz="3200" dirty="0" smtClean="0"/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/>
              <a:t>) 100 kg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                     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/>
              <a:t>) 1 kg ms</a:t>
            </a:r>
            <a:r>
              <a:rPr lang="en-US" sz="3200" baseline="30000" dirty="0" smtClean="0"/>
              <a:t>-1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7192108" y="3692769"/>
            <a:ext cx="409903" cy="409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3394" y="370618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492" y="1577342"/>
            <a:ext cx="834234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cs typeface="NikoshBAN" pitchFamily="2" charset="0"/>
              </a:rPr>
              <a:t>10</a:t>
            </a:r>
            <a:r>
              <a:rPr lang="en-US" sz="4000" dirty="0" smtClean="0"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kg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cs typeface="NikoshBAN" pitchFamily="2" charset="0"/>
              </a:rPr>
              <a:t>30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 প্রয়োগ করে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0492" y="3727938"/>
            <a:ext cx="83423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বস্তুর ভর-বেগ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বাক্সটির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কারণে সৃষ্ট ত্বরুণের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6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5130" y="291548"/>
            <a:ext cx="10614992" cy="5830956"/>
            <a:chOff x="795130" y="291548"/>
            <a:chExt cx="10614992" cy="58309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130" y="291548"/>
              <a:ext cx="10614992" cy="58309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39687" y="3644348"/>
              <a:ext cx="4439478" cy="12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66CC"/>
                  </a:solidFill>
                </a:rPr>
                <a:t>ধন্যবাদ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7564" y="392559"/>
            <a:ext cx="11136573" cy="5654035"/>
            <a:chOff x="278295" y="392559"/>
            <a:chExt cx="11136573" cy="5654035"/>
          </a:xfrm>
        </p:grpSpPr>
        <p:sp>
          <p:nvSpPr>
            <p:cNvPr id="2" name="Snip Single Corner Rectangle 1"/>
            <p:cNvSpPr/>
            <p:nvPr/>
          </p:nvSpPr>
          <p:spPr>
            <a:xfrm>
              <a:off x="5200873" y="1890315"/>
              <a:ext cx="6213995" cy="3985951"/>
            </a:xfrm>
            <a:prstGeom prst="snip1Rect">
              <a:avLst>
                <a:gd name="adj" fmla="val 23090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200" b="1" dirty="0">
                  <a:solidFill>
                    <a:srgbClr val="002060"/>
                  </a:solidFill>
                </a:rPr>
                <a:t>মোঃ মারুফুল হক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বিএসসি (অর্নাস) গণিত, এমএসসি</a:t>
              </a: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(গণিত),বি এড  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শিক্ষক, গণিত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বঙ্গবাসী মাধ্যমিক বিদ্যালয় , খালিশপুর ,খুলনা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মোবাইল নং ০১৯২৯৬৬৮১৪৬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Email:</a:t>
              </a:r>
              <a:r>
                <a:rPr lang="bn-IN" sz="24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marufulhoque311@gmail.com</a:t>
              </a:r>
              <a:r>
                <a:rPr lang="en-US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00873" y="392559"/>
              <a:ext cx="6213995" cy="1198605"/>
            </a:xfrm>
            <a:prstGeom prst="rect">
              <a:avLst/>
            </a:prstGeom>
            <a:gradFill flip="none" rotWithShape="1">
              <a:gsLst>
                <a:gs pos="0">
                  <a:srgbClr val="8FCE4A">
                    <a:tint val="66000"/>
                    <a:satMod val="160000"/>
                  </a:srgbClr>
                </a:gs>
                <a:gs pos="50000">
                  <a:srgbClr val="8FCE4A">
                    <a:tint val="44500"/>
                    <a:satMod val="160000"/>
                  </a:srgbClr>
                </a:gs>
                <a:gs pos="100000">
                  <a:srgbClr val="8FCE4A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22578" y="392559"/>
              <a:ext cx="4612160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IN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6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295" y="695153"/>
              <a:ext cx="4922578" cy="4618969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64" y="1408222"/>
              <a:ext cx="3719345" cy="46383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97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3417" y="440724"/>
            <a:ext cx="8149281" cy="5026105"/>
            <a:chOff x="385119" y="440724"/>
            <a:chExt cx="8149281" cy="5026105"/>
          </a:xfrm>
        </p:grpSpPr>
        <p:grpSp>
          <p:nvGrpSpPr>
            <p:cNvPr id="4" name="Group 3"/>
            <p:cNvGrpSpPr/>
            <p:nvPr/>
          </p:nvGrpSpPr>
          <p:grpSpPr>
            <a:xfrm>
              <a:off x="1676400" y="440724"/>
              <a:ext cx="6858000" cy="5026105"/>
              <a:chOff x="2005914" y="290207"/>
              <a:chExt cx="6858000" cy="50261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05914" y="290207"/>
                <a:ext cx="5486400" cy="11049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005914" y="334825"/>
                <a:ext cx="6858000" cy="4981487"/>
                <a:chOff x="1905000" y="243859"/>
                <a:chExt cx="6858000" cy="4981487"/>
              </a:xfrm>
            </p:grpSpPr>
            <p:sp useBgFill="1">
              <p:nvSpPr>
                <p:cNvPr id="9" name="Rectangle 8"/>
                <p:cNvSpPr/>
                <p:nvPr/>
              </p:nvSpPr>
              <p:spPr>
                <a:xfrm>
                  <a:off x="3048000" y="1904999"/>
                  <a:ext cx="5715000" cy="332034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905000" y="243859"/>
                  <a:ext cx="5486400" cy="101566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blipFill dpi="0"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bn-IN" sz="6000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00F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পরিচিতি</a:t>
                  </a:r>
                  <a:endParaRPr lang="en-US" sz="6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pic>
          <p:nvPicPr>
            <p:cNvPr id="5" name="Picture 3" descr="C:\Users\MARUF\Desktop\পিক\physics-bangla-version-1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19" y="2161385"/>
              <a:ext cx="2257425" cy="324729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19400" y="2161385"/>
              <a:ext cx="5715000" cy="324729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শ্রেণিঃ          ৯ম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বিষয়ঃ          পদার্থ বিজ্ঞান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অধ্যায়ঃ          ৩য়       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সময়ঃ           ৫০ মিনিট 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06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062" y="328246"/>
            <a:ext cx="261161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ক্রিকেট খেলা দেখো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7968" y="3345625"/>
            <a:ext cx="6781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ব্যাটসম্যান প্রত্যেক বলে ৬ রান নিতে পারেনি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7968" y="3345625"/>
            <a:ext cx="6781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কী কোনো বৈজ্ঞানিক সূত্র কাজ করছে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73876"/>
              </p:ext>
            </p:extLst>
          </p:nvPr>
        </p:nvGraphicFramePr>
        <p:xfrm>
          <a:off x="5019092" y="1689174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092" y="1689174"/>
                        <a:ext cx="1447800" cy="1221581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08" y="162168"/>
            <a:ext cx="10668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4108" y="820615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গতির দ্বিতীয় সূত্র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047" y="943708"/>
            <a:ext cx="372249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047" y="3280992"/>
            <a:ext cx="8303876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গতি এবং বস্তুর আকারের উপর বলের প্রভাব বিশ্লেষণ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047" y="2315308"/>
            <a:ext cx="3977371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ভরবেগ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কি তা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047" y="4202723"/>
            <a:ext cx="8303876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নিউটনের গতির ২য় সূত্র ব্যবহার করে বল পরিমাপ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0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794575"/>
            <a:ext cx="11959388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389397" y="1668827"/>
            <a:ext cx="228600" cy="3640348"/>
            <a:chOff x="6858000" y="1447800"/>
            <a:chExt cx="228600" cy="3640348"/>
          </a:xfrm>
        </p:grpSpPr>
        <p:sp>
          <p:nvSpPr>
            <p:cNvPr id="4" name="Can 3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97332" y="2362648"/>
            <a:ext cx="3200400" cy="1141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97332" y="2377447"/>
            <a:ext cx="3200400" cy="114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9453" y="4432761"/>
            <a:ext cx="82125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ভাঙ্গেনি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ভাঙ্গলো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744" y="4432761"/>
            <a:ext cx="50385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5442" y="4411000"/>
            <a:ext cx="81565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 ভরের গাড়িটির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ভিন্ন হলো কেনো?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6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87357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87357 -0.0053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4-25-19h41m40s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8" y="316524"/>
            <a:ext cx="10644554" cy="5582024"/>
          </a:xfrm>
          <a:prstGeom prst="rect">
            <a:avLst/>
          </a:prstGeom>
        </p:spPr>
      </p:pic>
      <p:pic>
        <p:nvPicPr>
          <p:cNvPr id="4" name="Picture 3" descr="Small ca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354" y="2126932"/>
            <a:ext cx="1954924" cy="1302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032" y="3938953"/>
            <a:ext cx="52578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বেগে চলমান গাড়ি দু’টি একই সময়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ব্রেক কষলে কোন গাড়ি আগে থামবে?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Images\hC2137FC2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7202" y="3034099"/>
            <a:ext cx="4762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59376" y="5514201"/>
            <a:ext cx="8238153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গতিশীল বলের উপর কিক দেয়ার পর বলের কী পরিবর্তন হয়েছে?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9" descr="unbalanced_force5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446" y="401598"/>
            <a:ext cx="5818909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59377" y="2286000"/>
            <a:ext cx="8238153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স্থিতিশীল বস্তুর উপর ধাক্কা দেয়ার পর বস্তুটির কীরূপ পরিবর্তন হয়েছে?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4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378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48</cp:revision>
  <dcterms:created xsi:type="dcterms:W3CDTF">2021-02-22T21:25:29Z</dcterms:created>
  <dcterms:modified xsi:type="dcterms:W3CDTF">2021-02-27T21:26:22Z</dcterms:modified>
</cp:coreProperties>
</file>