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1" r:id="rId4"/>
    <p:sldId id="265" r:id="rId5"/>
    <p:sldId id="266" r:id="rId6"/>
    <p:sldId id="277" r:id="rId7"/>
    <p:sldId id="276" r:id="rId8"/>
    <p:sldId id="275" r:id="rId9"/>
    <p:sldId id="274" r:id="rId10"/>
    <p:sldId id="273" r:id="rId11"/>
    <p:sldId id="272" r:id="rId12"/>
    <p:sldId id="264" r:id="rId13"/>
    <p:sldId id="270" r:id="rId14"/>
    <p:sldId id="271" r:id="rId15"/>
    <p:sldId id="256" r:id="rId16"/>
    <p:sldId id="257" r:id="rId17"/>
    <p:sldId id="258" r:id="rId18"/>
    <p:sldId id="260" r:id="rId19"/>
    <p:sldId id="279" r:id="rId20"/>
    <p:sldId id="25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9" d="100"/>
        <a:sy n="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6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1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4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8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3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6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3FCF-125F-485E-9A68-0E21E987DB48}" type="datetimeFigureOut">
              <a:rPr lang="en-US" smtClean="0"/>
              <a:t>27-Feb-21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440A-28C7-4995-B565-850D78DF4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0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1"/>
          <a:stretch/>
        </p:blipFill>
        <p:spPr>
          <a:xfrm>
            <a:off x="809014" y="543189"/>
            <a:ext cx="10554399" cy="575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7238" y="783894"/>
            <a:ext cx="4717958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66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 মূলভাবঃ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94" y="2384774"/>
            <a:ext cx="9875245" cy="3170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47288" y="586545"/>
            <a:ext cx="80778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 অর্থ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নেইঃ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423" y="1643415"/>
            <a:ext cx="74745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জন=দেব-দেবীর আরাধনা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ভোজন=খাওয়া।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সরপুরিয়া=দুধের সর দিয়ে তৈরি এক রকম মিষ্টি।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রাবড়ি=খুবই মিষ্টি এক ধরনের খাবার।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চাংড়িপোতা=একটি জায়গার নাম।</a:t>
            </a:r>
          </a:p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কদলী=কলা।</a:t>
            </a:r>
          </a:p>
        </p:txBody>
      </p:sp>
    </p:spTree>
    <p:extLst>
      <p:ext uri="{BB962C8B-B14F-4D97-AF65-F5344CB8AC3E}">
        <p14:creationId xmlns:p14="http://schemas.microsoft.com/office/powerpoint/2010/main" val="38949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15070" y="608203"/>
            <a:ext cx="9974510" cy="5620623"/>
            <a:chOff x="0" y="0"/>
            <a:chExt cx="12192001" cy="6296297"/>
          </a:xfrm>
        </p:grpSpPr>
        <p:sp>
          <p:nvSpPr>
            <p:cNvPr id="4" name="Rectangle 3"/>
            <p:cNvSpPr/>
            <p:nvPr/>
          </p:nvSpPr>
          <p:spPr>
            <a:xfrm>
              <a:off x="0" y="953589"/>
              <a:ext cx="3931920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১, ‘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সরপুরিয়া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2194560"/>
              <a:ext cx="3840480" cy="105373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২, ‘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কদলী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3688079"/>
              <a:ext cx="3762103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৩, ‘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ক্ষীর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140604" y="4936624"/>
              <a:ext cx="5005675" cy="12932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৪,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রকম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কলার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40604" y="3618410"/>
              <a:ext cx="5005675" cy="12670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৩,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দুধ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মিষ্টান্ন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47136" y="2394857"/>
              <a:ext cx="5044865" cy="914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২,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94885" y="979713"/>
              <a:ext cx="5097115" cy="117565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১,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দুধের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তৈরি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রকম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মিষ্টি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0"/>
              <a:ext cx="12192000" cy="9144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5029200"/>
              <a:ext cx="3775166" cy="112340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৪, ‘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সবরি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কলা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7862" y="940525"/>
              <a:ext cx="2808322" cy="131934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2730" y="2142309"/>
              <a:ext cx="3202155" cy="147610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543" y="3644536"/>
              <a:ext cx="3241342" cy="120178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480" y="4859383"/>
              <a:ext cx="3254405" cy="1436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10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567556"/>
            <a:ext cx="6702807" cy="1205498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070058" y="559116"/>
            <a:ext cx="3480034" cy="7412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জানি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49292" y="1338044"/>
            <a:ext cx="9604695" cy="4796107"/>
            <a:chOff x="1149292" y="1338044"/>
            <a:chExt cx="9604695" cy="4796107"/>
          </a:xfrm>
        </p:grpSpPr>
        <p:grpSp>
          <p:nvGrpSpPr>
            <p:cNvPr id="4" name="Group 3"/>
            <p:cNvGrpSpPr/>
            <p:nvPr/>
          </p:nvGrpSpPr>
          <p:grpSpPr>
            <a:xfrm>
              <a:off x="1149292" y="1338044"/>
              <a:ext cx="9604695" cy="4796107"/>
              <a:chOff x="152400" y="1371600"/>
              <a:chExt cx="8839200" cy="479610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52400" y="1371600"/>
                <a:ext cx="88392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0">
                  <a:buNone/>
                </a:pPr>
                <a:r>
                  <a:rPr lang="bn-BD" sz="28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শব্দ ও বাক্যগুলো যার যার খাতায় লিখি...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52400" y="2209800"/>
                <a:ext cx="1905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0">
                  <a:buNone/>
                </a:pPr>
                <a:r>
                  <a:rPr lang="bn-BD" sz="36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নেমন্তন্ন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52400" y="3849469"/>
                <a:ext cx="1371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0">
                  <a:buNone/>
                </a:pPr>
                <a:r>
                  <a:rPr lang="bn-BD" sz="36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ভজন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52400" y="5521376"/>
                <a:ext cx="2286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/>
                <a:r>
                  <a:rPr lang="bn-BD" sz="36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প্রসাদ ভোজন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94495" y="2092410"/>
                <a:ext cx="2895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0">
                  <a:buNone/>
                </a:pPr>
                <a:r>
                  <a:rPr lang="bn-BD" sz="36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নিমন্ত্রণ, দাওয়াত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455952" y="5353852"/>
                <a:ext cx="28956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2880" indent="0">
                  <a:buNone/>
                </a:pPr>
                <a:r>
                  <a:rPr lang="bn-BD" sz="3600" dirty="0">
                    <a:solidFill>
                      <a:schemeClr val="tx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আহার, খাবার</a:t>
                </a:r>
              </a:p>
            </p:txBody>
          </p:sp>
          <p:pic>
            <p:nvPicPr>
              <p:cNvPr id="11" name="Picture 2" descr="C:\Users\MRK\Desktop\Vojon-Big-20161202204243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726" y="3493492"/>
                <a:ext cx="1846043" cy="993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C:\Users\MRK\Desktop\Untitled-18-5b857b317bde2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7726" y="1939508"/>
                <a:ext cx="1790846" cy="10233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3" descr="C:\Users\MRK\Desktop\jj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4875" y="5109624"/>
                <a:ext cx="1675889" cy="1058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6086214" y="3834278"/>
              <a:ext cx="41064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880" indent="0">
                <a:buNone/>
              </a:pPr>
              <a:r>
                <a:rPr lang="bn-BD" sz="360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দেব-দেবীর আরাধনায় গান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19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618078" y="595076"/>
            <a:ext cx="7088010" cy="5459748"/>
            <a:chOff x="1141590" y="225962"/>
            <a:chExt cx="7088010" cy="5459748"/>
          </a:xfrm>
        </p:grpSpPr>
        <p:sp>
          <p:nvSpPr>
            <p:cNvPr id="4" name="Rectangle 3"/>
            <p:cNvSpPr/>
            <p:nvPr/>
          </p:nvSpPr>
          <p:spPr>
            <a:xfrm>
              <a:off x="1141590" y="225962"/>
              <a:ext cx="6439545" cy="13926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Ø"/>
              </a:pP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যুক্তবর্ণগুলো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চিনে</a:t>
              </a:r>
              <a:r>
                <a:rPr lang="en-US" sz="4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নেই</a:t>
              </a:r>
              <a:r>
                <a:rPr lang="bn-IN" sz="4000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37163" y="12954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যাচ্ছ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93972" y="1295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ছ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3562" y="1295400"/>
              <a:ext cx="1277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ইচ্ছা 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55127" y="1295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চ্ছ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645" y="12954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303963" y="1537855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696345" y="1524000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6058545" y="1524000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4970963" y="1319540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963" y="1319540"/>
                  <a:ext cx="55976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1313363" y="2209800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নেমন্তন্ন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70172" y="2209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99763" y="220980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ক্লান্ত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31327" y="2209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ন্ত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8845" y="2209800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2380163" y="2452255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3772545" y="2438400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134745" y="2438400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5047163" y="2233940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7163" y="2233940"/>
                  <a:ext cx="55976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1237163" y="3011269"/>
              <a:ext cx="1219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নেমন্তন্ন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46372" y="3011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75962" y="3011269"/>
              <a:ext cx="1353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অন্ন 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048000" y="3011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ন্ন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5045" y="3011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ন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2456363" y="3253724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3848745" y="32398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6210945" y="32398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5123363" y="3035409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3363" y="3035409"/>
                  <a:ext cx="559769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/>
            <p:cNvSpPr txBox="1"/>
            <p:nvPr/>
          </p:nvSpPr>
          <p:spPr>
            <a:xfrm>
              <a:off x="1237163" y="3849469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ক্ষীর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93972" y="38494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ষ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23562" y="3849469"/>
              <a:ext cx="1066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48000" y="38494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ক্ষ 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572645" y="38494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2303963" y="4091924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3696345" y="40780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6058545" y="40780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4970963" y="3873609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963" y="3873609"/>
                  <a:ext cx="55976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1237163" y="4916269"/>
              <a:ext cx="1066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গল্প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93972" y="4916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23563" y="4916269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অল্প 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48000" y="4916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ল্প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72645" y="4916269"/>
              <a:ext cx="685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2459182" y="5158724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3696345" y="51448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>
              <a:off x="6058545" y="5144869"/>
              <a:ext cx="512618" cy="1143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4970963" y="4940409"/>
                  <a:ext cx="55976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0963" y="4940409"/>
                  <a:ext cx="559769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061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542504" y="688258"/>
            <a:ext cx="2439855" cy="698091"/>
            <a:chOff x="4562168" y="658761"/>
            <a:chExt cx="2439855" cy="6980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4" t="34516" r="5851" b="32910"/>
            <a:stretch/>
          </p:blipFill>
          <p:spPr>
            <a:xfrm>
              <a:off x="4562168" y="658761"/>
              <a:ext cx="2439855" cy="6980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994059" y="658761"/>
              <a:ext cx="1576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3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094667" y="2356740"/>
            <a:ext cx="97690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প্রিয় খাবারের নামগুলো লিখ।</a:t>
            </a: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খাবার তোমার সবচেয়ে প্রিয় এবং </a:t>
            </a:r>
            <a:r>
              <a:rPr lang="en-US" sz="4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ন? </a:t>
            </a:r>
            <a:endParaRPr lang="en-US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(তিন বাক্যে লিখ)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88" y="980645"/>
            <a:ext cx="2313854" cy="25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0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324573" y="496486"/>
            <a:ext cx="2566219" cy="816078"/>
            <a:chOff x="4955458" y="639098"/>
            <a:chExt cx="2566219" cy="8160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2" t="23046" r="5957" b="26029"/>
            <a:stretch/>
          </p:blipFill>
          <p:spPr>
            <a:xfrm>
              <a:off x="4955458" y="639098"/>
              <a:ext cx="2566219" cy="81607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33862" y="754749"/>
              <a:ext cx="210915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16405" y="1554049"/>
            <a:ext cx="10201012" cy="4599766"/>
            <a:chOff x="190500" y="1821334"/>
            <a:chExt cx="8572500" cy="4599766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2788920"/>
              <a:ext cx="57912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(ক)দুধ দিয়ে তৈরি মিষ্টান্ন 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" y="4343400"/>
              <a:ext cx="63246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(গ)দুধের সর দিয়ে তৈরি একরকম মিষ্টি 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7369" y="1821334"/>
              <a:ext cx="49530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এক কথায় প্রকাশ কর  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5897880"/>
              <a:ext cx="65532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(ঙ)খুবি মিষ্টি এক ধরণের খাবার </a:t>
              </a:r>
              <a:r>
                <a:rPr lang="en-US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28600" y="5166360"/>
              <a:ext cx="64770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(ঘ)কলা ও অন্যান্য ফলমূল দিয়ে তৈরি খাবার  </a:t>
              </a:r>
              <a:endPara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3611880"/>
              <a:ext cx="6248400" cy="52322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খ)দেব-দেবীর আরাধনা </a:t>
              </a:r>
              <a:endPara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58000" y="5877580"/>
              <a:ext cx="17526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ফলার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0400" y="5166360"/>
              <a:ext cx="17526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ভজন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10400" y="4434840"/>
              <a:ext cx="17526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ক্ষীর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10400" y="3611880"/>
              <a:ext cx="16764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রাবড়ি   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10400" y="2697480"/>
              <a:ext cx="1752600" cy="523220"/>
            </a:xfrm>
            <a:prstGeom prst="rect">
              <a:avLst/>
            </a:prstGeom>
            <a:noFill/>
            <a:ln>
              <a:noFill/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সরপুরিয়া </a:t>
              </a:r>
              <a:r>
                <a:rPr lang="en-US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endPara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4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168877" y="540774"/>
            <a:ext cx="3875445" cy="963561"/>
            <a:chOff x="4168877" y="540774"/>
            <a:chExt cx="3875445" cy="9635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" t="8730" b="10369"/>
            <a:stretch/>
          </p:blipFill>
          <p:spPr>
            <a:xfrm>
              <a:off x="4168877" y="540774"/>
              <a:ext cx="3875445" cy="96356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5211099" y="760944"/>
              <a:ext cx="18779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54759" y="3587334"/>
            <a:ext cx="8686800" cy="1789331"/>
            <a:chOff x="304800" y="3581400"/>
            <a:chExt cx="8686800" cy="1789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FD8D78-84EC-442C-8453-39677C65E3EF}"/>
                </a:ext>
              </a:extLst>
            </p:cNvPr>
            <p:cNvSpPr txBox="1"/>
            <p:nvPr/>
          </p:nvSpPr>
          <p:spPr>
            <a:xfrm>
              <a:off x="304800" y="3581400"/>
              <a:ext cx="8686800" cy="646331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bn-IN" sz="36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দল-১</a:t>
              </a:r>
              <a:r>
                <a:rPr lang="en-US" sz="3600" b="1" dirty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কবিতায় ব্যবহৃত খাবারের এ</a:t>
              </a:r>
              <a:r>
                <a:rPr lang="en-US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BD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টি তালিকা তৈরি কর </a:t>
              </a:r>
              <a:r>
                <a:rPr lang="en-US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bn-IN" sz="3600" b="1" i="1" dirty="0" smtClean="0">
                  <a:ln/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1" i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87E7E22-66B2-4BA8-A02E-DE04A5E95DBA}"/>
                </a:ext>
              </a:extLst>
            </p:cNvPr>
            <p:cNvSpPr txBox="1"/>
            <p:nvPr/>
          </p:nvSpPr>
          <p:spPr>
            <a:xfrm>
              <a:off x="304800" y="4724400"/>
              <a:ext cx="8686800" cy="646331"/>
            </a:xfrm>
            <a:prstGeom prst="rect">
              <a:avLst/>
            </a:prstGeom>
            <a:noFill/>
          </p:spPr>
          <p:txBody>
            <a:bodyPr wrap="square" rtlCol="0">
              <a:prstTxWarp prst="textFadeRight">
                <a:avLst/>
              </a:prstTxWarp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দল-২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6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তোমাদের প্রিয় খাবারের একটি তালিকা তৈরি কর </a:t>
              </a:r>
              <a:r>
                <a:rPr lang="bn-IN" sz="3600" i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56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407712" y="183837"/>
            <a:ext cx="3814762" cy="1415845"/>
            <a:chOff x="4080541" y="452284"/>
            <a:chExt cx="3814762" cy="141584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11" b="40251"/>
            <a:stretch/>
          </p:blipFill>
          <p:spPr>
            <a:xfrm>
              <a:off x="4080541" y="452284"/>
              <a:ext cx="3814762" cy="141584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275084" y="1042221"/>
              <a:ext cx="14256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42240" y="1808795"/>
            <a:ext cx="8732899" cy="4281793"/>
            <a:chOff x="1066800" y="417663"/>
            <a:chExt cx="6521591" cy="4281793"/>
          </a:xfrm>
        </p:grpSpPr>
        <p:sp>
          <p:nvSpPr>
            <p:cNvPr id="7" name="TextBox 6"/>
            <p:cNvSpPr txBox="1"/>
            <p:nvPr/>
          </p:nvSpPr>
          <p:spPr>
            <a:xfrm>
              <a:off x="1066800" y="417663"/>
              <a:ext cx="2537229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 ১) লোকটি কোথায় যাচ্ছে ?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6800" y="1155216"/>
              <a:ext cx="1202834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(ক)শহরে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7791" y="1204017"/>
              <a:ext cx="144780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 ) গ্রামে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9600" y="1231587"/>
              <a:ext cx="1508658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 ) চাংড়িপোতা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40590" y="1204017"/>
              <a:ext cx="1447800" cy="52322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 মন্দিরে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66800" y="2703493"/>
              <a:ext cx="144780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(ক)ল্যাংড়া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87792" y="4164020"/>
              <a:ext cx="1447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(খ)আম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87791" y="2703493"/>
              <a:ext cx="144780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(খ)ফজলি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19600" y="2763514"/>
              <a:ext cx="144780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(গ)কদলী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40590" y="2703493"/>
              <a:ext cx="1447800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(ঘ)সবরি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6800" y="4176236"/>
              <a:ext cx="1447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(ক)ক্ষীর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66800" y="1939565"/>
              <a:ext cx="2624936" cy="52322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(২)সে কোন আম খেতে চায় ?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800" y="3523446"/>
              <a:ext cx="3733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(৩)কোন খাবার সে আয়েশ করে খেতে চায় ?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19600" y="4176236"/>
              <a:ext cx="1447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(গ)পায়েশ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40591" y="4164020"/>
              <a:ext cx="1447800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  <a:prstDash val="sysDash"/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(ঘ)ফলার   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1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68" y="895949"/>
            <a:ext cx="3778979" cy="504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2" y="-2676088"/>
            <a:ext cx="6702807" cy="1205498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372413" y="741028"/>
            <a:ext cx="2935447" cy="6945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None/>
            </a:pPr>
            <a:r>
              <a:rPr lang="bn-BD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17739" y="1435568"/>
            <a:ext cx="9370505" cy="4638062"/>
            <a:chOff x="1740717" y="1435567"/>
            <a:chExt cx="7750956" cy="4663231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1740717" y="1435567"/>
              <a:ext cx="4014132" cy="46632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5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কুমার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দাস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লুটিয়া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সঃপ্রাঃবিঃ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লোহাগড়া</a:t>
              </a:r>
              <a:r>
                <a:rPr lang="en-US" sz="5400" b="1" dirty="0" err="1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,নড়াইল</a:t>
              </a:r>
              <a:r>
                <a:rPr lang="en-US" sz="54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5875892" y="1435920"/>
              <a:ext cx="3615781" cy="46628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 fontScale="9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4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নেমন্তন্ন</a:t>
              </a:r>
            </a:p>
            <a:p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অন্নদাশঙ্কর রায়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পাঠ্যাংশ- ১১ লাইন-শেষ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5০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2938" y="1726040"/>
              <a:ext cx="1999726" cy="2302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41" t="10315" r="9029" b="2848"/>
            <a:stretch/>
          </p:blipFill>
          <p:spPr>
            <a:xfrm>
              <a:off x="2561844" y="1658290"/>
              <a:ext cx="2371877" cy="22102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92163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17721" y="656055"/>
            <a:ext cx="2888371" cy="1523999"/>
            <a:chOff x="4340941" y="550607"/>
            <a:chExt cx="2888371" cy="1523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5" t="7448" r="6875" b="18688"/>
            <a:stretch/>
          </p:blipFill>
          <p:spPr>
            <a:xfrm>
              <a:off x="4340941" y="550607"/>
              <a:ext cx="2888371" cy="1523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97515" y="1194620"/>
              <a:ext cx="19752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74295" y="2953152"/>
            <a:ext cx="8741328" cy="21236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১।ভজন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ভোজনের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6060" y="2539576"/>
            <a:ext cx="6641562" cy="156966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IN" sz="199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 থেকো সবাই</a:t>
            </a:r>
            <a:endParaRPr lang="en-US" sz="19900" b="1" dirty="0">
              <a:ln w="22225">
                <a:solidFill>
                  <a:srgbClr val="FFFF00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4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43753" y="834931"/>
            <a:ext cx="2487561" cy="1071716"/>
            <a:chOff x="4424516" y="658762"/>
            <a:chExt cx="2487561" cy="10717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78" t="25699" r="9570" b="24982"/>
            <a:stretch/>
          </p:blipFill>
          <p:spPr>
            <a:xfrm>
              <a:off x="4424516" y="658762"/>
              <a:ext cx="2487561" cy="107171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4857136" y="902232"/>
              <a:ext cx="13863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936407" y="2583846"/>
            <a:ext cx="10299614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২.১.৩</a:t>
            </a:r>
            <a:r>
              <a:rPr lang="bn-IN" sz="24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মূল বিষয় বুঝতে পারবে। 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(শোনা)</a:t>
            </a:r>
          </a:p>
          <a:p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কবিতা সঠিক ছন্দে আবৃত্তি করতে পারবে। 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(বলা)</a:t>
            </a:r>
          </a:p>
          <a:p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২.১.৪</a:t>
            </a:r>
            <a:r>
              <a:rPr lang="bn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পড়ে মূলভাব বুঝতে পারবে। 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(পড়া)</a:t>
            </a:r>
          </a:p>
          <a:p>
            <a:r>
              <a:rPr lang="bn-IN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</a:t>
            </a:r>
            <a:r>
              <a:rPr lang="bn-IN" sz="24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কবিতা লিখতে পারবে। 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(লেখা)</a:t>
            </a:r>
            <a:endParaRPr lang="en-US" sz="3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7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1320" y="1110419"/>
            <a:ext cx="4369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ভিডিও দেখি 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639642"/>
              </p:ext>
            </p:extLst>
          </p:nvPr>
        </p:nvGraphicFramePr>
        <p:xfrm>
          <a:off x="4992698" y="3647507"/>
          <a:ext cx="1519054" cy="1092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Packager Shell Object" showAsIcon="1" r:id="rId4" imgW="666360" imgH="478800" progId="Package">
                  <p:embed/>
                </p:oleObj>
              </mc:Choice>
              <mc:Fallback>
                <p:oleObj name="Packager Shell Object" showAsIcon="1" r:id="rId4" imgW="666360" imgH="478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92698" y="3647507"/>
                        <a:ext cx="1519054" cy="1092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4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358" y="796632"/>
            <a:ext cx="968033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5068" y="1615098"/>
            <a:ext cx="10024843" cy="2783644"/>
            <a:chOff x="1015068" y="1615098"/>
            <a:chExt cx="10024843" cy="2783644"/>
          </a:xfrm>
        </p:grpSpPr>
        <p:pic>
          <p:nvPicPr>
            <p:cNvPr id="4" name="Picture 2" descr="C:\Users\m\Pictures\নেমতন্ন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15068" y="1615098"/>
              <a:ext cx="4517488" cy="2783644"/>
            </a:xfrm>
            <a:prstGeom prst="rect">
              <a:avLst/>
            </a:prstGeom>
            <a:noFill/>
          </p:spPr>
        </p:pic>
        <p:pic>
          <p:nvPicPr>
            <p:cNvPr id="6" name="Picture 2" descr="F:\sumaiya content\ইফতারে-স্পেশাল-১৪-পদের-খাবারের-রেসিপি-একসাথে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85718" y="1635853"/>
              <a:ext cx="4954193" cy="2743200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1383843" y="4531453"/>
            <a:ext cx="9219363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3843" y="5522053"/>
            <a:ext cx="92193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নিমন্ত্রণ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0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23359" y="790543"/>
            <a:ext cx="7751819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নেমন্তন্ন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bn-IN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374" b="1"/>
          <a:stretch/>
        </p:blipFill>
        <p:spPr>
          <a:xfrm>
            <a:off x="3079472" y="2300184"/>
            <a:ext cx="5739679" cy="32770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09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2964" y="1133849"/>
            <a:ext cx="3935253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471" y="865740"/>
            <a:ext cx="2223247" cy="1679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2210" y="2876956"/>
            <a:ext cx="10188007" cy="3046988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অন্নদাশঙ্কর রায় ১৯০৫ সালের ১৫ই মে ভারতের উড়িষ্যা রাজ্যের ঢেকাঁনল জেলায় জন্মগ্রহণ করেন।তিনি ২০০২ সালের ২৮শে অক্টোবর কলকাতায় মৃত্যুবরণ করেন।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3204" y="-2608976"/>
            <a:ext cx="6702807" cy="1205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0751" y="780124"/>
            <a:ext cx="4939918" cy="9233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শিক্ষকের সরব পাঠ </a:t>
            </a:r>
            <a:endParaRPr lang="en-US" sz="5400" dirty="0">
              <a:solidFill>
                <a:srgbClr val="00B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79" y="1885164"/>
            <a:ext cx="4808489" cy="413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777"/>
          <a:stretch/>
        </p:blipFill>
        <p:spPr>
          <a:xfrm>
            <a:off x="7340366" y="856754"/>
            <a:ext cx="3372375" cy="5241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639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4811" y="-2608977"/>
            <a:ext cx="6702807" cy="1205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0502" y="856754"/>
            <a:ext cx="4154080" cy="84898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শিক্ষার্থীদের 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3" cstate="print"/>
          <a:srcRect t="16667" r="1150" b="28986"/>
          <a:stretch>
            <a:fillRect/>
          </a:stretch>
        </p:blipFill>
        <p:spPr bwMode="auto">
          <a:xfrm>
            <a:off x="1166072" y="1891764"/>
            <a:ext cx="4462941" cy="406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5777"/>
          <a:stretch/>
        </p:blipFill>
        <p:spPr>
          <a:xfrm>
            <a:off x="7340366" y="856754"/>
            <a:ext cx="3372375" cy="52413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051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436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Georgia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42</cp:revision>
  <dcterms:created xsi:type="dcterms:W3CDTF">2021-02-26T03:01:47Z</dcterms:created>
  <dcterms:modified xsi:type="dcterms:W3CDTF">2021-02-27T16:51:05Z</dcterms:modified>
</cp:coreProperties>
</file>