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8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EF8C-F355-40F0-B7EB-8D6324C5F5E0}" type="datetimeFigureOut">
              <a:rPr lang="en-US" smtClean="0"/>
              <a:t>24-Feb-21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AA2A-D2D1-4BDB-9692-75A30C7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7729" y="1140542"/>
            <a:ext cx="7855976" cy="3677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শুভেচ্ছা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3911" y="469925"/>
            <a:ext cx="477847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6600" b="1" dirty="0" err="1" smtClean="0"/>
              <a:t>একক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9420103" y="1182571"/>
            <a:ext cx="192552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000" b="1" dirty="0" smtClean="0"/>
              <a:t>সময়ঃ৫মিনিট।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762628" y="4060411"/>
            <a:ext cx="27847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5400" b="1" smtClean="0">
                <a:solidFill>
                  <a:srgbClr val="00B050"/>
                </a:solidFill>
              </a:rPr>
              <a:t>শব্দ কী?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" t="-937" r="30350" b="937"/>
          <a:stretch/>
        </p:blipFill>
        <p:spPr>
          <a:xfrm>
            <a:off x="3755923" y="1769651"/>
            <a:ext cx="5102942" cy="20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5" t="8420" r="1678" b="9307"/>
          <a:stretch/>
        </p:blipFill>
        <p:spPr>
          <a:xfrm>
            <a:off x="560440" y="582558"/>
            <a:ext cx="3893573" cy="244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3" y="582560"/>
            <a:ext cx="3269993" cy="2446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65" y="582560"/>
            <a:ext cx="3347884" cy="2446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995324" y="4071368"/>
            <a:ext cx="56637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0541" y="3288665"/>
            <a:ext cx="18484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বাঁশির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8290" y="3288665"/>
            <a:ext cx="349967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হারমোনিয়ামের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1257" y="3288665"/>
            <a:ext cx="22028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গিটারের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246" y="4649099"/>
            <a:ext cx="503054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শুনতে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ভালো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লাগে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287" y="5534607"/>
            <a:ext cx="965681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ধরনের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সুর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কে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শ্রুতিমধুর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সুর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বলা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হয়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2" y="393443"/>
            <a:ext cx="3466486" cy="3008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393443"/>
            <a:ext cx="3441290" cy="3008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9" b="3943"/>
          <a:stretch/>
        </p:blipFill>
        <p:spPr>
          <a:xfrm>
            <a:off x="8436076" y="393443"/>
            <a:ext cx="3313471" cy="3008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50670" y="3840847"/>
            <a:ext cx="15792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গাড়ির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হর্ন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9679" y="3840845"/>
            <a:ext cx="266290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কুকুরের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ঘেউঘেউ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146" y="3840846"/>
            <a:ext cx="256672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লোহা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কাটার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6921" y="4802676"/>
            <a:ext cx="566373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1777" y="5586833"/>
            <a:ext cx="700865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গোলমেলে,সুরহীন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বিরক্তিকর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37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0294" y="766605"/>
            <a:ext cx="509947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জোড়ায়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2" y="2020870"/>
            <a:ext cx="5742039" cy="2098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9014054" y="1790037"/>
            <a:ext cx="227337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2400" b="1" dirty="0"/>
              <a:t>সময়ঃ৫মিনিট।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4443870"/>
            <a:ext cx="103730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50"/>
                </a:solidFill>
              </a:rPr>
              <a:t>৫টি </a:t>
            </a:r>
            <a:r>
              <a:rPr lang="en-US" sz="4000" b="1" dirty="0" err="1" smtClean="0">
                <a:solidFill>
                  <a:srgbClr val="00B050"/>
                </a:solidFill>
              </a:rPr>
              <a:t>করে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সুরযুক্ত</a:t>
            </a:r>
            <a:r>
              <a:rPr lang="en-US" sz="4000" b="1" dirty="0" smtClean="0">
                <a:solidFill>
                  <a:srgbClr val="00B050"/>
                </a:solidFill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</a:rPr>
              <a:t>সুরহীন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শব্দ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শনাক্ত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করো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1102" y="540464"/>
            <a:ext cx="447750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4" y="1640302"/>
            <a:ext cx="5198264" cy="2465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4945" y="4532359"/>
            <a:ext cx="97850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22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043" y="324153"/>
            <a:ext cx="798327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পরিক্ষণ-১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0220" y="1868359"/>
            <a:ext cx="7216878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ঝুলিয়ে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পাত্রটিকে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আঙ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7" y="1750372"/>
            <a:ext cx="2630436" cy="388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1802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531" y="648618"/>
            <a:ext cx="74029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পরিক্ষাণ-২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858" y="2034120"/>
            <a:ext cx="7207045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defRPr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থালাটি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4" y="2034120"/>
            <a:ext cx="3068586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51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4658" y="756772"/>
            <a:ext cx="436369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6" y="570271"/>
            <a:ext cx="3067665" cy="185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568" y="570271"/>
            <a:ext cx="3224979" cy="185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751467" y="3465398"/>
            <a:ext cx="86300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পরিক্ষণ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9035" y="2762316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/>
              <a:t>সময়ঃ১০মিনিট</a:t>
            </a:r>
            <a:r>
              <a:rPr lang="en-US" sz="24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61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10115" y="353960"/>
            <a:ext cx="4699820" cy="1288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3866" y="2155457"/>
            <a:ext cx="306397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১।প্রশ্নঃশব্দ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51290" y="2217012"/>
            <a:ext cx="345799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উত্তরঃএক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3866" y="3736606"/>
            <a:ext cx="59490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।প্রশ্নঃশ্রুতিমধুর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0351" y="3922760"/>
            <a:ext cx="279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defRPr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2751" y="4075160"/>
            <a:ext cx="279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defRPr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7551" y="4379960"/>
            <a:ext cx="279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>
              <a:defRPr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4384" y="4379960"/>
            <a:ext cx="600984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উত্তরঃবাঁশির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সুর,হারমোনিয়ামের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3866" y="5026291"/>
            <a:ext cx="795602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।প্রশ্নঃ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বিরক্তি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447823" y="5707655"/>
            <a:ext cx="41520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উত্তরঃলোহা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কাটার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43866" y="2946031"/>
            <a:ext cx="49600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২।প্রশ্নঃশব্দ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256347" y="3001963"/>
            <a:ext cx="405591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উত্তরঃবস্তুর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কম্পনের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ফলে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4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4" y="2270944"/>
            <a:ext cx="11493909" cy="4375354"/>
          </a:xfrm>
          <a:prstGeom prst="rect">
            <a:avLst/>
          </a:prstGeom>
        </p:spPr>
      </p:pic>
      <p:sp>
        <p:nvSpPr>
          <p:cNvPr id="4" name="Curved Down Ribbon 3"/>
          <p:cNvSpPr/>
          <p:nvPr/>
        </p:nvSpPr>
        <p:spPr>
          <a:xfrm>
            <a:off x="2459294" y="482093"/>
            <a:ext cx="7806814" cy="1582993"/>
          </a:xfrm>
          <a:prstGeom prst="ellipseRibbon">
            <a:avLst>
              <a:gd name="adj1" fmla="val 15684"/>
              <a:gd name="adj2" fmla="val 50000"/>
              <a:gd name="adj3" fmla="val 125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বাড়ীর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কাজ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3342" y="2507224"/>
            <a:ext cx="670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সুরযুক্ত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সুরহীন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4" y="127819"/>
            <a:ext cx="2143125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3955" b="16225"/>
          <a:stretch/>
        </p:blipFill>
        <p:spPr>
          <a:xfrm>
            <a:off x="10266108" y="339216"/>
            <a:ext cx="1660421" cy="14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6550" y="430612"/>
            <a:ext cx="439757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পরিচিতি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756" y="3923069"/>
            <a:ext cx="5171768" cy="2694039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সেলিম</a:t>
            </a:r>
            <a:r>
              <a:rPr lang="en-US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মাহমুদ</a:t>
            </a:r>
            <a:endParaRPr lang="en-US" sz="4000" b="1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6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গোগাউড়া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US" sz="3600" b="1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চুনারুঘাট,হবিগঞ্জ</a:t>
            </a:r>
            <a:endParaRPr lang="en-US" sz="32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Mobile: 01736989840</a:t>
            </a:r>
          </a:p>
          <a:p>
            <a:pPr algn="ctr"/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Email:selimmahmud46@gmail.com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95768" y="3923069"/>
            <a:ext cx="4916129" cy="269403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   বিষয় :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বিজ্ঞান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। </a:t>
            </a:r>
          </a:p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: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সপ্তম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অধ্যায়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: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  <a:cs typeface="Nikosh" panose="02000000000000000000" pitchFamily="2" charset="0"/>
              </a:rPr>
              <a:t>অষ্টম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BAN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" panose="02000000000000000000" pitchFamily="2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        পাঠঃ১,২,৩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BAN"/>
              <a:cs typeface="Nikosh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      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৪৫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BAN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6" y="2061911"/>
            <a:ext cx="5171768" cy="173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" r="464"/>
          <a:stretch/>
        </p:blipFill>
        <p:spPr>
          <a:xfrm>
            <a:off x="6695768" y="2061911"/>
            <a:ext cx="4916129" cy="173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86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8902" y="855406"/>
            <a:ext cx="8504903" cy="46604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4726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06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" y="1297858"/>
            <a:ext cx="5162550" cy="1641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8" y="1297858"/>
            <a:ext cx="4876800" cy="1641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" y="3835326"/>
            <a:ext cx="5162550" cy="19861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8" y="3884114"/>
            <a:ext cx="4876801" cy="1986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760899" y="3125602"/>
            <a:ext cx="26725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দরজায়</a:t>
            </a: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ঠকঠক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8658" y="3125602"/>
            <a:ext cx="190745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কলিংবেল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9572" y="6105521"/>
            <a:ext cx="323518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হাটাহাটি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আওয়াজ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0800000" flipH="1" flipV="1">
            <a:off x="7895303" y="6105521"/>
            <a:ext cx="1908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বাঁশির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সুর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1873" y="352842"/>
            <a:ext cx="5342115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গুলো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লক্ষ্য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করো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3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5" y="1140542"/>
            <a:ext cx="4937269" cy="2595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8" b="3082"/>
          <a:stretch/>
        </p:blipFill>
        <p:spPr>
          <a:xfrm>
            <a:off x="6326020" y="1140542"/>
            <a:ext cx="4833592" cy="2595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3945" y="176669"/>
            <a:ext cx="462979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আরো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কিছু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দেখি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1178" y="3916149"/>
            <a:ext cx="157927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গাড়ির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হর্ন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4469" y="3916149"/>
            <a:ext cx="266290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কুকুরের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ঘেউঘেউ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792" y="4557705"/>
            <a:ext cx="66848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এসব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কী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উৎপন্ন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হচ্ছে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8608" y="5383927"/>
            <a:ext cx="460414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নানা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রকমের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2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6833" y="678115"/>
            <a:ext cx="576472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আজকের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1252" y="3824747"/>
            <a:ext cx="8642553" cy="1917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কথা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5"/>
          <a:stretch/>
        </p:blipFill>
        <p:spPr>
          <a:xfrm>
            <a:off x="3598613" y="2297073"/>
            <a:ext cx="4935792" cy="14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80852" y="528899"/>
            <a:ext cx="5545394" cy="1573161"/>
          </a:xfrm>
          <a:prstGeom prst="ribbon2">
            <a:avLst>
              <a:gd name="adj1" fmla="val 7292"/>
              <a:gd name="adj2" fmla="val 50000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শিখনফল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395354" y="3018192"/>
            <a:ext cx="501611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পাঠ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শেষে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শিক্ষার্থীরা…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354" y="3970226"/>
            <a:ext cx="9468465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১।শ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ধরনগুল</a:t>
            </a:r>
            <a:r>
              <a:rPr lang="as-IN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৩।কিভাবে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9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564" y="599457"/>
            <a:ext cx="758092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এলার্মের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শব্দে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আমাদের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কী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হয়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06" y="1551345"/>
            <a:ext cx="7541038" cy="3335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4976" y="5318943"/>
            <a:ext cx="306205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ঘুম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ভেঙ্গে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যায়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105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865" y="603732"/>
            <a:ext cx="1007359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পায়ের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শব্দে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বুঝতে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পারি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>
                <a:latin typeface="SutonnyMJ" pitchFamily="2" charset="0"/>
                <a:cs typeface="SutonnyMJ" pitchFamily="2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10" y="1698061"/>
            <a:ext cx="9171100" cy="32573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0749" y="5309111"/>
            <a:ext cx="381386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কেউ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আসছে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2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7961" y="5141112"/>
            <a:ext cx="861305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/>
              <a:t>আমরা যা কিছু </a:t>
            </a:r>
            <a:r>
              <a:rPr lang="bn-IN" sz="2800" b="1" dirty="0" smtClean="0"/>
              <a:t>শু</a:t>
            </a:r>
            <a:r>
              <a:rPr lang="en-US" sz="2800" b="1" dirty="0" err="1" smtClean="0"/>
              <a:t>নি</a:t>
            </a:r>
            <a:r>
              <a:rPr lang="bn-IN" sz="2800" b="1" dirty="0" smtClean="0"/>
              <a:t> </a:t>
            </a:r>
            <a:r>
              <a:rPr lang="bn-IN" sz="2800" b="1" dirty="0"/>
              <a:t>তাই হলো শব্দ । শব্দ এক প্রকার শক্তি, যা আমাদের শ্রবণের অনুভূতি জন্মায় ।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97" y="2092505"/>
            <a:ext cx="4806593" cy="2430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4" y="2100570"/>
            <a:ext cx="4798141" cy="24309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rved Down Ribbon 5"/>
          <p:cNvSpPr/>
          <p:nvPr/>
        </p:nvSpPr>
        <p:spPr>
          <a:xfrm>
            <a:off x="2576052" y="159583"/>
            <a:ext cx="7030065" cy="1632154"/>
          </a:xfrm>
          <a:prstGeom prst="ellipseRibbon">
            <a:avLst>
              <a:gd name="adj1" fmla="val 16971"/>
              <a:gd name="adj2" fmla="val 50000"/>
              <a:gd name="adj3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শব্দ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92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585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NikosBAN</vt:lpstr>
      <vt:lpstr>Nikosh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Selim Mahmud</cp:lastModifiedBy>
  <cp:revision>65</cp:revision>
  <dcterms:created xsi:type="dcterms:W3CDTF">2021-02-12T15:40:24Z</dcterms:created>
  <dcterms:modified xsi:type="dcterms:W3CDTF">2021-02-24T08:32:44Z</dcterms:modified>
</cp:coreProperties>
</file>