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75" r:id="rId2"/>
    <p:sldId id="269" r:id="rId3"/>
    <p:sldId id="292" r:id="rId4"/>
    <p:sldId id="289" r:id="rId5"/>
    <p:sldId id="303" r:id="rId6"/>
    <p:sldId id="298" r:id="rId7"/>
    <p:sldId id="283" r:id="rId8"/>
    <p:sldId id="293" r:id="rId9"/>
    <p:sldId id="299" r:id="rId10"/>
    <p:sldId id="300" r:id="rId11"/>
    <p:sldId id="301" r:id="rId12"/>
    <p:sldId id="302" r:id="rId13"/>
    <p:sldId id="291" r:id="rId14"/>
    <p:sldId id="288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68" autoAdjust="0"/>
    <p:restoredTop sz="76523" autoAdjust="0"/>
  </p:normalViewPr>
  <p:slideViewPr>
    <p:cSldViewPr>
      <p:cViewPr>
        <p:scale>
          <a:sx n="64" d="100"/>
          <a:sy n="64" d="100"/>
        </p:scale>
        <p:origin x="-15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636B8-7AE8-4DAF-8D5F-617244B83386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48112-4C0F-42B3-91AB-CEDD13800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48112-4C0F-42B3-91AB-CEDD138007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FB6C3D-A4E7-44A2-A4A1-D4D768EF5F5C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28600"/>
            <a:ext cx="69342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81000"/>
            <a:ext cx="83820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L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24000"/>
            <a:ext cx="8458200" cy="48006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38200" y="5181600"/>
            <a:ext cx="40386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টেমেটো</a:t>
            </a:r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6934200" y="228600"/>
            <a:ext cx="1752600" cy="57912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toma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3124200" cy="32004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16" name="Picture 15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7" y="2357437"/>
            <a:ext cx="995363" cy="842963"/>
          </a:xfrm>
          <a:prstGeom prst="rect">
            <a:avLst/>
          </a:prstGeom>
        </p:spPr>
      </p:pic>
      <p:pic>
        <p:nvPicPr>
          <p:cNvPr id="17" name="Picture 16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982" y="2315396"/>
            <a:ext cx="995363" cy="842963"/>
          </a:xfrm>
          <a:prstGeom prst="rect">
            <a:avLst/>
          </a:prstGeom>
        </p:spPr>
      </p:pic>
      <p:pic>
        <p:nvPicPr>
          <p:cNvPr id="18" name="Picture 17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465" y="2239196"/>
            <a:ext cx="995363" cy="842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219200" y="5486400"/>
            <a:ext cx="4038600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খরগস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7162800" y="381000"/>
            <a:ext cx="1752600" cy="59436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h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1523999" cy="1523999"/>
          </a:xfrm>
          <a:prstGeom prst="rect">
            <a:avLst/>
          </a:prstGeom>
        </p:spPr>
      </p:pic>
      <p:pic>
        <p:nvPicPr>
          <p:cNvPr id="16" name="Picture 15" descr="h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81000"/>
            <a:ext cx="1490001" cy="1524000"/>
          </a:xfrm>
          <a:prstGeom prst="rect">
            <a:avLst/>
          </a:prstGeom>
        </p:spPr>
      </p:pic>
      <p:pic>
        <p:nvPicPr>
          <p:cNvPr id="18" name="Picture 17" descr="h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33600"/>
            <a:ext cx="1605455" cy="2112066"/>
          </a:xfrm>
          <a:prstGeom prst="rect">
            <a:avLst/>
          </a:prstGeom>
        </p:spPr>
      </p:pic>
      <p:pic>
        <p:nvPicPr>
          <p:cNvPr id="19" name="Picture 18" descr="h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86000"/>
            <a:ext cx="1508233" cy="1984165"/>
          </a:xfrm>
          <a:prstGeom prst="rect">
            <a:avLst/>
          </a:prstGeom>
        </p:spPr>
      </p:pic>
      <p:pic>
        <p:nvPicPr>
          <p:cNvPr id="22" name="Picture 21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24000"/>
            <a:ext cx="685800" cy="685800"/>
          </a:xfrm>
          <a:prstGeom prst="rect">
            <a:avLst/>
          </a:prstGeom>
        </p:spPr>
      </p:pic>
      <p:pic>
        <p:nvPicPr>
          <p:cNvPr id="23" name="Picture 22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524000"/>
            <a:ext cx="609600" cy="609600"/>
          </a:xfrm>
          <a:prstGeom prst="rect">
            <a:avLst/>
          </a:prstGeom>
        </p:spPr>
      </p:pic>
      <p:pic>
        <p:nvPicPr>
          <p:cNvPr id="24" name="Picture 23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199" y="1524001"/>
            <a:ext cx="533401" cy="609600"/>
          </a:xfrm>
          <a:prstGeom prst="rect">
            <a:avLst/>
          </a:prstGeom>
        </p:spPr>
      </p:pic>
      <p:pic>
        <p:nvPicPr>
          <p:cNvPr id="26" name="Picture 25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0"/>
            <a:ext cx="614363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66800" y="5181600"/>
            <a:ext cx="40386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কচ্ছপ</a:t>
            </a:r>
            <a:r>
              <a:rPr lang="bn-BD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6934200" y="381000"/>
            <a:ext cx="1752600" cy="57912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1"/>
            <a:ext cx="1676400" cy="1295400"/>
          </a:xfrm>
          <a:prstGeom prst="rect">
            <a:avLst/>
          </a:prstGeom>
        </p:spPr>
      </p:pic>
      <p:pic>
        <p:nvPicPr>
          <p:cNvPr id="19" name="Picture 18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21" y="1917493"/>
            <a:ext cx="1676400" cy="1295400"/>
          </a:xfrm>
          <a:prstGeom prst="rect">
            <a:avLst/>
          </a:prstGeom>
        </p:spPr>
      </p:pic>
      <p:pic>
        <p:nvPicPr>
          <p:cNvPr id="20" name="Picture 19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800"/>
            <a:ext cx="1676400" cy="1295400"/>
          </a:xfrm>
          <a:prstGeom prst="rect">
            <a:avLst/>
          </a:prstGeom>
        </p:spPr>
      </p:pic>
      <p:pic>
        <p:nvPicPr>
          <p:cNvPr id="21" name="Picture 20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828800"/>
            <a:ext cx="1676400" cy="1295400"/>
          </a:xfrm>
          <a:prstGeom prst="rect">
            <a:avLst/>
          </a:prstGeom>
        </p:spPr>
      </p:pic>
      <p:pic>
        <p:nvPicPr>
          <p:cNvPr id="22" name="Picture 21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971800"/>
            <a:ext cx="1676400" cy="1295400"/>
          </a:xfrm>
          <a:prstGeom prst="rect">
            <a:avLst/>
          </a:prstGeom>
        </p:spPr>
      </p:pic>
      <p:pic>
        <p:nvPicPr>
          <p:cNvPr id="24" name="Picture 23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685800"/>
            <a:ext cx="766762" cy="766762"/>
          </a:xfrm>
          <a:prstGeom prst="rect">
            <a:avLst/>
          </a:prstGeom>
        </p:spPr>
      </p:pic>
      <p:pic>
        <p:nvPicPr>
          <p:cNvPr id="25" name="Picture 24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450" y="1645170"/>
            <a:ext cx="766762" cy="766762"/>
          </a:xfrm>
          <a:prstGeom prst="rect">
            <a:avLst/>
          </a:prstGeom>
        </p:spPr>
      </p:pic>
      <p:pic>
        <p:nvPicPr>
          <p:cNvPr id="26" name="Picture 25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883" y="2667000"/>
            <a:ext cx="766762" cy="766762"/>
          </a:xfrm>
          <a:prstGeom prst="rect">
            <a:avLst/>
          </a:prstGeom>
        </p:spPr>
      </p:pic>
      <p:pic>
        <p:nvPicPr>
          <p:cNvPr id="27" name="Picture 26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126" y="3522689"/>
            <a:ext cx="766762" cy="766762"/>
          </a:xfrm>
          <a:prstGeom prst="rect">
            <a:avLst/>
          </a:prstGeom>
        </p:spPr>
      </p:pic>
      <p:pic>
        <p:nvPicPr>
          <p:cNvPr id="28" name="Picture 27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126" y="4646951"/>
            <a:ext cx="766762" cy="766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5334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58400" y="5334000"/>
            <a:ext cx="662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8000" b="1" dirty="0" smtClean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0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371600"/>
            <a:ext cx="7086600" cy="10464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দাগ টেনে মিল কর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6248400" y="2590800"/>
            <a:ext cx="609600" cy="3429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467600" y="3429000"/>
            <a:ext cx="1219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Diamond 21"/>
          <p:cNvSpPr/>
          <p:nvPr/>
        </p:nvSpPr>
        <p:spPr>
          <a:xfrm>
            <a:off x="6858000" y="4495800"/>
            <a:ext cx="2057400" cy="762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Display 22"/>
          <p:cNvSpPr/>
          <p:nvPr/>
        </p:nvSpPr>
        <p:spPr>
          <a:xfrm>
            <a:off x="7162800" y="5486400"/>
            <a:ext cx="1524000" cy="838200"/>
          </a:xfrm>
          <a:prstGeom prst="flowChartDisplay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228600"/>
            <a:ext cx="70866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 descr="H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590800"/>
            <a:ext cx="1828800" cy="990600"/>
          </a:xfrm>
          <a:prstGeom prst="rect">
            <a:avLst/>
          </a:prstGeom>
        </p:spPr>
      </p:pic>
      <p:pic>
        <p:nvPicPr>
          <p:cNvPr id="25" name="Picture 24" descr="b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81400"/>
            <a:ext cx="2057400" cy="1137424"/>
          </a:xfrm>
          <a:prstGeom prst="rect">
            <a:avLst/>
          </a:prstGeom>
        </p:spPr>
      </p:pic>
      <p:pic>
        <p:nvPicPr>
          <p:cNvPr id="30" name="Picture 29" descr="b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657600"/>
            <a:ext cx="2057400" cy="1137424"/>
          </a:xfrm>
          <a:prstGeom prst="rect">
            <a:avLst/>
          </a:prstGeom>
        </p:spPr>
      </p:pic>
      <p:pic>
        <p:nvPicPr>
          <p:cNvPr id="32" name="Picture 31" descr="tortoy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994413"/>
            <a:ext cx="1447800" cy="1282562"/>
          </a:xfrm>
          <a:prstGeom prst="rect">
            <a:avLst/>
          </a:prstGeom>
        </p:spPr>
      </p:pic>
      <p:pic>
        <p:nvPicPr>
          <p:cNvPr id="33" name="Picture 32" descr="tortoy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220" y="4956938"/>
            <a:ext cx="1447800" cy="1282562"/>
          </a:xfrm>
          <a:prstGeom prst="rect">
            <a:avLst/>
          </a:prstGeom>
        </p:spPr>
      </p:pic>
      <p:pic>
        <p:nvPicPr>
          <p:cNvPr id="34" name="Picture 33" descr="tortoy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089" y="5016898"/>
            <a:ext cx="1447800" cy="1282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22" grpId="0" animBg="1"/>
      <p:bldP spid="23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914400"/>
            <a:ext cx="5562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73152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(১----৫)পর্যন্ত সংখ্যা গুলো বল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838200"/>
            <a:ext cx="8305800" cy="1323439"/>
          </a:xfrm>
          <a:prstGeom prst="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838200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8153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229600" cy="28931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মোসাম্ম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রেহেনা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আক্তার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মানিকারচর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মডেল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সরকারি প্রাথমিক বিদ্যালয়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মেঘনা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219200"/>
            <a:ext cx="6172200" cy="384720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শ্রেণিঃপ্রথম</a:t>
            </a:r>
          </a:p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বিষয়ঃপ্রাথমিক গণিত </a:t>
            </a:r>
          </a:p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অধ্যায়ঃ৩</a:t>
            </a:r>
          </a:p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সময়ঃ৪০মিনিট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514600"/>
            <a:ext cx="6477000" cy="830997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সংখ্যার ছড়া বলে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2479288" cy="2209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57200"/>
            <a:ext cx="2393796" cy="2133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43" y="3763917"/>
            <a:ext cx="2530991" cy="225588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970" y="3581400"/>
            <a:ext cx="2564781" cy="2286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733" y="2609674"/>
            <a:ext cx="2274667" cy="202742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9248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BD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(১-৫) পর্যন্ত</a:t>
            </a:r>
            <a:endParaRPr lang="en-US" sz="4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: ৩.১</a:t>
            </a:r>
            <a:endParaRPr lang="bn-BD" sz="4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3048000"/>
            <a:ext cx="6858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(১---৫)পর্যন্ত সংখ্যা গণণা করতে পারবে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6724" y="1024759"/>
            <a:ext cx="6731876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66800" y="5257800"/>
            <a:ext cx="40386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bn-BD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6629400" y="457200"/>
            <a:ext cx="2057400" cy="5715000"/>
          </a:xfrm>
          <a:prstGeom prst="round2SameRect">
            <a:avLst/>
          </a:prstGeom>
          <a:solidFill>
            <a:srgbClr val="00B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199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b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457200"/>
            <a:ext cx="4400550" cy="3810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2" name="Picture 11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981200"/>
            <a:ext cx="1223962" cy="919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5029200"/>
            <a:ext cx="40386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হাঁস</a:t>
            </a:r>
            <a:r>
              <a:rPr lang="bn-BD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6553200" y="381000"/>
            <a:ext cx="2286000" cy="57912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87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H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581400" cy="193357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13" name="Picture 12" descr="H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62200"/>
            <a:ext cx="3581400" cy="193357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15" name="Picture 14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1828801"/>
            <a:ext cx="1066800" cy="990600"/>
          </a:xfrm>
          <a:prstGeom prst="rect">
            <a:avLst/>
          </a:prstGeom>
        </p:spPr>
      </p:pic>
      <p:pic>
        <p:nvPicPr>
          <p:cNvPr id="16" name="Picture 15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910" y="1847194"/>
            <a:ext cx="1066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1452</TotalTime>
  <Words>79</Words>
  <Application>Microsoft Office PowerPoint</Application>
  <PresentationFormat>On-screen Show (4:3)</PresentationFormat>
  <Paragraphs>39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Dell</cp:lastModifiedBy>
  <cp:revision>252</cp:revision>
  <dcterms:created xsi:type="dcterms:W3CDTF">2016-03-11T04:00:24Z</dcterms:created>
  <dcterms:modified xsi:type="dcterms:W3CDTF">2021-02-26T14:07:20Z</dcterms:modified>
</cp:coreProperties>
</file>