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71" r:id="rId6"/>
    <p:sldId id="261" r:id="rId7"/>
    <p:sldId id="273" r:id="rId8"/>
    <p:sldId id="263" r:id="rId9"/>
    <p:sldId id="272" r:id="rId10"/>
    <p:sldId id="265" r:id="rId11"/>
    <p:sldId id="274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51" d="100"/>
          <a:sy n="51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72061-5BA9-4A85-9206-AFFB9566ED17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5BD6B-6043-4F4C-83E3-5708F7A38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1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3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0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3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44BD-6724-4203-9832-10F826C6B4A1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51C2-A376-4D4A-AF11-FE415058F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9321" y="0"/>
            <a:ext cx="4410001" cy="22159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52" y="2383436"/>
            <a:ext cx="5222337" cy="41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1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3116" y="662786"/>
            <a:ext cx="323357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4419" y="2341116"/>
            <a:ext cx="4338047" cy="7694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ক্যালেন্ডার ব্যবহার করে </a:t>
            </a:r>
            <a:endPara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4460" y="3248688"/>
            <a:ext cx="10717966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ক।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দলঃ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মাস কত দিনে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খ।দলঃ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কার্তিক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মাস কত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2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555" y="2833141"/>
            <a:ext cx="7580921" cy="10156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২১ ফাল্গুন ১৪২১ কি বার ছিলো?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6045" y="1154242"/>
            <a:ext cx="5775940" cy="83099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ক্যালেন্ডার দেখে বলো?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7138" y="1162521"/>
            <a:ext cx="3403496" cy="15696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9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1686" y="3275463"/>
            <a:ext cx="6987810" cy="193899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এক বছরে কত দিন?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মাঘ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মাস কত দিনে হয়?  </a:t>
            </a:r>
            <a:endParaRPr lang="en-US" sz="6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4204" y="477669"/>
            <a:ext cx="6605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    </a:t>
            </a:r>
            <a:endParaRPr lang="en-US" sz="9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285" y="2893326"/>
            <a:ext cx="10588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১।কোন কোন মাস ৩১ দিনে হয় তা লিখে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15858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0916" y="444111"/>
            <a:ext cx="3264035" cy="156966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137" y="2462212"/>
            <a:ext cx="4665594" cy="380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0846" y="726959"/>
            <a:ext cx="8808333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ইকবাল হোসেন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নাদুরিয়া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  </a:t>
            </a:r>
            <a:endParaRPr lang="bn-BD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পাংশা,রাজবাড়ী।</a:t>
            </a:r>
            <a:endPara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548" y="1401746"/>
            <a:ext cx="11047749" cy="5170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bn-IN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bn-BD" sz="6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-পঞ্চম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বিষয়ঃ-প্রাথমিক গণিত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অধ্যায়ঃ-১২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শিরোনামঃ-সময়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পাঠ্যাংশঃ-১২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ক্যা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লেন্ডার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791" y="150125"/>
            <a:ext cx="614944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6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1696" y="3835021"/>
            <a:ext cx="10847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২৫.১.১ বাংলা সালে কোন কোন মাস কত দিনে হয় তা বলতে পারবে।</a:t>
            </a:r>
            <a:endPara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6617" y="194872"/>
            <a:ext cx="2784143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16" y="1246388"/>
            <a:ext cx="3203146" cy="41624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8250" y="5526036"/>
            <a:ext cx="6280878" cy="70788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ছবিটি কখনো তোমরা দেখেছো?</a:t>
            </a:r>
            <a:endPara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4577" y="1772195"/>
            <a:ext cx="8578537" cy="255454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শিরোনামঃ- সময়</a:t>
            </a: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কালেন্ডার </a:t>
            </a:r>
          </a:p>
        </p:txBody>
      </p:sp>
    </p:spTree>
    <p:extLst>
      <p:ext uri="{BB962C8B-B14F-4D97-AF65-F5344CB8AC3E}">
        <p14:creationId xmlns:p14="http://schemas.microsoft.com/office/powerpoint/2010/main" val="14492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1028" y="801637"/>
            <a:ext cx="4213013" cy="1200329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উপকর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7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6534" y="2875845"/>
            <a:ext cx="5862003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ক্যালেন্ডার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6270" y="293327"/>
            <a:ext cx="7225259" cy="76944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কিসের তোমরা কি বলতে পারো?</a:t>
            </a:r>
            <a:endParaRPr lang="en-US" sz="44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685" y="1304144"/>
            <a:ext cx="3940427" cy="512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84195"/>
              </p:ext>
            </p:extLst>
          </p:nvPr>
        </p:nvGraphicFramePr>
        <p:xfrm>
          <a:off x="559555" y="691697"/>
          <a:ext cx="5131556" cy="5713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0161"/>
                <a:gridCol w="1809436"/>
                <a:gridCol w="2031959"/>
              </a:tblGrid>
              <a:tr h="1275792">
                <a:tc>
                  <a:txBody>
                    <a:bodyPr/>
                    <a:lstStyle/>
                    <a:p>
                      <a:pPr algn="ctr"/>
                      <a:r>
                        <a:rPr lang="bn-BD" sz="21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ক্রমিক নং</a:t>
                      </a:r>
                      <a:r>
                        <a:rPr lang="bn-BD" sz="21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4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মাসের নাম</a:t>
                      </a:r>
                      <a:endParaRPr lang="en-US" sz="4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দিন</a:t>
                      </a:r>
                      <a:endParaRPr lang="en-US" sz="4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41328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  <a:tr h="365850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L="44253" marR="44253" marT="22127" marB="22127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4328" y="0"/>
            <a:ext cx="3305512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ক্যালেন্ডার </a:t>
            </a:r>
            <a:endParaRPr lang="en-US" sz="40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972" y="1879558"/>
            <a:ext cx="4491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১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084972" y="2248046"/>
            <a:ext cx="4700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050830" y="2599052"/>
            <a:ext cx="506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068208" y="2967540"/>
            <a:ext cx="45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64889" y="3367350"/>
            <a:ext cx="478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076956" y="3718543"/>
            <a:ext cx="498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৬ 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076956" y="4075522"/>
            <a:ext cx="4603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089781" y="4438599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৮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1064889" y="4837847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996649" y="5196151"/>
            <a:ext cx="636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১০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996649" y="5588288"/>
            <a:ext cx="612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১১ 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85540" y="5945267"/>
            <a:ext cx="633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১২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470987" y="1946335"/>
            <a:ext cx="780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বৈশাখ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1407" y="234614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জ্যৈষ্ঠ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60546" y="2725923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আষাঢ়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3294" y="3071142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শ্রাবণ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72755" y="3420054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ভাদ্র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8028" y="3821546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আশ্বিন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43067" y="4197754"/>
            <a:ext cx="750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কার্তিক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51543" y="4586590"/>
            <a:ext cx="920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অগ্রহায়ন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27024" y="4921854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পৌষ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3541" y="5321964"/>
            <a:ext cx="489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000" dirty="0">
                <a:latin typeface="Nikosh" panose="02000000000000000000" pitchFamily="2" charset="0"/>
                <a:cs typeface="Nikosh" panose="02000000000000000000" pitchFamily="2" charset="0"/>
              </a:rPr>
              <a:t>মাঘ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73415" y="5643580"/>
            <a:ext cx="631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ফাল্গুন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39114" y="5999260"/>
            <a:ext cx="486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চৈত্র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62297" y="1947630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৩১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62297" y="2327203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৩১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45443" y="2706776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৩১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693" y="3071142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৩১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2693" y="3428904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৩১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14463" y="3789436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৩১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1368" y="415380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1368" y="450773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1368" y="4891076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81850" y="526040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7004" y="5614337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২৯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1850" y="598367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৩০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48185" y="2706776"/>
            <a:ext cx="5641288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এটি কোন ধরনের কালেন্ডার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২।বাংলা কালেন্ডারে  কয়টি মাস আছে?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৩।প্রতিটি মাসে দিন সংখ্যা সমান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।এক বছরে কত দিন? </a:t>
            </a:r>
            <a:endPara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7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4" grpId="0"/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212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120</cp:revision>
  <dcterms:created xsi:type="dcterms:W3CDTF">2020-01-26T08:23:57Z</dcterms:created>
  <dcterms:modified xsi:type="dcterms:W3CDTF">2021-02-27T17:16:36Z</dcterms:modified>
</cp:coreProperties>
</file>