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  <p:sldMasterId id="2147483779" r:id="rId2"/>
    <p:sldMasterId id="2147483791" r:id="rId3"/>
  </p:sldMasterIdLst>
  <p:sldIdLst>
    <p:sldId id="263" r:id="rId4"/>
    <p:sldId id="256" r:id="rId5"/>
    <p:sldId id="257" r:id="rId6"/>
    <p:sldId id="270" r:id="rId7"/>
    <p:sldId id="259" r:id="rId8"/>
    <p:sldId id="260" r:id="rId9"/>
    <p:sldId id="265" r:id="rId10"/>
    <p:sldId id="276" r:id="rId11"/>
    <p:sldId id="274" r:id="rId12"/>
    <p:sldId id="272" r:id="rId13"/>
    <p:sldId id="266" r:id="rId14"/>
    <p:sldId id="268" r:id="rId15"/>
    <p:sldId id="271" r:id="rId16"/>
    <p:sldId id="262" r:id="rId17"/>
    <p:sldId id="26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napToGrid="0">
      <p:cViewPr>
        <p:scale>
          <a:sx n="77" d="100"/>
          <a:sy n="77" d="100"/>
        </p:scale>
        <p:origin x="-402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4" d="100"/>
        <a:sy n="4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E33B98-B1A7-4DF8-9A08-84542C35040B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8FEF75-78BC-47FB-A56A-D3C680510C89}">
      <dgm:prSet phldrT="[Text]" custT="1"/>
      <dgm:spPr>
        <a:solidFill>
          <a:schemeClr val="accent3">
            <a:lumMod val="75000"/>
            <a:alpha val="50000"/>
          </a:schemeClr>
        </a:solidFill>
      </dgm:spPr>
      <dgm:t>
        <a:bodyPr/>
        <a:lstStyle/>
        <a:p>
          <a:r>
            <a:rPr lang="bn-BD" sz="8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rPr>
            <a:t>গ্রন্থ</a:t>
          </a:r>
          <a:endParaRPr lang="en-US" sz="8000" dirty="0"/>
        </a:p>
      </dgm:t>
    </dgm:pt>
    <dgm:pt modelId="{EFA5D203-C287-40E1-B7F8-CB2129478D2D}" type="parTrans" cxnId="{DFAC6D18-FE2A-44B5-917E-10A07ED60D75}">
      <dgm:prSet/>
      <dgm:spPr/>
      <dgm:t>
        <a:bodyPr/>
        <a:lstStyle/>
        <a:p>
          <a:endParaRPr lang="en-US"/>
        </a:p>
      </dgm:t>
    </dgm:pt>
    <dgm:pt modelId="{9045A5C7-1C80-4D5C-914C-D2EE42D535A4}" type="sibTrans" cxnId="{DFAC6D18-FE2A-44B5-917E-10A07ED60D75}">
      <dgm:prSet/>
      <dgm:spPr/>
      <dgm:t>
        <a:bodyPr/>
        <a:lstStyle/>
        <a:p>
          <a:endParaRPr lang="en-US"/>
        </a:p>
      </dgm:t>
    </dgm:pt>
    <dgm:pt modelId="{D90D20AD-92EA-4517-B09C-6B5F31875B21}">
      <dgm:prSet phldrT="[Text]" custT="1"/>
      <dgm:spPr/>
      <dgm:t>
        <a:bodyPr/>
        <a:lstStyle/>
        <a:p>
          <a:r>
            <a:rPr lang="bn-BD" sz="1800" b="1" dirty="0" smtClean="0"/>
            <a:t>ঘুমপাড়ানি</a:t>
          </a:r>
        </a:p>
        <a:p>
          <a:r>
            <a:rPr lang="bn-BD" sz="1800" b="1" dirty="0" smtClean="0"/>
            <a:t>মাসিপিসি  </a:t>
          </a:r>
          <a:endParaRPr lang="en-US" sz="1800" b="1" dirty="0"/>
        </a:p>
      </dgm:t>
    </dgm:pt>
    <dgm:pt modelId="{E9F5913A-1F0B-4037-86F7-9F44A39210EA}" type="parTrans" cxnId="{826BB2E8-AFE8-48E8-B44E-45D4B4C694D7}">
      <dgm:prSet/>
      <dgm:spPr/>
      <dgm:t>
        <a:bodyPr/>
        <a:lstStyle/>
        <a:p>
          <a:endParaRPr lang="en-US"/>
        </a:p>
      </dgm:t>
    </dgm:pt>
    <dgm:pt modelId="{CD0890EE-3460-40F5-80CC-6E5D78BC6BF4}" type="sibTrans" cxnId="{826BB2E8-AFE8-48E8-B44E-45D4B4C694D7}">
      <dgm:prSet/>
      <dgm:spPr/>
      <dgm:t>
        <a:bodyPr/>
        <a:lstStyle/>
        <a:p>
          <a:endParaRPr lang="en-US"/>
        </a:p>
      </dgm:t>
    </dgm:pt>
    <dgm:pt modelId="{22764B6F-3060-4BD9-B8DD-D77E4573A648}">
      <dgm:prSet phldrT="[Text]" custT="1"/>
      <dgm:spPr/>
      <dgm:t>
        <a:bodyPr/>
        <a:lstStyle/>
        <a:p>
          <a:r>
            <a:rPr lang="bn-BD" sz="1800" b="1" dirty="0" smtClean="0"/>
            <a:t>ঘুম জাগানো পাখি</a:t>
          </a:r>
          <a:endParaRPr lang="en-US" sz="2400" b="1" dirty="0"/>
        </a:p>
      </dgm:t>
    </dgm:pt>
    <dgm:pt modelId="{D65BF2CD-FE45-4306-970F-5931A2363585}" type="parTrans" cxnId="{1E6D4621-92A7-4AAC-87A3-405883CFC514}">
      <dgm:prSet/>
      <dgm:spPr/>
      <dgm:t>
        <a:bodyPr/>
        <a:lstStyle/>
        <a:p>
          <a:endParaRPr lang="en-US"/>
        </a:p>
      </dgm:t>
    </dgm:pt>
    <dgm:pt modelId="{9A703F72-BE65-46CC-A403-819F7B8691E5}" type="sibTrans" cxnId="{1E6D4621-92A7-4AAC-87A3-405883CFC514}">
      <dgm:prSet/>
      <dgm:spPr/>
      <dgm:t>
        <a:bodyPr/>
        <a:lstStyle/>
        <a:p>
          <a:endParaRPr lang="en-US"/>
        </a:p>
      </dgm:t>
    </dgm:pt>
    <dgm:pt modelId="{A654A8AF-A75C-41C3-9837-EF2F47A26E2E}">
      <dgm:prSet phldrT="[Text]" custT="1"/>
      <dgm:spPr/>
      <dgm:t>
        <a:bodyPr/>
        <a:lstStyle/>
        <a:p>
          <a:r>
            <a:rPr lang="bn-BD" sz="2400" b="1" dirty="0" smtClean="0">
              <a:latin typeface="NikoshBAN" pitchFamily="2" charset="0"/>
              <a:cs typeface="NikoshBAN" pitchFamily="2" charset="0"/>
            </a:rPr>
            <a:t>নাটক</a:t>
          </a:r>
        </a:p>
        <a:p>
          <a:r>
            <a:rPr lang="bn-BD" sz="2400" b="1" dirty="0" smtClean="0">
              <a:latin typeface="NikoshBAN" pitchFamily="2" charset="0"/>
              <a:cs typeface="NikoshBAN" pitchFamily="2" charset="0"/>
            </a:rPr>
            <a:t>পুতুলের বিয়ে </a:t>
          </a:r>
          <a:endParaRPr lang="en-US" sz="2400" b="1" dirty="0"/>
        </a:p>
      </dgm:t>
    </dgm:pt>
    <dgm:pt modelId="{47315665-70A3-44A7-9508-2585339356B6}" type="parTrans" cxnId="{1C1F0766-B4F0-4D6D-A885-9EC5E80B372B}">
      <dgm:prSet/>
      <dgm:spPr/>
      <dgm:t>
        <a:bodyPr/>
        <a:lstStyle/>
        <a:p>
          <a:endParaRPr lang="en-US"/>
        </a:p>
      </dgm:t>
    </dgm:pt>
    <dgm:pt modelId="{10282FB0-63CD-4A98-AD35-BBFBD25D4D9D}" type="sibTrans" cxnId="{1C1F0766-B4F0-4D6D-A885-9EC5E80B372B}">
      <dgm:prSet/>
      <dgm:spPr/>
      <dgm:t>
        <a:bodyPr/>
        <a:lstStyle/>
        <a:p>
          <a:endParaRPr lang="en-US"/>
        </a:p>
      </dgm:t>
    </dgm:pt>
    <dgm:pt modelId="{7DDE1F8F-1CC1-4359-9CA9-3267639717D6}">
      <dgm:prSet phldrT="[Text]" custT="1"/>
      <dgm:spPr/>
      <dgm:t>
        <a:bodyPr/>
        <a:lstStyle/>
        <a:p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পিলে পটকা</a:t>
          </a:r>
          <a:endParaRPr lang="en-US" sz="2400" b="1" dirty="0"/>
        </a:p>
      </dgm:t>
    </dgm:pt>
    <dgm:pt modelId="{7F33FCB7-EDBB-481D-8A5C-1666D240EC80}" type="parTrans" cxnId="{75F24556-D26A-418F-96BB-2F9050911188}">
      <dgm:prSet/>
      <dgm:spPr/>
      <dgm:t>
        <a:bodyPr/>
        <a:lstStyle/>
        <a:p>
          <a:endParaRPr lang="en-US"/>
        </a:p>
      </dgm:t>
    </dgm:pt>
    <dgm:pt modelId="{25678089-15B3-4D41-BCC3-93DC55A4A1F7}" type="sibTrans" cxnId="{75F24556-D26A-418F-96BB-2F9050911188}">
      <dgm:prSet/>
      <dgm:spPr/>
      <dgm:t>
        <a:bodyPr/>
        <a:lstStyle/>
        <a:p>
          <a:endParaRPr lang="en-US"/>
        </a:p>
      </dgm:t>
    </dgm:pt>
    <dgm:pt modelId="{869AC91D-7C52-4053-AF92-A387391FA85A}">
      <dgm:prSet custT="1"/>
      <dgm:spPr/>
      <dgm:t>
        <a:bodyPr/>
        <a:lstStyle/>
        <a:p>
          <a:r>
            <a:rPr lang="bn-BD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ঝিঙে ফুল</a:t>
          </a:r>
          <a:endParaRPr lang="bn-BD" sz="2000" b="1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3074BF60-4124-4379-BB0E-C62317BA741F}" type="parTrans" cxnId="{9674EFD0-B891-4C9F-A7A7-E4E47608C7C3}">
      <dgm:prSet/>
      <dgm:spPr/>
      <dgm:t>
        <a:bodyPr/>
        <a:lstStyle/>
        <a:p>
          <a:endParaRPr lang="en-US"/>
        </a:p>
      </dgm:t>
    </dgm:pt>
    <dgm:pt modelId="{6A8B76EF-4C56-4F02-A7F0-104B7AC31AA7}" type="sibTrans" cxnId="{9674EFD0-B891-4C9F-A7A7-E4E47608C7C3}">
      <dgm:prSet/>
      <dgm:spPr/>
      <dgm:t>
        <a:bodyPr/>
        <a:lstStyle/>
        <a:p>
          <a:endParaRPr lang="en-US"/>
        </a:p>
      </dgm:t>
    </dgm:pt>
    <dgm:pt modelId="{FFCE0528-2784-45A2-93F3-98961F0232E3}" type="pres">
      <dgm:prSet presAssocID="{BAE33B98-B1A7-4DF8-9A08-84542C35040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463F0F-CD3F-4989-872A-5BB23EC71771}" type="pres">
      <dgm:prSet presAssocID="{BAE33B98-B1A7-4DF8-9A08-84542C35040B}" presName="radial" presStyleCnt="0">
        <dgm:presLayoutVars>
          <dgm:animLvl val="ctr"/>
        </dgm:presLayoutVars>
      </dgm:prSet>
      <dgm:spPr/>
    </dgm:pt>
    <dgm:pt modelId="{D0EBF244-E6C6-4D5A-B6A9-F39339BC78FD}" type="pres">
      <dgm:prSet presAssocID="{588FEF75-78BC-47FB-A56A-D3C680510C89}" presName="centerShape" presStyleLbl="vennNode1" presStyleIdx="0" presStyleCnt="6"/>
      <dgm:spPr/>
      <dgm:t>
        <a:bodyPr/>
        <a:lstStyle/>
        <a:p>
          <a:endParaRPr lang="en-US"/>
        </a:p>
      </dgm:t>
    </dgm:pt>
    <dgm:pt modelId="{1A2B0A7D-BDDB-4B5B-B1E8-9788CF835D86}" type="pres">
      <dgm:prSet presAssocID="{D90D20AD-92EA-4517-B09C-6B5F31875B21}" presName="node" presStyleLbl="vennNode1" presStyleIdx="1" presStyleCnt="6" custScaleX="150840" custScaleY="114136" custRadScaleRad="82788" custRadScaleInc="-79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482C46-CC24-4135-87F2-E2FFA48D0BFE}" type="pres">
      <dgm:prSet presAssocID="{22764B6F-3060-4BD9-B8DD-D77E4573A648}" presName="node" presStyleLbl="vennNode1" presStyleIdx="2" presStyleCnt="6" custScaleX="174494" custScaleY="129871" custRadScaleRad="83222" custRadScaleInc="888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2EAE02-9920-44C1-8F98-7DB579B5384E}" type="pres">
      <dgm:prSet presAssocID="{A654A8AF-A75C-41C3-9837-EF2F47A26E2E}" presName="node" presStyleLbl="vennNode1" presStyleIdx="3" presStyleCnt="6" custScaleX="156158" custScaleY="124788" custRadScaleRad="95341" custRadScaleInc="-1044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91A442-136D-4C6A-9B4C-51B5B7D86089}" type="pres">
      <dgm:prSet presAssocID="{7DDE1F8F-1CC1-4359-9CA9-3267639717D6}" presName="node" presStyleLbl="vennNode1" presStyleIdx="4" presStyleCnt="6" custScaleX="153590" custScaleY="124865" custRadScaleRad="79040" custRadScaleInc="48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87FEF4-9BE3-4453-B01E-559420D59FB5}" type="pres">
      <dgm:prSet presAssocID="{869AC91D-7C52-4053-AF92-A387391FA85A}" presName="node" presStyleLbl="vennNode1" presStyleIdx="5" presStyleCnt="6" custScaleX="162344" custScaleY="107807" custRadScaleRad="92889" custRadScaleInc="-95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AC6D18-FE2A-44B5-917E-10A07ED60D75}" srcId="{BAE33B98-B1A7-4DF8-9A08-84542C35040B}" destId="{588FEF75-78BC-47FB-A56A-D3C680510C89}" srcOrd="0" destOrd="0" parTransId="{EFA5D203-C287-40E1-B7F8-CB2129478D2D}" sibTransId="{9045A5C7-1C80-4D5C-914C-D2EE42D535A4}"/>
    <dgm:cxn modelId="{BBC56D9A-A272-404C-9D42-3BAF495A6769}" type="presOf" srcId="{A654A8AF-A75C-41C3-9837-EF2F47A26E2E}" destId="{F82EAE02-9920-44C1-8F98-7DB579B5384E}" srcOrd="0" destOrd="0" presId="urn:microsoft.com/office/officeart/2005/8/layout/radial3"/>
    <dgm:cxn modelId="{1E6D4621-92A7-4AAC-87A3-405883CFC514}" srcId="{588FEF75-78BC-47FB-A56A-D3C680510C89}" destId="{22764B6F-3060-4BD9-B8DD-D77E4573A648}" srcOrd="1" destOrd="0" parTransId="{D65BF2CD-FE45-4306-970F-5931A2363585}" sibTransId="{9A703F72-BE65-46CC-A403-819F7B8691E5}"/>
    <dgm:cxn modelId="{D6F32AB7-22DD-4211-9428-FC8ECBA3CB9B}" type="presOf" srcId="{22764B6F-3060-4BD9-B8DD-D77E4573A648}" destId="{2A482C46-CC24-4135-87F2-E2FFA48D0BFE}" srcOrd="0" destOrd="0" presId="urn:microsoft.com/office/officeart/2005/8/layout/radial3"/>
    <dgm:cxn modelId="{69FC79FF-1EAB-4F78-8E4B-DB0D8138CDCE}" type="presOf" srcId="{BAE33B98-B1A7-4DF8-9A08-84542C35040B}" destId="{FFCE0528-2784-45A2-93F3-98961F0232E3}" srcOrd="0" destOrd="0" presId="urn:microsoft.com/office/officeart/2005/8/layout/radial3"/>
    <dgm:cxn modelId="{0DCC648F-BF38-4068-87E6-54DE9202ACAD}" type="presOf" srcId="{869AC91D-7C52-4053-AF92-A387391FA85A}" destId="{3987FEF4-9BE3-4453-B01E-559420D59FB5}" srcOrd="0" destOrd="0" presId="urn:microsoft.com/office/officeart/2005/8/layout/radial3"/>
    <dgm:cxn modelId="{F4816999-63D0-4B5B-9CFE-1F760778417D}" type="presOf" srcId="{7DDE1F8F-1CC1-4359-9CA9-3267639717D6}" destId="{AC91A442-136D-4C6A-9B4C-51B5B7D86089}" srcOrd="0" destOrd="0" presId="urn:microsoft.com/office/officeart/2005/8/layout/radial3"/>
    <dgm:cxn modelId="{9CFD1C2F-C782-451E-89FE-9FED66C15FDC}" type="presOf" srcId="{588FEF75-78BC-47FB-A56A-D3C680510C89}" destId="{D0EBF244-E6C6-4D5A-B6A9-F39339BC78FD}" srcOrd="0" destOrd="0" presId="urn:microsoft.com/office/officeart/2005/8/layout/radial3"/>
    <dgm:cxn modelId="{75F24556-D26A-418F-96BB-2F9050911188}" srcId="{588FEF75-78BC-47FB-A56A-D3C680510C89}" destId="{7DDE1F8F-1CC1-4359-9CA9-3267639717D6}" srcOrd="3" destOrd="0" parTransId="{7F33FCB7-EDBB-481D-8A5C-1666D240EC80}" sibTransId="{25678089-15B3-4D41-BCC3-93DC55A4A1F7}"/>
    <dgm:cxn modelId="{9674EFD0-B891-4C9F-A7A7-E4E47608C7C3}" srcId="{588FEF75-78BC-47FB-A56A-D3C680510C89}" destId="{869AC91D-7C52-4053-AF92-A387391FA85A}" srcOrd="4" destOrd="0" parTransId="{3074BF60-4124-4379-BB0E-C62317BA741F}" sibTransId="{6A8B76EF-4C56-4F02-A7F0-104B7AC31AA7}"/>
    <dgm:cxn modelId="{A99659E2-C03A-46D9-923E-CF747D1B5017}" type="presOf" srcId="{D90D20AD-92EA-4517-B09C-6B5F31875B21}" destId="{1A2B0A7D-BDDB-4B5B-B1E8-9788CF835D86}" srcOrd="0" destOrd="0" presId="urn:microsoft.com/office/officeart/2005/8/layout/radial3"/>
    <dgm:cxn modelId="{1C1F0766-B4F0-4D6D-A885-9EC5E80B372B}" srcId="{588FEF75-78BC-47FB-A56A-D3C680510C89}" destId="{A654A8AF-A75C-41C3-9837-EF2F47A26E2E}" srcOrd="2" destOrd="0" parTransId="{47315665-70A3-44A7-9508-2585339356B6}" sibTransId="{10282FB0-63CD-4A98-AD35-BBFBD25D4D9D}"/>
    <dgm:cxn modelId="{826BB2E8-AFE8-48E8-B44E-45D4B4C694D7}" srcId="{588FEF75-78BC-47FB-A56A-D3C680510C89}" destId="{D90D20AD-92EA-4517-B09C-6B5F31875B21}" srcOrd="0" destOrd="0" parTransId="{E9F5913A-1F0B-4037-86F7-9F44A39210EA}" sibTransId="{CD0890EE-3460-40F5-80CC-6E5D78BC6BF4}"/>
    <dgm:cxn modelId="{674ECCC1-ADAB-4E4D-BC97-82E5C8D4A7A8}" type="presParOf" srcId="{FFCE0528-2784-45A2-93F3-98961F0232E3}" destId="{62463F0F-CD3F-4989-872A-5BB23EC71771}" srcOrd="0" destOrd="0" presId="urn:microsoft.com/office/officeart/2005/8/layout/radial3"/>
    <dgm:cxn modelId="{CAB88C2D-2C6D-4BB0-9E38-8D7A3A131904}" type="presParOf" srcId="{62463F0F-CD3F-4989-872A-5BB23EC71771}" destId="{D0EBF244-E6C6-4D5A-B6A9-F39339BC78FD}" srcOrd="0" destOrd="0" presId="urn:microsoft.com/office/officeart/2005/8/layout/radial3"/>
    <dgm:cxn modelId="{1A6DC9E0-D547-4D2C-BB98-3DC220FA76FE}" type="presParOf" srcId="{62463F0F-CD3F-4989-872A-5BB23EC71771}" destId="{1A2B0A7D-BDDB-4B5B-B1E8-9788CF835D86}" srcOrd="1" destOrd="0" presId="urn:microsoft.com/office/officeart/2005/8/layout/radial3"/>
    <dgm:cxn modelId="{BC2C42A6-C992-40F7-B711-550C93510FBE}" type="presParOf" srcId="{62463F0F-CD3F-4989-872A-5BB23EC71771}" destId="{2A482C46-CC24-4135-87F2-E2FFA48D0BFE}" srcOrd="2" destOrd="0" presId="urn:microsoft.com/office/officeart/2005/8/layout/radial3"/>
    <dgm:cxn modelId="{163B5691-D5BB-4B77-9B89-1CC8062FFEB7}" type="presParOf" srcId="{62463F0F-CD3F-4989-872A-5BB23EC71771}" destId="{F82EAE02-9920-44C1-8F98-7DB579B5384E}" srcOrd="3" destOrd="0" presId="urn:microsoft.com/office/officeart/2005/8/layout/radial3"/>
    <dgm:cxn modelId="{B7BF07D5-0B03-426B-910E-317F5295B9FA}" type="presParOf" srcId="{62463F0F-CD3F-4989-872A-5BB23EC71771}" destId="{AC91A442-136D-4C6A-9B4C-51B5B7D86089}" srcOrd="4" destOrd="0" presId="urn:microsoft.com/office/officeart/2005/8/layout/radial3"/>
    <dgm:cxn modelId="{1446A103-4009-4980-95C6-D4478F1D7C34}" type="presParOf" srcId="{62463F0F-CD3F-4989-872A-5BB23EC71771}" destId="{3987FEF4-9BE3-4453-B01E-559420D59FB5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CCB3F1-9641-41A6-A413-52C1B27FF5C7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1A609F-E61F-4529-A34C-A7C343ECB65C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bn-BD" b="1" dirty="0" smtClean="0">
              <a:solidFill>
                <a:schemeClr val="tx1"/>
              </a:solidFill>
              <a:latin typeface="Shonar Bangla" panose="020B0502040204020203" pitchFamily="34" charset="0"/>
              <a:cs typeface="Shonar Bangla" panose="020B0502040204020203" pitchFamily="34" charset="0"/>
            </a:rPr>
            <a:t>কাজী নজরুল ইসলাম</a:t>
          </a:r>
          <a:endParaRPr lang="en-US" dirty="0"/>
        </a:p>
      </dgm:t>
    </dgm:pt>
    <dgm:pt modelId="{CFE8B17F-C5D9-4118-BB67-99476E7F03DB}" type="parTrans" cxnId="{4CDC2E3B-51D9-4B8B-B277-7A718F564EDC}">
      <dgm:prSet/>
      <dgm:spPr/>
      <dgm:t>
        <a:bodyPr/>
        <a:lstStyle/>
        <a:p>
          <a:endParaRPr lang="en-US"/>
        </a:p>
      </dgm:t>
    </dgm:pt>
    <dgm:pt modelId="{B3C74DED-E170-4FDD-89E8-81C495510E06}" type="sibTrans" cxnId="{4CDC2E3B-51D9-4B8B-B277-7A718F564EDC}">
      <dgm:prSet/>
      <dgm:spPr/>
      <dgm:t>
        <a:bodyPr/>
        <a:lstStyle/>
        <a:p>
          <a:endParaRPr lang="en-US"/>
        </a:p>
      </dgm:t>
    </dgm:pt>
    <dgm:pt modelId="{B4DA204A-F5A6-42BC-BFC0-206B3AAAFF0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bn-BD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জন্ম</a:t>
          </a:r>
          <a:r>
            <a:rPr lang="en-US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:</a:t>
          </a:r>
          <a:r>
            <a:rPr lang="bn-BD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১৮৯৯</a:t>
          </a:r>
          <a:r>
            <a:rPr lang="bn-BD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খ্রিষ্টাব্দ</a:t>
          </a:r>
          <a:endParaRPr lang="en-US" dirty="0">
            <a:solidFill>
              <a:schemeClr val="tx1"/>
            </a:solidFill>
          </a:endParaRPr>
        </a:p>
      </dgm:t>
    </dgm:pt>
    <dgm:pt modelId="{01BC20D2-60A0-4FB7-9A14-DC4B570EECB5}" type="parTrans" cxnId="{FB2F6BF4-0A3C-440D-A4FF-DCF3102DAC41}">
      <dgm:prSet/>
      <dgm:spPr/>
      <dgm:t>
        <a:bodyPr/>
        <a:lstStyle/>
        <a:p>
          <a:endParaRPr lang="en-US"/>
        </a:p>
      </dgm:t>
    </dgm:pt>
    <dgm:pt modelId="{2A80197D-366F-430F-A963-DAC4237103B9}" type="sibTrans" cxnId="{FB2F6BF4-0A3C-440D-A4FF-DCF3102DAC41}">
      <dgm:prSet/>
      <dgm:spPr/>
      <dgm:t>
        <a:bodyPr/>
        <a:lstStyle/>
        <a:p>
          <a:endParaRPr lang="en-US"/>
        </a:p>
      </dgm:t>
    </dgm:pt>
    <dgm:pt modelId="{FBD66943-4487-4C7D-BAF5-E1448C58170F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উপাধি</a:t>
          </a:r>
          <a:r>
            <a:rPr lang="en-US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: </a:t>
          </a:r>
        </a:p>
        <a:p>
          <a:r>
            <a:rPr lang="bn-BD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বিদ্রোহী কবি</a:t>
          </a:r>
          <a:endParaRPr lang="en-US" dirty="0">
            <a:solidFill>
              <a:schemeClr val="tx1"/>
            </a:solidFill>
          </a:endParaRPr>
        </a:p>
      </dgm:t>
    </dgm:pt>
    <dgm:pt modelId="{5F1C0715-BFD1-49F6-90F8-D08A3C78866C}" type="parTrans" cxnId="{B70D9B71-70EC-4FD4-BC6F-F7E71133F689}">
      <dgm:prSet/>
      <dgm:spPr/>
      <dgm:t>
        <a:bodyPr/>
        <a:lstStyle/>
        <a:p>
          <a:endParaRPr lang="en-US"/>
        </a:p>
      </dgm:t>
    </dgm:pt>
    <dgm:pt modelId="{8F45B388-126B-4955-AE45-53C851A774C7}" type="sibTrans" cxnId="{B70D9B71-70EC-4FD4-BC6F-F7E71133F689}">
      <dgm:prSet/>
      <dgm:spPr/>
      <dgm:t>
        <a:bodyPr/>
        <a:lstStyle/>
        <a:p>
          <a:endParaRPr lang="en-US"/>
        </a:p>
      </dgm:t>
    </dgm:pt>
    <dgm:pt modelId="{1CF5B55D-DB20-4904-AA88-74E6FB5C2061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bn-BD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মৃত্যু:</a:t>
          </a:r>
          <a:r>
            <a:rPr lang="en-US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</a:p>
        <a:p>
          <a:r>
            <a:rPr lang="bn-BD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১৯৭</a:t>
          </a:r>
          <a:r>
            <a:rPr lang="en-US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6</a:t>
          </a:r>
          <a:endParaRPr lang="en-US" dirty="0">
            <a:solidFill>
              <a:schemeClr val="tx1"/>
            </a:solidFill>
          </a:endParaRPr>
        </a:p>
      </dgm:t>
    </dgm:pt>
    <dgm:pt modelId="{A6455FF4-1FEF-4C43-B8D4-7EA25699524D}" type="parTrans" cxnId="{DBD09ABA-DDF5-40EC-B30E-A9762F630D08}">
      <dgm:prSet/>
      <dgm:spPr/>
      <dgm:t>
        <a:bodyPr/>
        <a:lstStyle/>
        <a:p>
          <a:endParaRPr lang="en-US"/>
        </a:p>
      </dgm:t>
    </dgm:pt>
    <dgm:pt modelId="{791ACC62-B5C2-4FAC-B929-F8988AD43D3D}" type="sibTrans" cxnId="{DBD09ABA-DDF5-40EC-B30E-A9762F630D08}">
      <dgm:prSet/>
      <dgm:spPr/>
      <dgm:t>
        <a:bodyPr/>
        <a:lstStyle/>
        <a:p>
          <a:endParaRPr lang="en-US"/>
        </a:p>
      </dgm:t>
    </dgm:pt>
    <dgm:pt modelId="{8BACEEB3-0AF2-4791-BF87-184AFEB05642}" type="pres">
      <dgm:prSet presAssocID="{57CCB3F1-9641-41A6-A413-52C1B27FF5C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2F8D1D-D8BF-4798-9B51-D21F37FE234B}" type="pres">
      <dgm:prSet presAssocID="{B71A609F-E61F-4529-A34C-A7C343ECB65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3E2CB9-D73E-4B0B-BC47-E06AEE0F6F9A}" type="pres">
      <dgm:prSet presAssocID="{B71A609F-E61F-4529-A34C-A7C343ECB65C}" presName="spNode" presStyleCnt="0"/>
      <dgm:spPr/>
    </dgm:pt>
    <dgm:pt modelId="{A10A19FE-DC4B-4D44-B5CB-AF038D8F4027}" type="pres">
      <dgm:prSet presAssocID="{B3C74DED-E170-4FDD-89E8-81C495510E06}" presName="sibTrans" presStyleLbl="sibTrans1D1" presStyleIdx="0" presStyleCnt="4"/>
      <dgm:spPr/>
      <dgm:t>
        <a:bodyPr/>
        <a:lstStyle/>
        <a:p>
          <a:endParaRPr lang="en-US"/>
        </a:p>
      </dgm:t>
    </dgm:pt>
    <dgm:pt modelId="{53E07B22-5AF5-4C37-BC26-E9289E9018CC}" type="pres">
      <dgm:prSet presAssocID="{B4DA204A-F5A6-42BC-BFC0-206B3AAAFF0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64A5D4-C8BF-4B48-B793-E5C35F59D34D}" type="pres">
      <dgm:prSet presAssocID="{B4DA204A-F5A6-42BC-BFC0-206B3AAAFF04}" presName="spNode" presStyleCnt="0"/>
      <dgm:spPr/>
    </dgm:pt>
    <dgm:pt modelId="{E45570E6-535C-4654-9B80-009D8A75FAD1}" type="pres">
      <dgm:prSet presAssocID="{2A80197D-366F-430F-A963-DAC4237103B9}" presName="sibTrans" presStyleLbl="sibTrans1D1" presStyleIdx="1" presStyleCnt="4"/>
      <dgm:spPr/>
      <dgm:t>
        <a:bodyPr/>
        <a:lstStyle/>
        <a:p>
          <a:endParaRPr lang="en-US"/>
        </a:p>
      </dgm:t>
    </dgm:pt>
    <dgm:pt modelId="{61FC4866-46FE-48F3-909F-3708D0867BBA}" type="pres">
      <dgm:prSet presAssocID="{FBD66943-4487-4C7D-BAF5-E1448C58170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247E7B-5949-476F-99FB-762939F788D1}" type="pres">
      <dgm:prSet presAssocID="{FBD66943-4487-4C7D-BAF5-E1448C58170F}" presName="spNode" presStyleCnt="0"/>
      <dgm:spPr/>
    </dgm:pt>
    <dgm:pt modelId="{9D79441E-667A-4E34-9712-5CBA298B1439}" type="pres">
      <dgm:prSet presAssocID="{8F45B388-126B-4955-AE45-53C851A774C7}" presName="sibTrans" presStyleLbl="sibTrans1D1" presStyleIdx="2" presStyleCnt="4"/>
      <dgm:spPr/>
      <dgm:t>
        <a:bodyPr/>
        <a:lstStyle/>
        <a:p>
          <a:endParaRPr lang="en-US"/>
        </a:p>
      </dgm:t>
    </dgm:pt>
    <dgm:pt modelId="{EF8814F1-BE69-49B1-AEB1-5BA91E5F2518}" type="pres">
      <dgm:prSet presAssocID="{1CF5B55D-DB20-4904-AA88-74E6FB5C206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2360E5-EF01-40ED-8037-7BAED052F601}" type="pres">
      <dgm:prSet presAssocID="{1CF5B55D-DB20-4904-AA88-74E6FB5C2061}" presName="spNode" presStyleCnt="0"/>
      <dgm:spPr/>
    </dgm:pt>
    <dgm:pt modelId="{A06B45F2-E3E0-4EEF-ADDF-AA6034A8348C}" type="pres">
      <dgm:prSet presAssocID="{791ACC62-B5C2-4FAC-B929-F8988AD43D3D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D95689A3-646E-4F87-B01C-D84572816B37}" type="presOf" srcId="{57CCB3F1-9641-41A6-A413-52C1B27FF5C7}" destId="{8BACEEB3-0AF2-4791-BF87-184AFEB05642}" srcOrd="0" destOrd="0" presId="urn:microsoft.com/office/officeart/2005/8/layout/cycle5"/>
    <dgm:cxn modelId="{81D54011-0721-436F-A857-436FD9FF1E9B}" type="presOf" srcId="{B71A609F-E61F-4529-A34C-A7C343ECB65C}" destId="{D92F8D1D-D8BF-4798-9B51-D21F37FE234B}" srcOrd="0" destOrd="0" presId="urn:microsoft.com/office/officeart/2005/8/layout/cycle5"/>
    <dgm:cxn modelId="{FB2F6BF4-0A3C-440D-A4FF-DCF3102DAC41}" srcId="{57CCB3F1-9641-41A6-A413-52C1B27FF5C7}" destId="{B4DA204A-F5A6-42BC-BFC0-206B3AAAFF04}" srcOrd="1" destOrd="0" parTransId="{01BC20D2-60A0-4FB7-9A14-DC4B570EECB5}" sibTransId="{2A80197D-366F-430F-A963-DAC4237103B9}"/>
    <dgm:cxn modelId="{4C89B02E-972B-408D-AAD8-2AA22A8A2A69}" type="presOf" srcId="{791ACC62-B5C2-4FAC-B929-F8988AD43D3D}" destId="{A06B45F2-E3E0-4EEF-ADDF-AA6034A8348C}" srcOrd="0" destOrd="0" presId="urn:microsoft.com/office/officeart/2005/8/layout/cycle5"/>
    <dgm:cxn modelId="{AFA57BBF-42E1-495C-B26B-36F59D79D90E}" type="presOf" srcId="{1CF5B55D-DB20-4904-AA88-74E6FB5C2061}" destId="{EF8814F1-BE69-49B1-AEB1-5BA91E5F2518}" srcOrd="0" destOrd="0" presId="urn:microsoft.com/office/officeart/2005/8/layout/cycle5"/>
    <dgm:cxn modelId="{4CDC2E3B-51D9-4B8B-B277-7A718F564EDC}" srcId="{57CCB3F1-9641-41A6-A413-52C1B27FF5C7}" destId="{B71A609F-E61F-4529-A34C-A7C343ECB65C}" srcOrd="0" destOrd="0" parTransId="{CFE8B17F-C5D9-4118-BB67-99476E7F03DB}" sibTransId="{B3C74DED-E170-4FDD-89E8-81C495510E06}"/>
    <dgm:cxn modelId="{B70D9B71-70EC-4FD4-BC6F-F7E71133F689}" srcId="{57CCB3F1-9641-41A6-A413-52C1B27FF5C7}" destId="{FBD66943-4487-4C7D-BAF5-E1448C58170F}" srcOrd="2" destOrd="0" parTransId="{5F1C0715-BFD1-49F6-90F8-D08A3C78866C}" sibTransId="{8F45B388-126B-4955-AE45-53C851A774C7}"/>
    <dgm:cxn modelId="{CA5F5462-018B-4C5F-8F13-DC03C283BE20}" type="presOf" srcId="{B4DA204A-F5A6-42BC-BFC0-206B3AAAFF04}" destId="{53E07B22-5AF5-4C37-BC26-E9289E9018CC}" srcOrd="0" destOrd="0" presId="urn:microsoft.com/office/officeart/2005/8/layout/cycle5"/>
    <dgm:cxn modelId="{AC4299C6-1112-4D57-848B-501F73CA7B39}" type="presOf" srcId="{8F45B388-126B-4955-AE45-53C851A774C7}" destId="{9D79441E-667A-4E34-9712-5CBA298B1439}" srcOrd="0" destOrd="0" presId="urn:microsoft.com/office/officeart/2005/8/layout/cycle5"/>
    <dgm:cxn modelId="{0C4764D6-4892-48A6-9330-F2D5773C21B4}" type="presOf" srcId="{2A80197D-366F-430F-A963-DAC4237103B9}" destId="{E45570E6-535C-4654-9B80-009D8A75FAD1}" srcOrd="0" destOrd="0" presId="urn:microsoft.com/office/officeart/2005/8/layout/cycle5"/>
    <dgm:cxn modelId="{9291EE40-4E79-4BB6-8002-1C6CD1E6EA00}" type="presOf" srcId="{B3C74DED-E170-4FDD-89E8-81C495510E06}" destId="{A10A19FE-DC4B-4D44-B5CB-AF038D8F4027}" srcOrd="0" destOrd="0" presId="urn:microsoft.com/office/officeart/2005/8/layout/cycle5"/>
    <dgm:cxn modelId="{DBD09ABA-DDF5-40EC-B30E-A9762F630D08}" srcId="{57CCB3F1-9641-41A6-A413-52C1B27FF5C7}" destId="{1CF5B55D-DB20-4904-AA88-74E6FB5C2061}" srcOrd="3" destOrd="0" parTransId="{A6455FF4-1FEF-4C43-B8D4-7EA25699524D}" sibTransId="{791ACC62-B5C2-4FAC-B929-F8988AD43D3D}"/>
    <dgm:cxn modelId="{E6204727-CA9D-4DC6-8957-F39D8C299C55}" type="presOf" srcId="{FBD66943-4487-4C7D-BAF5-E1448C58170F}" destId="{61FC4866-46FE-48F3-909F-3708D0867BBA}" srcOrd="0" destOrd="0" presId="urn:microsoft.com/office/officeart/2005/8/layout/cycle5"/>
    <dgm:cxn modelId="{8E265254-27C9-4C7D-95DE-970E62865FF4}" type="presParOf" srcId="{8BACEEB3-0AF2-4791-BF87-184AFEB05642}" destId="{D92F8D1D-D8BF-4798-9B51-D21F37FE234B}" srcOrd="0" destOrd="0" presId="urn:microsoft.com/office/officeart/2005/8/layout/cycle5"/>
    <dgm:cxn modelId="{4DB316B8-9476-413A-B553-75DC26F9FA7D}" type="presParOf" srcId="{8BACEEB3-0AF2-4791-BF87-184AFEB05642}" destId="{C93E2CB9-D73E-4B0B-BC47-E06AEE0F6F9A}" srcOrd="1" destOrd="0" presId="urn:microsoft.com/office/officeart/2005/8/layout/cycle5"/>
    <dgm:cxn modelId="{70F34AD9-FD0A-4045-A5C1-1F451C14D8EC}" type="presParOf" srcId="{8BACEEB3-0AF2-4791-BF87-184AFEB05642}" destId="{A10A19FE-DC4B-4D44-B5CB-AF038D8F4027}" srcOrd="2" destOrd="0" presId="urn:microsoft.com/office/officeart/2005/8/layout/cycle5"/>
    <dgm:cxn modelId="{9819ED5A-909A-4BBF-9C9A-711A652794D1}" type="presParOf" srcId="{8BACEEB3-0AF2-4791-BF87-184AFEB05642}" destId="{53E07B22-5AF5-4C37-BC26-E9289E9018CC}" srcOrd="3" destOrd="0" presId="urn:microsoft.com/office/officeart/2005/8/layout/cycle5"/>
    <dgm:cxn modelId="{40AF419D-7FDC-4A91-9F93-D9E98D651C4E}" type="presParOf" srcId="{8BACEEB3-0AF2-4791-BF87-184AFEB05642}" destId="{EE64A5D4-C8BF-4B48-B793-E5C35F59D34D}" srcOrd="4" destOrd="0" presId="urn:microsoft.com/office/officeart/2005/8/layout/cycle5"/>
    <dgm:cxn modelId="{03947C69-0914-4EFC-9F49-3A9715DD4CE7}" type="presParOf" srcId="{8BACEEB3-0AF2-4791-BF87-184AFEB05642}" destId="{E45570E6-535C-4654-9B80-009D8A75FAD1}" srcOrd="5" destOrd="0" presId="urn:microsoft.com/office/officeart/2005/8/layout/cycle5"/>
    <dgm:cxn modelId="{C65D6AA0-6110-494D-BF32-A7852DFA7C6D}" type="presParOf" srcId="{8BACEEB3-0AF2-4791-BF87-184AFEB05642}" destId="{61FC4866-46FE-48F3-909F-3708D0867BBA}" srcOrd="6" destOrd="0" presId="urn:microsoft.com/office/officeart/2005/8/layout/cycle5"/>
    <dgm:cxn modelId="{AAE1D6A5-9223-4B2B-9B25-D5133695B213}" type="presParOf" srcId="{8BACEEB3-0AF2-4791-BF87-184AFEB05642}" destId="{5B247E7B-5949-476F-99FB-762939F788D1}" srcOrd="7" destOrd="0" presId="urn:microsoft.com/office/officeart/2005/8/layout/cycle5"/>
    <dgm:cxn modelId="{956BFE0E-9984-415A-B769-DC750B159040}" type="presParOf" srcId="{8BACEEB3-0AF2-4791-BF87-184AFEB05642}" destId="{9D79441E-667A-4E34-9712-5CBA298B1439}" srcOrd="8" destOrd="0" presId="urn:microsoft.com/office/officeart/2005/8/layout/cycle5"/>
    <dgm:cxn modelId="{5D47F8A8-FCBD-436A-AF81-23C5ED786ABE}" type="presParOf" srcId="{8BACEEB3-0AF2-4791-BF87-184AFEB05642}" destId="{EF8814F1-BE69-49B1-AEB1-5BA91E5F2518}" srcOrd="9" destOrd="0" presId="urn:microsoft.com/office/officeart/2005/8/layout/cycle5"/>
    <dgm:cxn modelId="{F04AEDD8-54CB-461E-B379-68B8812044FB}" type="presParOf" srcId="{8BACEEB3-0AF2-4791-BF87-184AFEB05642}" destId="{C12360E5-EF01-40ED-8037-7BAED052F601}" srcOrd="10" destOrd="0" presId="urn:microsoft.com/office/officeart/2005/8/layout/cycle5"/>
    <dgm:cxn modelId="{157DBC8B-6CEC-42D7-A7F3-90CD74C27ECB}" type="presParOf" srcId="{8BACEEB3-0AF2-4791-BF87-184AFEB05642}" destId="{A06B45F2-E3E0-4EEF-ADDF-AA6034A8348C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BF244-E6C6-4D5A-B6A9-F39339BC78FD}">
      <dsp:nvSpPr>
        <dsp:cNvPr id="0" name=""/>
        <dsp:cNvSpPr/>
      </dsp:nvSpPr>
      <dsp:spPr>
        <a:xfrm>
          <a:off x="1143312" y="1019813"/>
          <a:ext cx="2439863" cy="2439863"/>
        </a:xfrm>
        <a:prstGeom prst="ellipse">
          <a:avLst/>
        </a:prstGeom>
        <a:solidFill>
          <a:schemeClr val="accent3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8000" b="1" kern="12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rPr>
            <a:t>গ্রন্থ</a:t>
          </a:r>
          <a:endParaRPr lang="en-US" sz="8000" kern="1200" dirty="0"/>
        </a:p>
      </dsp:txBody>
      <dsp:txXfrm>
        <a:off x="1500622" y="1377123"/>
        <a:ext cx="1725243" cy="1725243"/>
      </dsp:txXfrm>
    </dsp:sp>
    <dsp:sp modelId="{1A2B0A7D-BDDB-4B5B-B1E8-9788CF835D86}">
      <dsp:nvSpPr>
        <dsp:cNvPr id="0" name=""/>
        <dsp:cNvSpPr/>
      </dsp:nvSpPr>
      <dsp:spPr>
        <a:xfrm>
          <a:off x="1312197" y="236066"/>
          <a:ext cx="1840145" cy="139238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b="1" kern="1200" dirty="0" smtClean="0"/>
            <a:t>ঘুমপাড়ানি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b="1" kern="1200" dirty="0" smtClean="0"/>
            <a:t>মাসিপিসি  </a:t>
          </a:r>
          <a:endParaRPr lang="en-US" sz="1800" b="1" kern="1200" dirty="0"/>
        </a:p>
      </dsp:txBody>
      <dsp:txXfrm>
        <a:off x="1581680" y="439975"/>
        <a:ext cx="1301179" cy="984563"/>
      </dsp:txXfrm>
    </dsp:sp>
    <dsp:sp modelId="{2A482C46-CC24-4135-87F2-E2FFA48D0BFE}">
      <dsp:nvSpPr>
        <dsp:cNvPr id="0" name=""/>
        <dsp:cNvSpPr/>
      </dsp:nvSpPr>
      <dsp:spPr>
        <a:xfrm>
          <a:off x="2217158" y="2397110"/>
          <a:ext cx="2128707" cy="158433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b="1" kern="1200" dirty="0" smtClean="0"/>
            <a:t>ঘুম জাগানো পাখি</a:t>
          </a:r>
          <a:endParaRPr lang="en-US" sz="2400" b="1" kern="1200" dirty="0"/>
        </a:p>
      </dsp:txBody>
      <dsp:txXfrm>
        <a:off x="2528900" y="2629131"/>
        <a:ext cx="1505223" cy="1120295"/>
      </dsp:txXfrm>
    </dsp:sp>
    <dsp:sp modelId="{F82EAE02-9920-44C1-8F98-7DB579B5384E}">
      <dsp:nvSpPr>
        <dsp:cNvPr id="0" name=""/>
        <dsp:cNvSpPr/>
      </dsp:nvSpPr>
      <dsp:spPr>
        <a:xfrm>
          <a:off x="2821827" y="931935"/>
          <a:ext cx="1905021" cy="152232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latin typeface="NikoshBAN" pitchFamily="2" charset="0"/>
              <a:cs typeface="NikoshBAN" pitchFamily="2" charset="0"/>
            </a:rPr>
            <a:t>নাটক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latin typeface="NikoshBAN" pitchFamily="2" charset="0"/>
              <a:cs typeface="NikoshBAN" pitchFamily="2" charset="0"/>
            </a:rPr>
            <a:t>পুতুলের বিয়ে </a:t>
          </a:r>
          <a:endParaRPr lang="en-US" sz="2400" b="1" kern="1200" dirty="0"/>
        </a:p>
      </dsp:txBody>
      <dsp:txXfrm>
        <a:off x="3100811" y="1154875"/>
        <a:ext cx="1347053" cy="1076448"/>
      </dsp:txXfrm>
    </dsp:sp>
    <dsp:sp modelId="{AC91A442-136D-4C6A-9B4C-51B5B7D86089}">
      <dsp:nvSpPr>
        <dsp:cNvPr id="0" name=""/>
        <dsp:cNvSpPr/>
      </dsp:nvSpPr>
      <dsp:spPr>
        <a:xfrm>
          <a:off x="629069" y="2446689"/>
          <a:ext cx="1873693" cy="152326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পিলে পটকা</a:t>
          </a:r>
          <a:endParaRPr lang="en-US" sz="2400" b="1" kern="1200" dirty="0"/>
        </a:p>
      </dsp:txBody>
      <dsp:txXfrm>
        <a:off x="903465" y="2669766"/>
        <a:ext cx="1324901" cy="1077113"/>
      </dsp:txXfrm>
    </dsp:sp>
    <dsp:sp modelId="{3987FEF4-9BE3-4453-B01E-559420D59FB5}">
      <dsp:nvSpPr>
        <dsp:cNvPr id="0" name=""/>
        <dsp:cNvSpPr/>
      </dsp:nvSpPr>
      <dsp:spPr>
        <a:xfrm>
          <a:off x="-73752" y="1298197"/>
          <a:ext cx="1980485" cy="131517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ঝিঙে ফুল</a:t>
          </a:r>
          <a:endParaRPr lang="bn-BD" sz="2000" b="1" kern="12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16283" y="1490799"/>
        <a:ext cx="1400415" cy="9299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2F8D1D-D8BF-4798-9B51-D21F37FE234B}">
      <dsp:nvSpPr>
        <dsp:cNvPr id="0" name=""/>
        <dsp:cNvSpPr/>
      </dsp:nvSpPr>
      <dsp:spPr>
        <a:xfrm>
          <a:off x="1939510" y="117450"/>
          <a:ext cx="1803550" cy="1172307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600" b="1" kern="1200" dirty="0" smtClean="0">
              <a:solidFill>
                <a:schemeClr val="tx1"/>
              </a:solidFill>
              <a:latin typeface="Shonar Bangla" panose="020B0502040204020203" pitchFamily="34" charset="0"/>
              <a:cs typeface="Shonar Bangla" panose="020B0502040204020203" pitchFamily="34" charset="0"/>
            </a:rPr>
            <a:t>কাজী নজরুল ইসলাম</a:t>
          </a:r>
          <a:endParaRPr lang="en-US" sz="2600" kern="1200" dirty="0"/>
        </a:p>
      </dsp:txBody>
      <dsp:txXfrm>
        <a:off x="1996737" y="174677"/>
        <a:ext cx="1689096" cy="1057853"/>
      </dsp:txXfrm>
    </dsp:sp>
    <dsp:sp modelId="{A10A19FE-DC4B-4D44-B5CB-AF038D8F4027}">
      <dsp:nvSpPr>
        <dsp:cNvPr id="0" name=""/>
        <dsp:cNvSpPr/>
      </dsp:nvSpPr>
      <dsp:spPr>
        <a:xfrm>
          <a:off x="902326" y="703604"/>
          <a:ext cx="3877918" cy="3877918"/>
        </a:xfrm>
        <a:custGeom>
          <a:avLst/>
          <a:gdLst/>
          <a:ahLst/>
          <a:cxnLst/>
          <a:rect l="0" t="0" r="0" b="0"/>
          <a:pathLst>
            <a:path>
              <a:moveTo>
                <a:pt x="3090347" y="378873"/>
              </a:moveTo>
              <a:arcTo wR="1938959" hR="1938959" stAng="18385704" swAng="163576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E07B22-5AF5-4C37-BC26-E9289E9018CC}">
      <dsp:nvSpPr>
        <dsp:cNvPr id="0" name=""/>
        <dsp:cNvSpPr/>
      </dsp:nvSpPr>
      <dsp:spPr>
        <a:xfrm>
          <a:off x="3878469" y="2056410"/>
          <a:ext cx="1803550" cy="1172307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6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জন্ম</a:t>
          </a:r>
          <a:r>
            <a:rPr lang="en-US" sz="26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:</a:t>
          </a:r>
          <a:r>
            <a:rPr lang="bn-BD" sz="26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6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১৮৯৯</a:t>
          </a:r>
          <a:r>
            <a:rPr lang="bn-BD" sz="26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খ্রিষ্টাব্দ</a:t>
          </a:r>
          <a:endParaRPr lang="en-US" sz="2600" kern="1200" dirty="0">
            <a:solidFill>
              <a:schemeClr val="tx1"/>
            </a:solidFill>
          </a:endParaRPr>
        </a:p>
      </dsp:txBody>
      <dsp:txXfrm>
        <a:off x="3935696" y="2113637"/>
        <a:ext cx="1689096" cy="1057853"/>
      </dsp:txXfrm>
    </dsp:sp>
    <dsp:sp modelId="{E45570E6-535C-4654-9B80-009D8A75FAD1}">
      <dsp:nvSpPr>
        <dsp:cNvPr id="0" name=""/>
        <dsp:cNvSpPr/>
      </dsp:nvSpPr>
      <dsp:spPr>
        <a:xfrm>
          <a:off x="902326" y="703604"/>
          <a:ext cx="3877918" cy="3877918"/>
        </a:xfrm>
        <a:custGeom>
          <a:avLst/>
          <a:gdLst/>
          <a:ahLst/>
          <a:cxnLst/>
          <a:rect l="0" t="0" r="0" b="0"/>
          <a:pathLst>
            <a:path>
              <a:moveTo>
                <a:pt x="3677076" y="2798324"/>
              </a:moveTo>
              <a:arcTo wR="1938959" hR="1938959" stAng="1578532" swAng="163576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FC4866-46FE-48F3-909F-3708D0867BBA}">
      <dsp:nvSpPr>
        <dsp:cNvPr id="0" name=""/>
        <dsp:cNvSpPr/>
      </dsp:nvSpPr>
      <dsp:spPr>
        <a:xfrm>
          <a:off x="1939510" y="3995369"/>
          <a:ext cx="1803550" cy="1172307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উপাধি</a:t>
          </a:r>
          <a:r>
            <a:rPr lang="en-US" sz="26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: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6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বিদ্রোহী কবি</a:t>
          </a:r>
          <a:endParaRPr lang="en-US" sz="2600" kern="1200" dirty="0">
            <a:solidFill>
              <a:schemeClr val="tx1"/>
            </a:solidFill>
          </a:endParaRPr>
        </a:p>
      </dsp:txBody>
      <dsp:txXfrm>
        <a:off x="1996737" y="4052596"/>
        <a:ext cx="1689096" cy="1057853"/>
      </dsp:txXfrm>
    </dsp:sp>
    <dsp:sp modelId="{9D79441E-667A-4E34-9712-5CBA298B1439}">
      <dsp:nvSpPr>
        <dsp:cNvPr id="0" name=""/>
        <dsp:cNvSpPr/>
      </dsp:nvSpPr>
      <dsp:spPr>
        <a:xfrm>
          <a:off x="902326" y="703604"/>
          <a:ext cx="3877918" cy="3877918"/>
        </a:xfrm>
        <a:custGeom>
          <a:avLst/>
          <a:gdLst/>
          <a:ahLst/>
          <a:cxnLst/>
          <a:rect l="0" t="0" r="0" b="0"/>
          <a:pathLst>
            <a:path>
              <a:moveTo>
                <a:pt x="787570" y="3499044"/>
              </a:moveTo>
              <a:arcTo wR="1938959" hR="1938959" stAng="7585704" swAng="163576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8814F1-BE69-49B1-AEB1-5BA91E5F2518}">
      <dsp:nvSpPr>
        <dsp:cNvPr id="0" name=""/>
        <dsp:cNvSpPr/>
      </dsp:nvSpPr>
      <dsp:spPr>
        <a:xfrm>
          <a:off x="551" y="2056410"/>
          <a:ext cx="1803550" cy="1172307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6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মৃত্যু:</a:t>
          </a:r>
          <a:r>
            <a:rPr lang="en-US" sz="26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6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১৯৭</a:t>
          </a:r>
          <a:r>
            <a:rPr lang="en-US" sz="26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6</a:t>
          </a:r>
          <a:endParaRPr lang="en-US" sz="2600" kern="1200" dirty="0">
            <a:solidFill>
              <a:schemeClr val="tx1"/>
            </a:solidFill>
          </a:endParaRPr>
        </a:p>
      </dsp:txBody>
      <dsp:txXfrm>
        <a:off x="57778" y="2113637"/>
        <a:ext cx="1689096" cy="1057853"/>
      </dsp:txXfrm>
    </dsp:sp>
    <dsp:sp modelId="{A06B45F2-E3E0-4EEF-ADDF-AA6034A8348C}">
      <dsp:nvSpPr>
        <dsp:cNvPr id="0" name=""/>
        <dsp:cNvSpPr/>
      </dsp:nvSpPr>
      <dsp:spPr>
        <a:xfrm>
          <a:off x="902326" y="703604"/>
          <a:ext cx="3877918" cy="3877918"/>
        </a:xfrm>
        <a:custGeom>
          <a:avLst/>
          <a:gdLst/>
          <a:ahLst/>
          <a:cxnLst/>
          <a:rect l="0" t="0" r="0" b="0"/>
          <a:pathLst>
            <a:path>
              <a:moveTo>
                <a:pt x="200841" y="1079593"/>
              </a:moveTo>
              <a:arcTo wR="1938959" hR="1938959" stAng="12378532" swAng="163576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F2B3C-0BE3-459B-B624-7872B19BB5B1}" type="datetimeFigureOut">
              <a:rPr lang="en-AU" smtClean="0"/>
              <a:pPr/>
              <a:t>19/07/2017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7E1A-FDE4-46D1-9800-5B42880DE32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61261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F2B3C-0BE3-459B-B624-7872B19BB5B1}" type="datetimeFigureOut">
              <a:rPr lang="en-AU" smtClean="0"/>
              <a:pPr/>
              <a:t>19/07/2017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7E1A-FDE4-46D1-9800-5B42880DE32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4814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F2B3C-0BE3-459B-B624-7872B19BB5B1}" type="datetimeFigureOut">
              <a:rPr lang="en-AU" smtClean="0"/>
              <a:pPr/>
              <a:t>19/07/2017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7E1A-FDE4-46D1-9800-5B42880DE32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83651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4FF2B3C-0BE3-459B-B624-7872B19BB5B1}" type="datetimeFigureOut">
              <a:rPr lang="en-AU" smtClean="0"/>
              <a:pPr/>
              <a:t>19/07/2017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7E1A-FDE4-46D1-9800-5B42880DE320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433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F2B3C-0BE3-459B-B624-7872B19BB5B1}" type="datetimeFigureOut">
              <a:rPr lang="en-AU" smtClean="0"/>
              <a:pPr/>
              <a:t>19/07/2017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7E1A-FDE4-46D1-9800-5B42880DE32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54404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F2B3C-0BE3-459B-B624-7872B19BB5B1}" type="datetimeFigureOut">
              <a:rPr lang="en-AU" smtClean="0"/>
              <a:pPr/>
              <a:t>19/07/2017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7E1A-FDE4-46D1-9800-5B42880DE320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241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F2B3C-0BE3-459B-B624-7872B19BB5B1}" type="datetimeFigureOut">
              <a:rPr lang="en-AU" smtClean="0"/>
              <a:pPr/>
              <a:t>19/07/2017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7E1A-FDE4-46D1-9800-5B42880DE32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97202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F2B3C-0BE3-459B-B624-7872B19BB5B1}" type="datetimeFigureOut">
              <a:rPr lang="en-AU" smtClean="0"/>
              <a:pPr/>
              <a:t>19/07/2017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7E1A-FDE4-46D1-9800-5B42880DE32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46549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F2B3C-0BE3-459B-B624-7872B19BB5B1}" type="datetimeFigureOut">
              <a:rPr lang="en-AU" smtClean="0"/>
              <a:pPr/>
              <a:t>19/07/2017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7E1A-FDE4-46D1-9800-5B42880DE32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13774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F2B3C-0BE3-459B-B624-7872B19BB5B1}" type="datetimeFigureOut">
              <a:rPr lang="en-AU" smtClean="0"/>
              <a:pPr/>
              <a:t>19/07/2017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7E1A-FDE4-46D1-9800-5B42880DE32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33295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F2B3C-0BE3-459B-B624-7872B19BB5B1}" type="datetimeFigureOut">
              <a:rPr lang="en-AU" smtClean="0"/>
              <a:pPr/>
              <a:t>19/07/2017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7E1A-FDE4-46D1-9800-5B42880DE32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97529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F2B3C-0BE3-459B-B624-7872B19BB5B1}" type="datetimeFigureOut">
              <a:rPr lang="en-AU" smtClean="0"/>
              <a:pPr/>
              <a:t>19/07/2017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7E1A-FDE4-46D1-9800-5B42880DE32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83318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F2B3C-0BE3-459B-B624-7872B19BB5B1}" type="datetimeFigureOut">
              <a:rPr lang="en-AU" smtClean="0"/>
              <a:pPr/>
              <a:t>19/07/2017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7E1A-FDE4-46D1-9800-5B42880DE320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0230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F2B3C-0BE3-459B-B624-7872B19BB5B1}" type="datetimeFigureOut">
              <a:rPr lang="en-AU" smtClean="0"/>
              <a:pPr/>
              <a:t>19/07/2017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7E1A-FDE4-46D1-9800-5B42880DE32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039436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F2B3C-0BE3-459B-B624-7872B19BB5B1}" type="datetimeFigureOut">
              <a:rPr lang="en-AU" smtClean="0"/>
              <a:pPr/>
              <a:t>19/07/2017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7E1A-FDE4-46D1-9800-5B42880DE320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4796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F2B3C-0BE3-459B-B624-7872B19BB5B1}" type="datetimeFigureOut">
              <a:rPr lang="en-AU" smtClean="0"/>
              <a:pPr/>
              <a:t>19/07/2017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7E1A-FDE4-46D1-9800-5B42880DE32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150768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F2B3C-0BE3-459B-B624-7872B19BB5B1}" type="datetimeFigureOut">
              <a:rPr lang="en-AU" smtClean="0"/>
              <a:pPr/>
              <a:t>19/07/2017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7E1A-FDE4-46D1-9800-5B42880DE32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805760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F2B3C-0BE3-459B-B624-7872B19BB5B1}" type="datetimeFigureOut">
              <a:rPr lang="en-AU" smtClean="0"/>
              <a:pPr/>
              <a:t>19/07/2017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7E1A-FDE4-46D1-9800-5B42880DE32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07152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F2B3C-0BE3-459B-B624-7872B19BB5B1}" type="datetimeFigureOut">
              <a:rPr lang="en-AU" smtClean="0"/>
              <a:pPr/>
              <a:t>19/07/2017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7E1A-FDE4-46D1-9800-5B42880DE32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478326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F2B3C-0BE3-459B-B624-7872B19BB5B1}" type="datetimeFigureOut">
              <a:rPr lang="en-AU" smtClean="0"/>
              <a:pPr/>
              <a:t>19/07/2017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7E1A-FDE4-46D1-9800-5B42880DE32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437947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F2B3C-0BE3-459B-B624-7872B19BB5B1}" type="datetimeFigureOut">
              <a:rPr lang="en-AU" smtClean="0"/>
              <a:pPr/>
              <a:t>19/07/2017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7E1A-FDE4-46D1-9800-5B42880DE32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289126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F2B3C-0BE3-459B-B624-7872B19BB5B1}" type="datetimeFigureOut">
              <a:rPr lang="en-AU" smtClean="0"/>
              <a:pPr/>
              <a:t>19/07/2017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7E1A-FDE4-46D1-9800-5B42880DE32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18394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F2B3C-0BE3-459B-B624-7872B19BB5B1}" type="datetimeFigureOut">
              <a:rPr lang="en-AU" smtClean="0"/>
              <a:pPr/>
              <a:t>19/07/2017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7E1A-FDE4-46D1-9800-5B42880DE32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456641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F2B3C-0BE3-459B-B624-7872B19BB5B1}" type="datetimeFigureOut">
              <a:rPr lang="en-AU" smtClean="0"/>
              <a:pPr/>
              <a:t>19/07/2017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7E1A-FDE4-46D1-9800-5B42880DE32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813668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F2B3C-0BE3-459B-B624-7872B19BB5B1}" type="datetimeFigureOut">
              <a:rPr lang="en-AU" smtClean="0"/>
              <a:pPr/>
              <a:t>19/07/2017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7E1A-FDE4-46D1-9800-5B42880DE32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869640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F2B3C-0BE3-459B-B624-7872B19BB5B1}" type="datetimeFigureOut">
              <a:rPr lang="en-AU" smtClean="0"/>
              <a:pPr/>
              <a:t>19/07/2017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7E1A-FDE4-46D1-9800-5B42880DE32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974461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F2B3C-0BE3-459B-B624-7872B19BB5B1}" type="datetimeFigureOut">
              <a:rPr lang="en-AU" smtClean="0"/>
              <a:pPr/>
              <a:t>19/07/2017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7E1A-FDE4-46D1-9800-5B42880DE32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98585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F2B3C-0BE3-459B-B624-7872B19BB5B1}" type="datetimeFigureOut">
              <a:rPr lang="en-AU" smtClean="0"/>
              <a:pPr/>
              <a:t>19/07/2017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7E1A-FDE4-46D1-9800-5B42880DE32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803224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F2B3C-0BE3-459B-B624-7872B19BB5B1}" type="datetimeFigureOut">
              <a:rPr lang="en-AU" smtClean="0"/>
              <a:pPr/>
              <a:t>19/07/2017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7E1A-FDE4-46D1-9800-5B42880DE32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46006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F2B3C-0BE3-459B-B624-7872B19BB5B1}" type="datetimeFigureOut">
              <a:rPr lang="en-AU" smtClean="0"/>
              <a:pPr/>
              <a:t>19/07/2017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7E1A-FDE4-46D1-9800-5B42880DE32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901279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F2B3C-0BE3-459B-B624-7872B19BB5B1}" type="datetimeFigureOut">
              <a:rPr lang="en-AU" smtClean="0"/>
              <a:pPr/>
              <a:t>19/07/2017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7E1A-FDE4-46D1-9800-5B42880DE32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818613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F2B3C-0BE3-459B-B624-7872B19BB5B1}" type="datetimeFigureOut">
              <a:rPr lang="en-AU" smtClean="0"/>
              <a:pPr/>
              <a:t>19/07/2017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7E1A-FDE4-46D1-9800-5B42880DE32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11844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F2B3C-0BE3-459B-B624-7872B19BB5B1}" type="datetimeFigureOut">
              <a:rPr lang="en-AU" smtClean="0"/>
              <a:pPr/>
              <a:t>19/07/2017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7E1A-FDE4-46D1-9800-5B42880DE32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3171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F2B3C-0BE3-459B-B624-7872B19BB5B1}" type="datetimeFigureOut">
              <a:rPr lang="en-AU" smtClean="0"/>
              <a:pPr/>
              <a:t>19/07/2017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7E1A-FDE4-46D1-9800-5B42880DE32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67583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F2B3C-0BE3-459B-B624-7872B19BB5B1}" type="datetimeFigureOut">
              <a:rPr lang="en-AU" smtClean="0"/>
              <a:pPr/>
              <a:t>19/07/2017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7E1A-FDE4-46D1-9800-5B42880DE32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41904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F2B3C-0BE3-459B-B624-7872B19BB5B1}" type="datetimeFigureOut">
              <a:rPr lang="en-AU" smtClean="0"/>
              <a:pPr/>
              <a:t>19/07/2017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7E1A-FDE4-46D1-9800-5B42880DE32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78863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F2B3C-0BE3-459B-B624-7872B19BB5B1}" type="datetimeFigureOut">
              <a:rPr lang="en-AU" smtClean="0"/>
              <a:pPr/>
              <a:t>19/07/2017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7E1A-FDE4-46D1-9800-5B42880DE32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20199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F2B3C-0BE3-459B-B624-7872B19BB5B1}" type="datetimeFigureOut">
              <a:rPr lang="en-AU" smtClean="0"/>
              <a:pPr/>
              <a:t>19/07/2017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7E1A-FDE4-46D1-9800-5B42880DE32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49328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F2B3C-0BE3-459B-B624-7872B19BB5B1}" type="datetimeFigureOut">
              <a:rPr lang="en-AU" smtClean="0"/>
              <a:pPr/>
              <a:t>19/07/2017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C7E1A-FDE4-46D1-9800-5B42880DE32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26379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4FF2B3C-0BE3-459B-B624-7872B19BB5B1}" type="datetimeFigureOut">
              <a:rPr lang="en-AU" smtClean="0"/>
              <a:pPr/>
              <a:t>19/07/2017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B2C7E1A-FDE4-46D1-9800-5B42880DE320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387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F2B3C-0BE3-459B-B624-7872B19BB5B1}" type="datetimeFigureOut">
              <a:rPr lang="en-AU" smtClean="0"/>
              <a:pPr/>
              <a:t>19/07/2017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B2C7E1A-FDE4-46D1-9800-5B42880DE32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85620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7.jp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56" y="272955"/>
            <a:ext cx="10822673" cy="64144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87604" y="143301"/>
            <a:ext cx="9621672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3900" dirty="0" smtClean="0">
                <a:solidFill>
                  <a:schemeClr val="accent2"/>
                </a:solidFill>
              </a:rPr>
              <a:t>স্বাগতম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59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421" y="0"/>
            <a:ext cx="11801216" cy="57246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bn-BD" sz="9600" u="sng" dirty="0" smtClean="0">
                <a:solidFill>
                  <a:srgbClr val="7030A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শব্দের অর্থ</a:t>
            </a:r>
          </a:p>
          <a:p>
            <a:pPr lvl="0"/>
            <a:endParaRPr lang="bn-BD" sz="5400" dirty="0" smtClean="0">
              <a:solidFill>
                <a:srgbClr val="7030A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pPr lvl="0"/>
            <a:endParaRPr lang="en-US" sz="5400" dirty="0" smtClean="0">
              <a:solidFill>
                <a:srgbClr val="7030A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pPr lvl="0"/>
            <a:endParaRPr lang="bn-BD" sz="5400" dirty="0">
              <a:solidFill>
                <a:srgbClr val="7030A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pPr lvl="0"/>
            <a:endParaRPr lang="bn-BD" sz="5400" dirty="0" smtClean="0">
              <a:solidFill>
                <a:srgbClr val="7030A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pPr lvl="0"/>
            <a:endParaRPr lang="bn-BD" sz="5400" dirty="0" smtClean="0">
              <a:solidFill>
                <a:srgbClr val="7030A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2912" y="1307231"/>
            <a:ext cx="2328863" cy="10144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7030A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হিয়া</a:t>
            </a:r>
            <a:r>
              <a:rPr lang="en-US" sz="6600" dirty="0" smtClean="0">
                <a:solidFill>
                  <a:srgbClr val="7030A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sz="6600" dirty="0" smtClean="0">
                <a:solidFill>
                  <a:srgbClr val="7030A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-</a:t>
            </a:r>
            <a:endParaRPr lang="en-US" sz="6600" dirty="0"/>
          </a:p>
        </p:txBody>
      </p:sp>
      <p:sp>
        <p:nvSpPr>
          <p:cNvPr id="5" name="Rectangle 4"/>
          <p:cNvSpPr/>
          <p:nvPr/>
        </p:nvSpPr>
        <p:spPr>
          <a:xfrm>
            <a:off x="4438650" y="1278656"/>
            <a:ext cx="2328863" cy="10429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6600" dirty="0" smtClean="0">
                <a:solidFill>
                  <a:srgbClr val="7030A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হৃদয় </a:t>
            </a:r>
            <a:endParaRPr lang="bn-BD" sz="6600" dirty="0">
              <a:solidFill>
                <a:srgbClr val="7030A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2912" y="5357453"/>
            <a:ext cx="3566853" cy="10931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600" dirty="0">
                <a:solidFill>
                  <a:srgbClr val="7030A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জাফরানি-</a:t>
            </a:r>
            <a:endParaRPr lang="en-US" sz="6600" dirty="0"/>
          </a:p>
          <a:p>
            <a:pPr lvl="0"/>
            <a:endParaRPr lang="bn-BD" sz="6600" dirty="0">
              <a:solidFill>
                <a:srgbClr val="7030A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23818" y="4904184"/>
            <a:ext cx="4102894" cy="13703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6600" dirty="0">
                <a:solidFill>
                  <a:srgbClr val="7030A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জাফরান রঙ</a:t>
            </a:r>
          </a:p>
        </p:txBody>
      </p:sp>
      <p:sp>
        <p:nvSpPr>
          <p:cNvPr id="8" name="Rectangle 7"/>
          <p:cNvSpPr/>
          <p:nvPr/>
        </p:nvSpPr>
        <p:spPr>
          <a:xfrm>
            <a:off x="442912" y="2624495"/>
            <a:ext cx="2328863" cy="10144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7030A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পরি</a:t>
            </a:r>
            <a:r>
              <a:rPr lang="bn-BD" sz="6600" dirty="0">
                <a:solidFill>
                  <a:srgbClr val="7030A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-</a:t>
            </a:r>
            <a:endParaRPr lang="en-US" sz="6600" dirty="0"/>
          </a:p>
        </p:txBody>
      </p:sp>
      <p:sp>
        <p:nvSpPr>
          <p:cNvPr id="9" name="Rectangle 8"/>
          <p:cNvSpPr/>
          <p:nvPr/>
        </p:nvSpPr>
        <p:spPr>
          <a:xfrm>
            <a:off x="4438650" y="2565907"/>
            <a:ext cx="2328863" cy="93155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6600" dirty="0" smtClean="0">
                <a:solidFill>
                  <a:srgbClr val="7030A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পরিধান</a:t>
            </a:r>
            <a:endParaRPr lang="bn-BD" sz="6600" dirty="0">
              <a:solidFill>
                <a:srgbClr val="7030A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2912" y="3853008"/>
            <a:ext cx="2328863" cy="10144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rgbClr val="7030A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মাচান</a:t>
            </a:r>
            <a:r>
              <a:rPr lang="bn-BD" sz="6600" dirty="0" smtClean="0">
                <a:solidFill>
                  <a:srgbClr val="7030A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sz="6600" dirty="0">
                <a:solidFill>
                  <a:srgbClr val="7030A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-</a:t>
            </a:r>
            <a:endParaRPr lang="en-US" sz="6600" dirty="0"/>
          </a:p>
        </p:txBody>
      </p:sp>
      <p:sp>
        <p:nvSpPr>
          <p:cNvPr id="11" name="Rectangle 10"/>
          <p:cNvSpPr/>
          <p:nvPr/>
        </p:nvSpPr>
        <p:spPr>
          <a:xfrm>
            <a:off x="4438650" y="3900295"/>
            <a:ext cx="2328863" cy="93155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6600" dirty="0">
                <a:solidFill>
                  <a:srgbClr val="7030A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মাচা</a:t>
            </a:r>
          </a:p>
        </p:txBody>
      </p:sp>
    </p:spTree>
    <p:extLst>
      <p:ext uri="{BB962C8B-B14F-4D97-AF65-F5344CB8AC3E}">
        <p14:creationId xmlns:p14="http://schemas.microsoft.com/office/powerpoint/2010/main" val="16419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2486" y="235801"/>
            <a:ext cx="11430000" cy="644769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2866290" y="562707"/>
            <a:ext cx="674076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একক কাজ </a:t>
            </a:r>
            <a:endParaRPr lang="en-AU" sz="13800" dirty="0">
              <a:solidFill>
                <a:srgbClr val="00B05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18336" y="2382329"/>
            <a:ext cx="74441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4400" dirty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ঝিঙে </a:t>
            </a:r>
            <a:r>
              <a:rPr lang="bn-BD" sz="4400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ফুল কবিতায় প্রকৃতির সাথে কি ধরনের সম্পর্ক ফুটে   উঠেছে </a:t>
            </a:r>
            <a:r>
              <a:rPr lang="bn-BD" sz="4400" dirty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?</a:t>
            </a:r>
            <a:endParaRPr lang="en-AU" sz="3200" dirty="0">
              <a:solidFill>
                <a:srgbClr val="C0000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03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569" y="209091"/>
            <a:ext cx="11887200" cy="61897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2793329" y="958666"/>
            <a:ext cx="60608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BD" sz="7200" dirty="0" smtClean="0">
                <a:solidFill>
                  <a:srgbClr val="7030A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দলীয় কাজ </a:t>
            </a:r>
            <a:endParaRPr lang="en-AU" sz="7200" dirty="0">
              <a:solidFill>
                <a:srgbClr val="7030A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76246" y="2039815"/>
            <a:ext cx="5833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3600" dirty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ঝিঙে ফুল কবিতার পাঠের উদ্দেশ্য কি ।</a:t>
            </a:r>
            <a:endParaRPr lang="en-AU" sz="2400" dirty="0">
              <a:solidFill>
                <a:srgbClr val="C0000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31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" y="287383"/>
            <a:ext cx="11351623" cy="62701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539263" y="570747"/>
            <a:ext cx="1077350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মুল্যায়ন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bn-BD" sz="4400" dirty="0">
                <a:solidFill>
                  <a:prstClr val="black">
                    <a:lumMod val="95000"/>
                    <a:lumOff val="5000"/>
                  </a:prst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কাজী নজরুল </a:t>
            </a:r>
            <a:r>
              <a:rPr lang="bn-BD" sz="4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ইসলাম</a:t>
            </a:r>
            <a:r>
              <a:rPr lang="bn-BD" sz="4400" dirty="0">
                <a:solidFill>
                  <a:prstClr val="black">
                    <a:lumMod val="95000"/>
                    <a:lumOff val="5000"/>
                  </a:prst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sz="4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কোন ধরনের কবি ছিলেন ? </a:t>
            </a:r>
            <a:r>
              <a:rPr lang="bn-BD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bn-BD" sz="4400" dirty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কাজী নজরুল </a:t>
            </a:r>
            <a:r>
              <a:rPr lang="bn-BD" sz="4400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ইসলাম</a:t>
            </a:r>
            <a:r>
              <a:rPr lang="bn-BD" sz="4400" dirty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sz="4400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জন্ম কত সালে ?</a:t>
            </a:r>
            <a:endParaRPr lang="en-AU" sz="4400" dirty="0" smtClean="0">
              <a:solidFill>
                <a:srgbClr val="C0000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bn-BD" sz="4400" dirty="0">
                <a:solidFill>
                  <a:prstClr val="black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ঝিঙে ফুল </a:t>
            </a:r>
            <a:r>
              <a:rPr lang="bn-BD" sz="4400" dirty="0" smtClean="0">
                <a:solidFill>
                  <a:prstClr val="black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কবিতটি</a:t>
            </a:r>
            <a:r>
              <a:rPr lang="en-AU" sz="4400" dirty="0" smtClean="0">
                <a:solidFill>
                  <a:prstClr val="black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sz="4400" dirty="0" smtClean="0">
                <a:solidFill>
                  <a:prstClr val="black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কার লেখা ?</a:t>
            </a:r>
            <a:endParaRPr lang="en-AU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bn-BD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bn-BD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bn-BD" sz="4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857250" indent="-857250" algn="ctr">
              <a:buFont typeface="Arial" panose="020B0604020202020204" pitchFamily="34" charset="0"/>
              <a:buChar char="•"/>
            </a:pPr>
            <a:endParaRPr lang="bn-BD" sz="4400" dirty="0" smtClean="0"/>
          </a:p>
          <a:p>
            <a:pPr marL="857250" indent="-857250" algn="ctr">
              <a:buFont typeface="Arial" panose="020B0604020202020204" pitchFamily="34" charset="0"/>
              <a:buChar char="•"/>
            </a:pPr>
            <a:endParaRPr lang="en-AU" sz="6000" dirty="0"/>
          </a:p>
        </p:txBody>
      </p:sp>
    </p:spTree>
    <p:extLst>
      <p:ext uri="{BB962C8B-B14F-4D97-AF65-F5344CB8AC3E}">
        <p14:creationId xmlns:p14="http://schemas.microsoft.com/office/powerpoint/2010/main" val="277501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1886" y="359719"/>
            <a:ext cx="11351623" cy="613954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2836985" y="1778558"/>
            <a:ext cx="838199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dirty="0" smtClean="0">
                <a:solidFill>
                  <a:srgbClr val="00206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বাড়ীর কাজ</a:t>
            </a:r>
          </a:p>
          <a:p>
            <a:endParaRPr lang="en-AU" sz="13800" dirty="0"/>
          </a:p>
        </p:txBody>
      </p:sp>
      <p:sp>
        <p:nvSpPr>
          <p:cNvPr id="5" name="TextBox 4"/>
          <p:cNvSpPr txBox="1"/>
          <p:nvPr/>
        </p:nvSpPr>
        <p:spPr>
          <a:xfrm>
            <a:off x="1863969" y="4149969"/>
            <a:ext cx="86164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prstClr val="black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ঝিঙে ফুল </a:t>
            </a:r>
            <a:r>
              <a:rPr lang="bn-BD" sz="6000" dirty="0" smtClean="0">
                <a:solidFill>
                  <a:prstClr val="black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কবিতটির সারমর্ম লেখ ।</a:t>
            </a:r>
            <a:endParaRPr lang="en-AU" sz="44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1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713" y="54592"/>
            <a:ext cx="8734210" cy="658069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74137" y="1849473"/>
            <a:ext cx="8161361" cy="31547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19900" dirty="0" smtClean="0">
                <a:solidFill>
                  <a:srgbClr val="C00000"/>
                </a:solidFill>
              </a:rPr>
              <a:t>ধন্যবাদ</a:t>
            </a:r>
            <a:endParaRPr lang="en-US" sz="199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4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747" y="115306"/>
            <a:ext cx="11840307" cy="6635261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AU" sz="9600" dirty="0" smtClean="0">
                <a:solidFill>
                  <a:srgbClr val="7030A0"/>
                </a:solidFill>
              </a:rPr>
              <a:t> </a:t>
            </a:r>
            <a:r>
              <a:rPr lang="bn-BD" sz="7200" dirty="0" smtClean="0">
                <a:solidFill>
                  <a:srgbClr val="7030A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শিক্ষক  </a:t>
            </a:r>
            <a:r>
              <a:rPr lang="bn-BD" sz="7200" dirty="0">
                <a:solidFill>
                  <a:srgbClr val="7030A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পরিচিতি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bn-BD" sz="5400" dirty="0">
                <a:solidFill>
                  <a:srgbClr val="7030A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sz="5400" dirty="0" smtClean="0">
              <a:solidFill>
                <a:srgbClr val="7030A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pPr lvl="0" algn="ctr">
              <a:lnSpc>
                <a:spcPct val="100000"/>
              </a:lnSpc>
              <a:spcBef>
                <a:spcPts val="0"/>
              </a:spcBef>
            </a:pPr>
            <a:endParaRPr lang="en-US" sz="5400" dirty="0">
              <a:solidFill>
                <a:srgbClr val="7030A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bn-BD" sz="5400" dirty="0" smtClean="0">
                <a:solidFill>
                  <a:srgbClr val="7030A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মুহাম্মদ</a:t>
            </a:r>
            <a:r>
              <a:rPr lang="en-US" sz="3600" dirty="0" smtClean="0">
                <a:solidFill>
                  <a:srgbClr val="7030A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মুহিব্বুল্লাহ</a:t>
            </a:r>
            <a:endParaRPr lang="en-US" sz="4400" dirty="0" smtClean="0">
              <a:solidFill>
                <a:srgbClr val="00B050"/>
              </a:solidFill>
              <a:latin typeface="Shonar Bangla" pitchFamily="34" charset="0"/>
              <a:cs typeface="Shonar Bangla" pitchFamily="34" charset="0"/>
            </a:endParaRPr>
          </a:p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sz="4400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পাইন্দং</a:t>
            </a:r>
            <a:r>
              <a:rPr lang="en-US" sz="4400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হেদায়তুল</a:t>
            </a:r>
            <a:r>
              <a:rPr lang="en-US" sz="4400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ইসলাম</a:t>
            </a:r>
            <a:r>
              <a:rPr lang="en-US" sz="4400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দাখিল</a:t>
            </a:r>
            <a:r>
              <a:rPr lang="en-US" sz="4400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মাদরাসা</a:t>
            </a:r>
            <a:endParaRPr lang="bn-BD" sz="4400" dirty="0" smtClean="0">
              <a:solidFill>
                <a:srgbClr val="00B050"/>
              </a:solidFill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bn-BD" sz="4000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সহকারি শি</a:t>
            </a:r>
            <a:r>
              <a:rPr lang="en-US" sz="4000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ক্ষক</a:t>
            </a:r>
            <a:endParaRPr lang="bn-BD" sz="3600" dirty="0">
              <a:solidFill>
                <a:srgbClr val="00B050"/>
              </a:solidFill>
              <a:latin typeface="Shonar Bangla" pitchFamily="34" charset="0"/>
              <a:cs typeface="Shonar Bangla" pitchFamily="34" charset="0"/>
            </a:endParaRPr>
          </a:p>
          <a:p>
            <a:endParaRPr lang="en-US" sz="3600" dirty="0">
              <a:solidFill>
                <a:srgbClr val="7030A0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bn-BD" sz="3600" dirty="0" smtClean="0">
              <a:solidFill>
                <a:srgbClr val="7030A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en-AU" sz="3600" dirty="0" smtClean="0">
              <a:solidFill>
                <a:srgbClr val="7030A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86440"/>
            <a:ext cx="2300416" cy="292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7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754" y="308649"/>
            <a:ext cx="11880571" cy="68480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bn-BD" sz="115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AU" sz="115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BD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</a:t>
            </a: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ষষ্ঠ </a:t>
            </a: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5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BD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 ১ম পত্র</a:t>
            </a:r>
          </a:p>
          <a:p>
            <a:pPr lvl="0" algn="ctr"/>
            <a:r>
              <a:rPr lang="bn-BD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</a:p>
          <a:p>
            <a:pPr lvl="0" algn="ctr"/>
            <a:r>
              <a:rPr lang="bn-BD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 ৪৫ মিঃ</a:t>
            </a:r>
          </a:p>
          <a:p>
            <a:pPr lvl="0" algn="ctr"/>
            <a:r>
              <a:rPr lang="bn-BD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 </a:t>
            </a:r>
            <a:endParaRPr lang="en-AU" sz="54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BD" sz="5400" dirty="0" smtClean="0">
                <a:solidFill>
                  <a:srgbClr val="00B0F0"/>
                </a:solidFill>
              </a:rPr>
              <a:t> </a:t>
            </a:r>
            <a:endParaRPr lang="en-AU" sz="5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9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603" y="199292"/>
            <a:ext cx="11758246" cy="6400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2391810" y="4044930"/>
            <a:ext cx="7547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তোমরা কি বলতে পারবে ছবিগুলো কিসের </a:t>
            </a:r>
            <a:r>
              <a:rPr lang="en-US" sz="4000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?</a:t>
            </a:r>
            <a:r>
              <a:rPr lang="bn-BD" sz="4000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 </a:t>
            </a:r>
            <a:endParaRPr lang="en-AU" sz="4000" dirty="0">
              <a:solidFill>
                <a:srgbClr val="FF000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657" y="1043767"/>
            <a:ext cx="4220967" cy="25943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825" y="1009976"/>
            <a:ext cx="3504194" cy="262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22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846" y="222738"/>
            <a:ext cx="11605846" cy="62952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3057432" y="311542"/>
            <a:ext cx="80420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dirty="0" smtClean="0">
                <a:solidFill>
                  <a:srgbClr val="00206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ঝিঙে ফুল</a:t>
            </a:r>
            <a:endParaRPr lang="en-AU" sz="13800" dirty="0">
              <a:solidFill>
                <a:srgbClr val="00206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165" y="2046159"/>
            <a:ext cx="6687073" cy="435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6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6968" y="323648"/>
            <a:ext cx="11390811" cy="61917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1476102" y="836023"/>
            <a:ext cx="9731160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BD" sz="8000" dirty="0">
                <a:solidFill>
                  <a:prstClr val="black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শিখন </a:t>
            </a:r>
            <a:r>
              <a:rPr lang="bn-BD" sz="8000" dirty="0" smtClean="0">
                <a:solidFill>
                  <a:prstClr val="black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ফল</a:t>
            </a:r>
          </a:p>
          <a:p>
            <a:pPr lvl="0" algn="ctr"/>
            <a:endParaRPr lang="bn-BD" sz="4800" dirty="0" smtClean="0">
              <a:solidFill>
                <a:prstClr val="black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BD" sz="4400" dirty="0" smtClean="0">
                <a:solidFill>
                  <a:prstClr val="black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কবি </a:t>
            </a:r>
            <a:r>
              <a:rPr lang="bn-BD" sz="4400" dirty="0">
                <a:solidFill>
                  <a:prstClr val="black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পরিচিতি </a:t>
            </a:r>
            <a:r>
              <a:rPr lang="en-US" sz="4400" dirty="0" err="1" smtClean="0">
                <a:solidFill>
                  <a:prstClr val="black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বলতে</a:t>
            </a:r>
            <a:r>
              <a:rPr lang="en-US" sz="4400" dirty="0" smtClean="0">
                <a:solidFill>
                  <a:prstClr val="black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sz="4400" dirty="0" smtClean="0">
                <a:solidFill>
                  <a:prstClr val="black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পারবে ।</a:t>
            </a:r>
            <a:endParaRPr lang="en-US" sz="4400" dirty="0" smtClean="0">
              <a:solidFill>
                <a:prstClr val="black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bn-BD" sz="4400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ঝিঙে ফুল </a:t>
            </a:r>
            <a:r>
              <a:rPr lang="bn-BD" sz="4400" dirty="0">
                <a:solidFill>
                  <a:prstClr val="black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কবিতটি </a:t>
            </a:r>
            <a:r>
              <a:rPr lang="bn-BD" sz="4400" dirty="0" smtClean="0">
                <a:solidFill>
                  <a:prstClr val="black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আদর্শ রূপে আবৃতি </a:t>
            </a:r>
            <a:r>
              <a:rPr lang="bn-BD" sz="4400" dirty="0">
                <a:solidFill>
                  <a:prstClr val="black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করতে পারবে </a:t>
            </a:r>
            <a:r>
              <a:rPr lang="bn-BD" sz="4400" dirty="0" smtClean="0">
                <a:solidFill>
                  <a:prstClr val="black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। </a:t>
            </a:r>
            <a:endParaRPr lang="en-AU" sz="4400" dirty="0">
              <a:solidFill>
                <a:prstClr val="black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bn-BD" sz="4400" dirty="0" smtClean="0">
                <a:solidFill>
                  <a:prstClr val="black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কবিতটির </a:t>
            </a:r>
            <a:r>
              <a:rPr lang="bn-BD" sz="4400" dirty="0">
                <a:solidFill>
                  <a:prstClr val="black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নতুন নতুন শব্দের অর্থ লিখতে পারবে </a:t>
            </a:r>
            <a:r>
              <a:rPr lang="bn-BD" sz="4400" dirty="0" smtClean="0">
                <a:solidFill>
                  <a:prstClr val="black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।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bn-BD" sz="4400" dirty="0" smtClean="0">
                <a:solidFill>
                  <a:prstClr val="black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কবিতাটির ভাববস্তু ব্যাখ্যা করতে পারবে । </a:t>
            </a:r>
            <a:endParaRPr lang="bn-BD" sz="4400" dirty="0">
              <a:solidFill>
                <a:prstClr val="black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pPr marL="685800" lvl="0" indent="-685800">
              <a:buFont typeface="Arial" panose="020B0604020202020204" pitchFamily="34" charset="0"/>
              <a:buChar char="•"/>
            </a:pPr>
            <a:endParaRPr lang="bn-BD" sz="4400" dirty="0">
              <a:solidFill>
                <a:prstClr val="black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pPr marL="685800" lvl="0" indent="-685800">
              <a:buFont typeface="Arial" panose="020B0604020202020204" pitchFamily="34" charset="0"/>
              <a:buChar char="•"/>
            </a:pPr>
            <a:endParaRPr lang="bn-BD" sz="2800" dirty="0">
              <a:solidFill>
                <a:prstClr val="black"/>
              </a:solidFill>
            </a:endParaRPr>
          </a:p>
          <a:p>
            <a:pPr lvl="0" algn="ctr"/>
            <a:endParaRPr lang="bn-BD" sz="4800" dirty="0" smtClean="0">
              <a:solidFill>
                <a:prstClr val="black"/>
              </a:solidFill>
            </a:endParaRPr>
          </a:p>
          <a:p>
            <a:pPr lvl="0" algn="ctr"/>
            <a:endParaRPr lang="en-AU" sz="2400" dirty="0" smtClean="0">
              <a:solidFill>
                <a:prstClr val="black"/>
              </a:solidFill>
            </a:endParaRPr>
          </a:p>
          <a:p>
            <a:pPr lvl="0" algn="ctr"/>
            <a:endParaRPr lang="bn-BD" sz="4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58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96050" y="6273436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575361631"/>
              </p:ext>
            </p:extLst>
          </p:nvPr>
        </p:nvGraphicFramePr>
        <p:xfrm>
          <a:off x="6496050" y="1334579"/>
          <a:ext cx="4800600" cy="424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3273201" y="0"/>
            <a:ext cx="2743200" cy="81637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পরিচিতি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687" y="2849045"/>
            <a:ext cx="1795463" cy="1795463"/>
          </a:xfrm>
          <a:prstGeom prst="rect">
            <a:avLst/>
          </a:prstGeom>
        </p:spPr>
      </p:pic>
      <p:graphicFrame>
        <p:nvGraphicFramePr>
          <p:cNvPr id="50" name="Diagram 49"/>
          <p:cNvGraphicFramePr/>
          <p:nvPr>
            <p:extLst>
              <p:ext uri="{D42A27DB-BD31-4B8C-83A1-F6EECF244321}">
                <p14:modId xmlns:p14="http://schemas.microsoft.com/office/powerpoint/2010/main" val="1781873930"/>
              </p:ext>
            </p:extLst>
          </p:nvPr>
        </p:nvGraphicFramePr>
        <p:xfrm>
          <a:off x="333829" y="1170870"/>
          <a:ext cx="5682572" cy="5285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80897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1" grpId="0" animBg="1"/>
      <p:bldGraphic spid="50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33687" y="5375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4400" dirty="0">
                <a:latin typeface="Shonar Bangla" panose="020B0502040204020203" pitchFamily="34" charset="0"/>
                <a:cs typeface="Shonar Bangla" panose="020B0502040204020203" pitchFamily="34" charset="0"/>
              </a:rPr>
              <a:t>কবিতা  আবৃতি</a:t>
            </a:r>
          </a:p>
          <a:p>
            <a:pPr algn="ctr"/>
            <a:r>
              <a:rPr lang="bn-BD" sz="3600" dirty="0">
                <a:solidFill>
                  <a:prstClr val="black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ঝিঙে ফুল</a:t>
            </a:r>
            <a:r>
              <a:rPr lang="bn-BD" sz="3600" dirty="0">
                <a:solidFill>
                  <a:srgbClr val="70AD47">
                    <a:lumMod val="75000"/>
                  </a:srgb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</a:p>
          <a:p>
            <a:pPr algn="ctr"/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কাজী নজরুল 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ইসলা</a:t>
            </a:r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ম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687" y="1820772"/>
            <a:ext cx="6095498" cy="456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65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231" y="158994"/>
            <a:ext cx="11969261" cy="65063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508992"/>
            <a:ext cx="1098452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dirty="0" smtClean="0"/>
          </a:p>
          <a:p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শ্যামলী মায়ের কোলে সোনামুখ খুকুরে</a:t>
            </a:r>
            <a:endParaRPr lang="en-US" sz="4000" dirty="0"/>
          </a:p>
          <a:p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আলুথালু  ঘুমু </a:t>
            </a:r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যাওরোদে </a:t>
            </a:r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গলা দু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পু</a:t>
            </a:r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রে </a:t>
            </a:r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।</a:t>
            </a:r>
          </a:p>
          <a:p>
            <a:endParaRPr lang="bn-BD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endParaRPr lang="bn-BD" sz="4000" dirty="0">
              <a:solidFill>
                <a:schemeClr val="tx1">
                  <a:lumMod val="95000"/>
                  <a:lumOff val="5000"/>
                </a:schemeClr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r>
              <a:rPr lang="bn-BD" sz="40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পাতার দেশের পাখি বাঁধা হিয়া বোঁটাতে </a:t>
            </a:r>
          </a:p>
          <a:p>
            <a:r>
              <a:rPr lang="bn-BD" sz="40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গান তব সুনি সাঁঝে তব ফুটে ওঠাতে ।</a:t>
            </a:r>
          </a:p>
          <a:p>
            <a:endParaRPr lang="bn-BD" sz="4000" dirty="0" smtClean="0"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r>
              <a:rPr lang="bn-BD" sz="40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প্রজাপ্রতি দে</a:t>
            </a:r>
            <a:r>
              <a:rPr lang="en-US" sz="40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খে</a:t>
            </a:r>
            <a:r>
              <a:rPr lang="bn-BD" sz="40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যায়</a:t>
            </a:r>
            <a:r>
              <a:rPr lang="bn-BD" sz="40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–</a:t>
            </a:r>
          </a:p>
          <a:p>
            <a:r>
              <a:rPr lang="bn-BD" sz="40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বোঁটা ছিড়ে চলে আয় 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082" y="508992"/>
            <a:ext cx="1655548" cy="22054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902" y="2368227"/>
            <a:ext cx="2008270" cy="21908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009" y="4559067"/>
            <a:ext cx="2449621" cy="169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92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ikoshBAN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1129</TotalTime>
  <Words>213</Words>
  <Application>Microsoft Office PowerPoint</Application>
  <PresentationFormat>Custom</PresentationFormat>
  <Paragraphs>82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Office Theme</vt:lpstr>
      <vt:lpstr>Integral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201</cp:revision>
  <dcterms:created xsi:type="dcterms:W3CDTF">2014-08-30T09:35:44Z</dcterms:created>
  <dcterms:modified xsi:type="dcterms:W3CDTF">2017-07-19T04:45:31Z</dcterms:modified>
</cp:coreProperties>
</file>