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24EB5-0686-427D-A9E4-249AF5021339}" type="datetimeFigureOut">
              <a:rPr lang="en-US" smtClean="0"/>
              <a:t>28-Feb-21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5B62D-B1C3-4248-A0EC-A8A39E91D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6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6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7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9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2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1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0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4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1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3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4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স্লাইডে</a:t>
            </a:r>
            <a:r>
              <a:rPr lang="bn-BD" baseline="0" dirty="0" smtClean="0"/>
              <a:t> ছবি ও প্রশ্নোত্তরের মাধ্যমে প্রথম শিখলফল অর্জনের উদ্দেশ্যে এক মিটার দৈর্ঘ্যের সাথে শিক্ষার্থীদের সক্রিয় অংশ গ্রহণে হাতে-কলমে বাস্তব পরিচিতির চেষ্টা করা হয়েছে। বিষয় শিক্ষক ইচ্ছে করলে অন্য যে কোনো যুক্তিযুক্ত উপায়ে এ কাজটি শিক্ষার্থীদের সক্রিয় অংশ গ্রহণে করাতে পারেন।</a:t>
            </a:r>
            <a:r>
              <a:rPr lang="en-US" baseline="0" dirty="0" smtClean="0"/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5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স্লাইডে</a:t>
            </a:r>
            <a:r>
              <a:rPr lang="bn-BD" baseline="0" dirty="0" smtClean="0"/>
              <a:t> ছবি ও প্রশ্নোত্তরের মাধ্যমে প্রথম শিখলফল অর্জনের উদ্দেশ্যে এক মিটার দৈর্ঘ্যের ভগ্নাংশের সাথে শিক্ষার্থীদের সক্রিয় অংশ গ্রহণে হাতে-কলমে বাস্তব পরিচিতির চেষ্টা করা হয়েছে। বিষয় শিক্ষক ইচ্ছে করলে অন্য যে কোনো যুক্তিযুক্ত উপায়ে এ কাজটি শিক্ষার্থীদের সক্রিয় অংশ গ্রহণে করাতে পারেন। তবে বিষয় শিক্ষক শ্রেণি কক্ষে  বাস্তব উপকরণসমূহ ব্যবহার করলে সবচেয়ে ভালো হয়।</a:t>
            </a:r>
            <a:r>
              <a:rPr lang="en-US" baseline="0" dirty="0" smtClean="0"/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5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28-Feb-21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dadmegh@gmail.com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 - Copy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173530"/>
            <a:ext cx="2341550" cy="3760670"/>
          </a:xfrm>
          <a:prstGeom prst="rect">
            <a:avLst/>
          </a:prstGeom>
        </p:spPr>
      </p:pic>
      <p:pic>
        <p:nvPicPr>
          <p:cNvPr id="4" name="Picture 3" descr="Welcom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1" y="1676401"/>
            <a:ext cx="5177741" cy="229384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gan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1676400" y="76200"/>
            <a:ext cx="8991600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1" y="304801"/>
            <a:ext cx="226376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733801"/>
            <a:ext cx="674736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প্রাচীরটির দৈর্ঘ্য ৩০ মিটার ৪৬ সেন্টিমিটার।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প্রাচীরটির দৈর্ঘ্যকে মিটারে প্রকাশ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52600" y="3352800"/>
            <a:ext cx="7467600" cy="9525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9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482026"/>
            <a:ext cx="6146234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 পদ্ধতিতে ভর পরিমাপের একক কী?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2430" y="457201"/>
            <a:ext cx="6646371" cy="58477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কিলোগ্রাম পরিমাণ নির্ধারণ করা হল কীভাবে?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638801"/>
            <a:ext cx="7728398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ফ্রান্সের একটি শহর সাভ্রেতে অবস্থিত ওজন ও পরিমাপের আন্তর্জাতিক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সংস্থার অফিসে সংরক্ষিত একটি দণ্ডের ভরকে ১ কিলোগ্রাম ধরা হয়েছে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kilo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0652" y="1326932"/>
            <a:ext cx="3327349" cy="304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Sal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4419600"/>
            <a:ext cx="2044000" cy="21336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971800" y="2590800"/>
            <a:ext cx="4953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05800" y="3124200"/>
            <a:ext cx="6858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Medic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143000"/>
            <a:ext cx="5181600" cy="39402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62800" y="38100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2377966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133600" y="381000"/>
            <a:ext cx="8077200" cy="3429000"/>
          </a:xfrm>
          <a:custGeom>
            <a:avLst/>
            <a:gdLst>
              <a:gd name="connsiteX0" fmla="*/ 5580993 w 5580993"/>
              <a:gd name="connsiteY0" fmla="*/ 536027 h 3263462"/>
              <a:gd name="connsiteX1" fmla="*/ 5580993 w 5580993"/>
              <a:gd name="connsiteY1" fmla="*/ 0 h 3263462"/>
              <a:gd name="connsiteX2" fmla="*/ 15766 w 5580993"/>
              <a:gd name="connsiteY2" fmla="*/ 0 h 3263462"/>
              <a:gd name="connsiteX3" fmla="*/ 0 w 5580993"/>
              <a:gd name="connsiteY3" fmla="*/ 536027 h 3263462"/>
              <a:gd name="connsiteX4" fmla="*/ 1213945 w 5580993"/>
              <a:gd name="connsiteY4" fmla="*/ 551793 h 3263462"/>
              <a:gd name="connsiteX5" fmla="*/ 2412124 w 5580993"/>
              <a:gd name="connsiteY5" fmla="*/ 1844565 h 3263462"/>
              <a:gd name="connsiteX6" fmla="*/ 1529255 w 5580993"/>
              <a:gd name="connsiteY6" fmla="*/ 536027 h 3263462"/>
              <a:gd name="connsiteX7" fmla="*/ 4272455 w 5580993"/>
              <a:gd name="connsiteY7" fmla="*/ 536027 h 3263462"/>
              <a:gd name="connsiteX8" fmla="*/ 4099035 w 5580993"/>
              <a:gd name="connsiteY8" fmla="*/ 3263462 h 3263462"/>
              <a:gd name="connsiteX9" fmla="*/ 4540469 w 5580993"/>
              <a:gd name="connsiteY9" fmla="*/ 551793 h 3263462"/>
              <a:gd name="connsiteX10" fmla="*/ 5580993 w 5580993"/>
              <a:gd name="connsiteY10" fmla="*/ 536027 h 3263462"/>
              <a:gd name="connsiteX0" fmla="*/ 5580993 w 5580993"/>
              <a:gd name="connsiteY0" fmla="*/ 536027 h 3203214"/>
              <a:gd name="connsiteX1" fmla="*/ 5580993 w 5580993"/>
              <a:gd name="connsiteY1" fmla="*/ 0 h 3203214"/>
              <a:gd name="connsiteX2" fmla="*/ 15766 w 5580993"/>
              <a:gd name="connsiteY2" fmla="*/ 0 h 3203214"/>
              <a:gd name="connsiteX3" fmla="*/ 0 w 5580993"/>
              <a:gd name="connsiteY3" fmla="*/ 536027 h 3203214"/>
              <a:gd name="connsiteX4" fmla="*/ 1213945 w 5580993"/>
              <a:gd name="connsiteY4" fmla="*/ 551793 h 3203214"/>
              <a:gd name="connsiteX5" fmla="*/ 2412124 w 5580993"/>
              <a:gd name="connsiteY5" fmla="*/ 1844565 h 3203214"/>
              <a:gd name="connsiteX6" fmla="*/ 1529255 w 5580993"/>
              <a:gd name="connsiteY6" fmla="*/ 536027 h 3203214"/>
              <a:gd name="connsiteX7" fmla="*/ 4272455 w 5580993"/>
              <a:gd name="connsiteY7" fmla="*/ 536027 h 3203214"/>
              <a:gd name="connsiteX8" fmla="*/ 3738212 w 5580993"/>
              <a:gd name="connsiteY8" fmla="*/ 3203214 h 3203214"/>
              <a:gd name="connsiteX9" fmla="*/ 4540469 w 5580993"/>
              <a:gd name="connsiteY9" fmla="*/ 551793 h 3203214"/>
              <a:gd name="connsiteX10" fmla="*/ 5580993 w 5580993"/>
              <a:gd name="connsiteY10" fmla="*/ 536027 h 3203214"/>
              <a:gd name="connsiteX0" fmla="*/ 5580993 w 5580993"/>
              <a:gd name="connsiteY0" fmla="*/ 536027 h 3203214"/>
              <a:gd name="connsiteX1" fmla="*/ 5580993 w 5580993"/>
              <a:gd name="connsiteY1" fmla="*/ 0 h 3203214"/>
              <a:gd name="connsiteX2" fmla="*/ 15766 w 5580993"/>
              <a:gd name="connsiteY2" fmla="*/ 0 h 3203214"/>
              <a:gd name="connsiteX3" fmla="*/ 0 w 5580993"/>
              <a:gd name="connsiteY3" fmla="*/ 536027 h 3203214"/>
              <a:gd name="connsiteX4" fmla="*/ 1213945 w 5580993"/>
              <a:gd name="connsiteY4" fmla="*/ 551793 h 3203214"/>
              <a:gd name="connsiteX5" fmla="*/ 2421940 w 5580993"/>
              <a:gd name="connsiteY5" fmla="*/ 1892808 h 3203214"/>
              <a:gd name="connsiteX6" fmla="*/ 1529255 w 5580993"/>
              <a:gd name="connsiteY6" fmla="*/ 536027 h 3203214"/>
              <a:gd name="connsiteX7" fmla="*/ 4272455 w 5580993"/>
              <a:gd name="connsiteY7" fmla="*/ 536027 h 3203214"/>
              <a:gd name="connsiteX8" fmla="*/ 3738212 w 5580993"/>
              <a:gd name="connsiteY8" fmla="*/ 3203214 h 3203214"/>
              <a:gd name="connsiteX9" fmla="*/ 4540469 w 5580993"/>
              <a:gd name="connsiteY9" fmla="*/ 551793 h 3203214"/>
              <a:gd name="connsiteX10" fmla="*/ 5580993 w 5580993"/>
              <a:gd name="connsiteY10" fmla="*/ 536027 h 3203214"/>
              <a:gd name="connsiteX0" fmla="*/ 5580993 w 5580993"/>
              <a:gd name="connsiteY0" fmla="*/ 536027 h 3276014"/>
              <a:gd name="connsiteX1" fmla="*/ 5580993 w 5580993"/>
              <a:gd name="connsiteY1" fmla="*/ 0 h 3276014"/>
              <a:gd name="connsiteX2" fmla="*/ 15766 w 5580993"/>
              <a:gd name="connsiteY2" fmla="*/ 0 h 3276014"/>
              <a:gd name="connsiteX3" fmla="*/ 0 w 5580993"/>
              <a:gd name="connsiteY3" fmla="*/ 536027 h 3276014"/>
              <a:gd name="connsiteX4" fmla="*/ 1213945 w 5580993"/>
              <a:gd name="connsiteY4" fmla="*/ 551793 h 3276014"/>
              <a:gd name="connsiteX5" fmla="*/ 2421940 w 5580993"/>
              <a:gd name="connsiteY5" fmla="*/ 1892808 h 3276014"/>
              <a:gd name="connsiteX6" fmla="*/ 1529255 w 5580993"/>
              <a:gd name="connsiteY6" fmla="*/ 536027 h 3276014"/>
              <a:gd name="connsiteX7" fmla="*/ 4272455 w 5580993"/>
              <a:gd name="connsiteY7" fmla="*/ 536027 h 3276014"/>
              <a:gd name="connsiteX8" fmla="*/ 3685561 w 5580993"/>
              <a:gd name="connsiteY8" fmla="*/ 3276014 h 3276014"/>
              <a:gd name="connsiteX9" fmla="*/ 4540469 w 5580993"/>
              <a:gd name="connsiteY9" fmla="*/ 551793 h 3276014"/>
              <a:gd name="connsiteX10" fmla="*/ 5580993 w 5580993"/>
              <a:gd name="connsiteY10" fmla="*/ 536027 h 3276014"/>
              <a:gd name="connsiteX0" fmla="*/ 5580993 w 5580993"/>
              <a:gd name="connsiteY0" fmla="*/ 536027 h 3276014"/>
              <a:gd name="connsiteX1" fmla="*/ 5580993 w 5580993"/>
              <a:gd name="connsiteY1" fmla="*/ 0 h 3276014"/>
              <a:gd name="connsiteX2" fmla="*/ 0 w 5580993"/>
              <a:gd name="connsiteY2" fmla="*/ 0 h 3276014"/>
              <a:gd name="connsiteX3" fmla="*/ 0 w 5580993"/>
              <a:gd name="connsiteY3" fmla="*/ 536027 h 3276014"/>
              <a:gd name="connsiteX4" fmla="*/ 1213945 w 5580993"/>
              <a:gd name="connsiteY4" fmla="*/ 551793 h 3276014"/>
              <a:gd name="connsiteX5" fmla="*/ 2421940 w 5580993"/>
              <a:gd name="connsiteY5" fmla="*/ 1892808 h 3276014"/>
              <a:gd name="connsiteX6" fmla="*/ 1529255 w 5580993"/>
              <a:gd name="connsiteY6" fmla="*/ 536027 h 3276014"/>
              <a:gd name="connsiteX7" fmla="*/ 4272455 w 5580993"/>
              <a:gd name="connsiteY7" fmla="*/ 536027 h 3276014"/>
              <a:gd name="connsiteX8" fmla="*/ 3685561 w 5580993"/>
              <a:gd name="connsiteY8" fmla="*/ 3276014 h 3276014"/>
              <a:gd name="connsiteX9" fmla="*/ 4540469 w 5580993"/>
              <a:gd name="connsiteY9" fmla="*/ 551793 h 3276014"/>
              <a:gd name="connsiteX10" fmla="*/ 5580993 w 5580993"/>
              <a:gd name="connsiteY10" fmla="*/ 536027 h 327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80993" h="3276014">
                <a:moveTo>
                  <a:pt x="5580993" y="536027"/>
                </a:moveTo>
                <a:lnTo>
                  <a:pt x="5580993" y="0"/>
                </a:lnTo>
                <a:lnTo>
                  <a:pt x="0" y="0"/>
                </a:lnTo>
                <a:lnTo>
                  <a:pt x="0" y="536027"/>
                </a:lnTo>
                <a:lnTo>
                  <a:pt x="1213945" y="551793"/>
                </a:lnTo>
                <a:lnTo>
                  <a:pt x="2421940" y="1892808"/>
                </a:lnTo>
                <a:lnTo>
                  <a:pt x="1529255" y="536027"/>
                </a:lnTo>
                <a:lnTo>
                  <a:pt x="4272455" y="536027"/>
                </a:lnTo>
                <a:lnTo>
                  <a:pt x="3685561" y="3276014"/>
                </a:lnTo>
                <a:lnTo>
                  <a:pt x="4540469" y="551793"/>
                </a:lnTo>
                <a:lnTo>
                  <a:pt x="5580993" y="53602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02068" y="35209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 কিলোগ্রামের চেয়ে কম ভরের বস্তুর পরিমাপ করবে কীভাবে?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uck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795268"/>
            <a:ext cx="6949780" cy="292913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7400" y="381000"/>
            <a:ext cx="8077200" cy="2133600"/>
            <a:chOff x="609600" y="304800"/>
            <a:chExt cx="8077200" cy="2133600"/>
          </a:xfrm>
        </p:grpSpPr>
        <p:sp>
          <p:nvSpPr>
            <p:cNvPr id="7" name="Freeform 6"/>
            <p:cNvSpPr/>
            <p:nvPr/>
          </p:nvSpPr>
          <p:spPr>
            <a:xfrm>
              <a:off x="609600" y="304800"/>
              <a:ext cx="8077200" cy="2133600"/>
            </a:xfrm>
            <a:custGeom>
              <a:avLst/>
              <a:gdLst>
                <a:gd name="connsiteX0" fmla="*/ 5580993 w 5580993"/>
                <a:gd name="connsiteY0" fmla="*/ 536027 h 3263462"/>
                <a:gd name="connsiteX1" fmla="*/ 5580993 w 5580993"/>
                <a:gd name="connsiteY1" fmla="*/ 0 h 3263462"/>
                <a:gd name="connsiteX2" fmla="*/ 15766 w 5580993"/>
                <a:gd name="connsiteY2" fmla="*/ 0 h 3263462"/>
                <a:gd name="connsiteX3" fmla="*/ 0 w 5580993"/>
                <a:gd name="connsiteY3" fmla="*/ 536027 h 3263462"/>
                <a:gd name="connsiteX4" fmla="*/ 1213945 w 5580993"/>
                <a:gd name="connsiteY4" fmla="*/ 551793 h 3263462"/>
                <a:gd name="connsiteX5" fmla="*/ 2412124 w 5580993"/>
                <a:gd name="connsiteY5" fmla="*/ 1844565 h 3263462"/>
                <a:gd name="connsiteX6" fmla="*/ 1529255 w 5580993"/>
                <a:gd name="connsiteY6" fmla="*/ 536027 h 3263462"/>
                <a:gd name="connsiteX7" fmla="*/ 4272455 w 5580993"/>
                <a:gd name="connsiteY7" fmla="*/ 536027 h 3263462"/>
                <a:gd name="connsiteX8" fmla="*/ 4099035 w 5580993"/>
                <a:gd name="connsiteY8" fmla="*/ 3263462 h 3263462"/>
                <a:gd name="connsiteX9" fmla="*/ 4540469 w 5580993"/>
                <a:gd name="connsiteY9" fmla="*/ 551793 h 3263462"/>
                <a:gd name="connsiteX10" fmla="*/ 5580993 w 5580993"/>
                <a:gd name="connsiteY10" fmla="*/ 536027 h 3263462"/>
                <a:gd name="connsiteX0" fmla="*/ 5580993 w 5580993"/>
                <a:gd name="connsiteY0" fmla="*/ 536027 h 3203214"/>
                <a:gd name="connsiteX1" fmla="*/ 5580993 w 5580993"/>
                <a:gd name="connsiteY1" fmla="*/ 0 h 3203214"/>
                <a:gd name="connsiteX2" fmla="*/ 15766 w 5580993"/>
                <a:gd name="connsiteY2" fmla="*/ 0 h 3203214"/>
                <a:gd name="connsiteX3" fmla="*/ 0 w 5580993"/>
                <a:gd name="connsiteY3" fmla="*/ 536027 h 3203214"/>
                <a:gd name="connsiteX4" fmla="*/ 1213945 w 5580993"/>
                <a:gd name="connsiteY4" fmla="*/ 551793 h 3203214"/>
                <a:gd name="connsiteX5" fmla="*/ 2412124 w 5580993"/>
                <a:gd name="connsiteY5" fmla="*/ 1844565 h 3203214"/>
                <a:gd name="connsiteX6" fmla="*/ 1529255 w 5580993"/>
                <a:gd name="connsiteY6" fmla="*/ 536027 h 3203214"/>
                <a:gd name="connsiteX7" fmla="*/ 4272455 w 5580993"/>
                <a:gd name="connsiteY7" fmla="*/ 536027 h 3203214"/>
                <a:gd name="connsiteX8" fmla="*/ 3738212 w 5580993"/>
                <a:gd name="connsiteY8" fmla="*/ 3203214 h 3203214"/>
                <a:gd name="connsiteX9" fmla="*/ 4540469 w 5580993"/>
                <a:gd name="connsiteY9" fmla="*/ 551793 h 3203214"/>
                <a:gd name="connsiteX10" fmla="*/ 5580993 w 5580993"/>
                <a:gd name="connsiteY10" fmla="*/ 536027 h 3203214"/>
                <a:gd name="connsiteX0" fmla="*/ 5580993 w 5580993"/>
                <a:gd name="connsiteY0" fmla="*/ 536027 h 3203214"/>
                <a:gd name="connsiteX1" fmla="*/ 5580993 w 5580993"/>
                <a:gd name="connsiteY1" fmla="*/ 0 h 3203214"/>
                <a:gd name="connsiteX2" fmla="*/ 15766 w 5580993"/>
                <a:gd name="connsiteY2" fmla="*/ 0 h 3203214"/>
                <a:gd name="connsiteX3" fmla="*/ 0 w 5580993"/>
                <a:gd name="connsiteY3" fmla="*/ 536027 h 3203214"/>
                <a:gd name="connsiteX4" fmla="*/ 1213945 w 5580993"/>
                <a:gd name="connsiteY4" fmla="*/ 551793 h 3203214"/>
                <a:gd name="connsiteX5" fmla="*/ 2421940 w 5580993"/>
                <a:gd name="connsiteY5" fmla="*/ 1892808 h 3203214"/>
                <a:gd name="connsiteX6" fmla="*/ 1529255 w 5580993"/>
                <a:gd name="connsiteY6" fmla="*/ 536027 h 3203214"/>
                <a:gd name="connsiteX7" fmla="*/ 4272455 w 5580993"/>
                <a:gd name="connsiteY7" fmla="*/ 536027 h 3203214"/>
                <a:gd name="connsiteX8" fmla="*/ 3738212 w 5580993"/>
                <a:gd name="connsiteY8" fmla="*/ 3203214 h 3203214"/>
                <a:gd name="connsiteX9" fmla="*/ 4540469 w 5580993"/>
                <a:gd name="connsiteY9" fmla="*/ 551793 h 3203214"/>
                <a:gd name="connsiteX10" fmla="*/ 5580993 w 5580993"/>
                <a:gd name="connsiteY10" fmla="*/ 536027 h 3203214"/>
                <a:gd name="connsiteX0" fmla="*/ 5580993 w 5580993"/>
                <a:gd name="connsiteY0" fmla="*/ 536027 h 3276014"/>
                <a:gd name="connsiteX1" fmla="*/ 5580993 w 5580993"/>
                <a:gd name="connsiteY1" fmla="*/ 0 h 3276014"/>
                <a:gd name="connsiteX2" fmla="*/ 15766 w 5580993"/>
                <a:gd name="connsiteY2" fmla="*/ 0 h 3276014"/>
                <a:gd name="connsiteX3" fmla="*/ 0 w 5580993"/>
                <a:gd name="connsiteY3" fmla="*/ 536027 h 3276014"/>
                <a:gd name="connsiteX4" fmla="*/ 1213945 w 5580993"/>
                <a:gd name="connsiteY4" fmla="*/ 551793 h 3276014"/>
                <a:gd name="connsiteX5" fmla="*/ 2421940 w 5580993"/>
                <a:gd name="connsiteY5" fmla="*/ 1892808 h 3276014"/>
                <a:gd name="connsiteX6" fmla="*/ 1529255 w 5580993"/>
                <a:gd name="connsiteY6" fmla="*/ 536027 h 3276014"/>
                <a:gd name="connsiteX7" fmla="*/ 4272455 w 5580993"/>
                <a:gd name="connsiteY7" fmla="*/ 536027 h 3276014"/>
                <a:gd name="connsiteX8" fmla="*/ 3685561 w 5580993"/>
                <a:gd name="connsiteY8" fmla="*/ 3276014 h 3276014"/>
                <a:gd name="connsiteX9" fmla="*/ 4540469 w 5580993"/>
                <a:gd name="connsiteY9" fmla="*/ 551793 h 3276014"/>
                <a:gd name="connsiteX10" fmla="*/ 5580993 w 5580993"/>
                <a:gd name="connsiteY10" fmla="*/ 536027 h 3276014"/>
                <a:gd name="connsiteX0" fmla="*/ 5580993 w 5580993"/>
                <a:gd name="connsiteY0" fmla="*/ 536027 h 3276014"/>
                <a:gd name="connsiteX1" fmla="*/ 5580993 w 5580993"/>
                <a:gd name="connsiteY1" fmla="*/ 0 h 3276014"/>
                <a:gd name="connsiteX2" fmla="*/ 0 w 5580993"/>
                <a:gd name="connsiteY2" fmla="*/ 0 h 3276014"/>
                <a:gd name="connsiteX3" fmla="*/ 0 w 5580993"/>
                <a:gd name="connsiteY3" fmla="*/ 536027 h 3276014"/>
                <a:gd name="connsiteX4" fmla="*/ 1213945 w 5580993"/>
                <a:gd name="connsiteY4" fmla="*/ 551793 h 3276014"/>
                <a:gd name="connsiteX5" fmla="*/ 2421940 w 5580993"/>
                <a:gd name="connsiteY5" fmla="*/ 1892808 h 3276014"/>
                <a:gd name="connsiteX6" fmla="*/ 1529255 w 5580993"/>
                <a:gd name="connsiteY6" fmla="*/ 536027 h 3276014"/>
                <a:gd name="connsiteX7" fmla="*/ 4272455 w 5580993"/>
                <a:gd name="connsiteY7" fmla="*/ 536027 h 3276014"/>
                <a:gd name="connsiteX8" fmla="*/ 3685561 w 5580993"/>
                <a:gd name="connsiteY8" fmla="*/ 3276014 h 3276014"/>
                <a:gd name="connsiteX9" fmla="*/ 4540469 w 5580993"/>
                <a:gd name="connsiteY9" fmla="*/ 551793 h 3276014"/>
                <a:gd name="connsiteX10" fmla="*/ 5580993 w 5580993"/>
                <a:gd name="connsiteY10" fmla="*/ 536027 h 3276014"/>
                <a:gd name="connsiteX0" fmla="*/ 5580993 w 5580993"/>
                <a:gd name="connsiteY0" fmla="*/ 536027 h 3276014"/>
                <a:gd name="connsiteX1" fmla="*/ 5580993 w 5580993"/>
                <a:gd name="connsiteY1" fmla="*/ 0 h 3276014"/>
                <a:gd name="connsiteX2" fmla="*/ 0 w 5580993"/>
                <a:gd name="connsiteY2" fmla="*/ 0 h 3276014"/>
                <a:gd name="connsiteX3" fmla="*/ 0 w 5580993"/>
                <a:gd name="connsiteY3" fmla="*/ 536027 h 3276014"/>
                <a:gd name="connsiteX4" fmla="*/ 1213945 w 5580993"/>
                <a:gd name="connsiteY4" fmla="*/ 551793 h 3276014"/>
                <a:gd name="connsiteX5" fmla="*/ 1368923 w 5580993"/>
                <a:gd name="connsiteY5" fmla="*/ 582402 h 3276014"/>
                <a:gd name="connsiteX6" fmla="*/ 1529255 w 5580993"/>
                <a:gd name="connsiteY6" fmla="*/ 536027 h 3276014"/>
                <a:gd name="connsiteX7" fmla="*/ 4272455 w 5580993"/>
                <a:gd name="connsiteY7" fmla="*/ 536027 h 3276014"/>
                <a:gd name="connsiteX8" fmla="*/ 3685561 w 5580993"/>
                <a:gd name="connsiteY8" fmla="*/ 3276014 h 3276014"/>
                <a:gd name="connsiteX9" fmla="*/ 4540469 w 5580993"/>
                <a:gd name="connsiteY9" fmla="*/ 551793 h 3276014"/>
                <a:gd name="connsiteX10" fmla="*/ 5580993 w 5580993"/>
                <a:gd name="connsiteY10" fmla="*/ 536027 h 3276014"/>
                <a:gd name="connsiteX0" fmla="*/ 5580993 w 5580993"/>
                <a:gd name="connsiteY0" fmla="*/ 536027 h 2038409"/>
                <a:gd name="connsiteX1" fmla="*/ 5580993 w 5580993"/>
                <a:gd name="connsiteY1" fmla="*/ 0 h 2038409"/>
                <a:gd name="connsiteX2" fmla="*/ 0 w 5580993"/>
                <a:gd name="connsiteY2" fmla="*/ 0 h 2038409"/>
                <a:gd name="connsiteX3" fmla="*/ 0 w 5580993"/>
                <a:gd name="connsiteY3" fmla="*/ 536027 h 2038409"/>
                <a:gd name="connsiteX4" fmla="*/ 1213945 w 5580993"/>
                <a:gd name="connsiteY4" fmla="*/ 551793 h 2038409"/>
                <a:gd name="connsiteX5" fmla="*/ 1368923 w 5580993"/>
                <a:gd name="connsiteY5" fmla="*/ 582402 h 2038409"/>
                <a:gd name="connsiteX6" fmla="*/ 1529255 w 5580993"/>
                <a:gd name="connsiteY6" fmla="*/ 536027 h 2038409"/>
                <a:gd name="connsiteX7" fmla="*/ 4272455 w 5580993"/>
                <a:gd name="connsiteY7" fmla="*/ 536027 h 2038409"/>
                <a:gd name="connsiteX8" fmla="*/ 4475325 w 5580993"/>
                <a:gd name="connsiteY8" fmla="*/ 2038409 h 2038409"/>
                <a:gd name="connsiteX9" fmla="*/ 4540469 w 5580993"/>
                <a:gd name="connsiteY9" fmla="*/ 551793 h 2038409"/>
                <a:gd name="connsiteX10" fmla="*/ 5580993 w 5580993"/>
                <a:gd name="connsiteY10" fmla="*/ 536027 h 203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0993" h="2038409">
                  <a:moveTo>
                    <a:pt x="5580993" y="536027"/>
                  </a:moveTo>
                  <a:lnTo>
                    <a:pt x="5580993" y="0"/>
                  </a:lnTo>
                  <a:lnTo>
                    <a:pt x="0" y="0"/>
                  </a:lnTo>
                  <a:lnTo>
                    <a:pt x="0" y="536027"/>
                  </a:lnTo>
                  <a:lnTo>
                    <a:pt x="1213945" y="551793"/>
                  </a:lnTo>
                  <a:lnTo>
                    <a:pt x="1368923" y="582402"/>
                  </a:lnTo>
                  <a:lnTo>
                    <a:pt x="1529255" y="536027"/>
                  </a:lnTo>
                  <a:lnTo>
                    <a:pt x="4272455" y="536027"/>
                  </a:lnTo>
                  <a:lnTo>
                    <a:pt x="4475325" y="2038409"/>
                  </a:lnTo>
                  <a:lnTo>
                    <a:pt x="4540469" y="551793"/>
                  </a:lnTo>
                  <a:lnTo>
                    <a:pt x="5580993" y="53602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" y="304800"/>
              <a:ext cx="800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১ কিলোগ্রামের চেয়ে বেশি ভরের বস্তুর পরিমাপ করবে কীভাবে?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8305800" y="2404868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kilogram.jpg"/>
          <p:cNvPicPr>
            <a:picLocks noChangeAspect="1"/>
          </p:cNvPicPr>
          <p:nvPr/>
        </p:nvPicPr>
        <p:blipFill>
          <a:blip r:embed="rId4" cstate="print"/>
          <a:srcRect l="6557" t="40944" r="55738" b="23264"/>
          <a:stretch>
            <a:fillRect/>
          </a:stretch>
        </p:blipFill>
        <p:spPr>
          <a:xfrm>
            <a:off x="2057400" y="4495800"/>
            <a:ext cx="219075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9600" y="5029201"/>
            <a:ext cx="500810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 কেজির ১০০০ বারের ভর = ১ 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Clock -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362200"/>
            <a:ext cx="2937640" cy="2937640"/>
          </a:xfrm>
          <a:prstGeom prst="ellipse">
            <a:avLst/>
          </a:prstGeom>
          <a:ln w="76200">
            <a:solidFill>
              <a:srgbClr val="CC99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2819400" y="1447801"/>
            <a:ext cx="6553200" cy="1250073"/>
            <a:chOff x="2133600" y="580698"/>
            <a:chExt cx="6553200" cy="1250073"/>
          </a:xfrm>
        </p:grpSpPr>
        <p:sp>
          <p:nvSpPr>
            <p:cNvPr id="9" name="Freeform 8"/>
            <p:cNvSpPr/>
            <p:nvPr/>
          </p:nvSpPr>
          <p:spPr>
            <a:xfrm>
              <a:off x="2133600" y="609600"/>
              <a:ext cx="6553200" cy="1221171"/>
            </a:xfrm>
            <a:custGeom>
              <a:avLst/>
              <a:gdLst>
                <a:gd name="connsiteX0" fmla="*/ 0 w 6553200"/>
                <a:gd name="connsiteY0" fmla="*/ 0 h 457200"/>
                <a:gd name="connsiteX1" fmla="*/ 1092200 w 6553200"/>
                <a:gd name="connsiteY1" fmla="*/ 0 h 457200"/>
                <a:gd name="connsiteX2" fmla="*/ 1092200 w 6553200"/>
                <a:gd name="connsiteY2" fmla="*/ 0 h 457200"/>
                <a:gd name="connsiteX3" fmla="*/ 2730500 w 6553200"/>
                <a:gd name="connsiteY3" fmla="*/ 0 h 457200"/>
                <a:gd name="connsiteX4" fmla="*/ 6553200 w 6553200"/>
                <a:gd name="connsiteY4" fmla="*/ 0 h 457200"/>
                <a:gd name="connsiteX5" fmla="*/ 6553200 w 6553200"/>
                <a:gd name="connsiteY5" fmla="*/ 266700 h 457200"/>
                <a:gd name="connsiteX6" fmla="*/ 6553200 w 6553200"/>
                <a:gd name="connsiteY6" fmla="*/ 266700 h 457200"/>
                <a:gd name="connsiteX7" fmla="*/ 6553200 w 6553200"/>
                <a:gd name="connsiteY7" fmla="*/ 381000 h 457200"/>
                <a:gd name="connsiteX8" fmla="*/ 6553200 w 6553200"/>
                <a:gd name="connsiteY8" fmla="*/ 457200 h 457200"/>
                <a:gd name="connsiteX9" fmla="*/ 2730500 w 6553200"/>
                <a:gd name="connsiteY9" fmla="*/ 457200 h 457200"/>
                <a:gd name="connsiteX10" fmla="*/ 1060045 w 6553200"/>
                <a:gd name="connsiteY10" fmla="*/ 1144971 h 457200"/>
                <a:gd name="connsiteX11" fmla="*/ 1092200 w 6553200"/>
                <a:gd name="connsiteY11" fmla="*/ 457200 h 457200"/>
                <a:gd name="connsiteX12" fmla="*/ 0 w 6553200"/>
                <a:gd name="connsiteY12" fmla="*/ 457200 h 457200"/>
                <a:gd name="connsiteX13" fmla="*/ 0 w 6553200"/>
                <a:gd name="connsiteY13" fmla="*/ 381000 h 457200"/>
                <a:gd name="connsiteX14" fmla="*/ 0 w 6553200"/>
                <a:gd name="connsiteY14" fmla="*/ 266700 h 457200"/>
                <a:gd name="connsiteX15" fmla="*/ 0 w 6553200"/>
                <a:gd name="connsiteY15" fmla="*/ 266700 h 457200"/>
                <a:gd name="connsiteX16" fmla="*/ 0 w 6553200"/>
                <a:gd name="connsiteY16" fmla="*/ 0 h 457200"/>
                <a:gd name="connsiteX0" fmla="*/ 0 w 6553200"/>
                <a:gd name="connsiteY0" fmla="*/ 0 h 1144971"/>
                <a:gd name="connsiteX1" fmla="*/ 1092200 w 6553200"/>
                <a:gd name="connsiteY1" fmla="*/ 0 h 1144971"/>
                <a:gd name="connsiteX2" fmla="*/ 1092200 w 6553200"/>
                <a:gd name="connsiteY2" fmla="*/ 0 h 1144971"/>
                <a:gd name="connsiteX3" fmla="*/ 2730500 w 6553200"/>
                <a:gd name="connsiteY3" fmla="*/ 0 h 1144971"/>
                <a:gd name="connsiteX4" fmla="*/ 6553200 w 6553200"/>
                <a:gd name="connsiteY4" fmla="*/ 0 h 1144971"/>
                <a:gd name="connsiteX5" fmla="*/ 6553200 w 6553200"/>
                <a:gd name="connsiteY5" fmla="*/ 266700 h 1144971"/>
                <a:gd name="connsiteX6" fmla="*/ 6553200 w 6553200"/>
                <a:gd name="connsiteY6" fmla="*/ 266700 h 1144971"/>
                <a:gd name="connsiteX7" fmla="*/ 6553200 w 6553200"/>
                <a:gd name="connsiteY7" fmla="*/ 381000 h 1144971"/>
                <a:gd name="connsiteX8" fmla="*/ 6553200 w 6553200"/>
                <a:gd name="connsiteY8" fmla="*/ 457200 h 1144971"/>
                <a:gd name="connsiteX9" fmla="*/ 1600200 w 6553200"/>
                <a:gd name="connsiteY9" fmla="*/ 457200 h 1144971"/>
                <a:gd name="connsiteX10" fmla="*/ 1060045 w 6553200"/>
                <a:gd name="connsiteY10" fmla="*/ 1144971 h 1144971"/>
                <a:gd name="connsiteX11" fmla="*/ 1092200 w 6553200"/>
                <a:gd name="connsiteY11" fmla="*/ 457200 h 1144971"/>
                <a:gd name="connsiteX12" fmla="*/ 0 w 6553200"/>
                <a:gd name="connsiteY12" fmla="*/ 457200 h 1144971"/>
                <a:gd name="connsiteX13" fmla="*/ 0 w 6553200"/>
                <a:gd name="connsiteY13" fmla="*/ 381000 h 1144971"/>
                <a:gd name="connsiteX14" fmla="*/ 0 w 6553200"/>
                <a:gd name="connsiteY14" fmla="*/ 266700 h 1144971"/>
                <a:gd name="connsiteX15" fmla="*/ 0 w 6553200"/>
                <a:gd name="connsiteY15" fmla="*/ 266700 h 1144971"/>
                <a:gd name="connsiteX16" fmla="*/ 0 w 6553200"/>
                <a:gd name="connsiteY16" fmla="*/ 0 h 114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3200" h="1144971">
                  <a:moveTo>
                    <a:pt x="0" y="0"/>
                  </a:moveTo>
                  <a:lnTo>
                    <a:pt x="1092200" y="0"/>
                  </a:lnTo>
                  <a:lnTo>
                    <a:pt x="1092200" y="0"/>
                  </a:lnTo>
                  <a:lnTo>
                    <a:pt x="2730500" y="0"/>
                  </a:lnTo>
                  <a:lnTo>
                    <a:pt x="6553200" y="0"/>
                  </a:lnTo>
                  <a:lnTo>
                    <a:pt x="6553200" y="266700"/>
                  </a:lnTo>
                  <a:lnTo>
                    <a:pt x="6553200" y="266700"/>
                  </a:lnTo>
                  <a:lnTo>
                    <a:pt x="6553200" y="381000"/>
                  </a:lnTo>
                  <a:lnTo>
                    <a:pt x="6553200" y="457200"/>
                  </a:lnTo>
                  <a:lnTo>
                    <a:pt x="1600200" y="457200"/>
                  </a:lnTo>
                  <a:lnTo>
                    <a:pt x="1060045" y="1144971"/>
                  </a:lnTo>
                  <a:lnTo>
                    <a:pt x="1092200" y="457200"/>
                  </a:lnTo>
                  <a:lnTo>
                    <a:pt x="0" y="457200"/>
                  </a:lnTo>
                  <a:lnTo>
                    <a:pt x="0" y="381000"/>
                  </a:lnTo>
                  <a:lnTo>
                    <a:pt x="0" y="266700"/>
                  </a:lnTo>
                  <a:lnTo>
                    <a:pt x="0" y="2667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580698"/>
              <a:ext cx="64235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ঘড়ির কাটাটি কত সময় পর স্থান পরিবর্তন করছে?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51064" y="609601"/>
            <a:ext cx="833593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সেকেণ্ডের কাটাটি চারদিকে একবার ঘুরে আসলে কত সেকেণ্ড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1" y="1472626"/>
            <a:ext cx="597471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মিনিটের কাটাটি তখন কত ঘর অতিক্রম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unMoves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905000"/>
            <a:ext cx="5216478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1" y="990601"/>
            <a:ext cx="7739619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পৃথিবী সূর্যের চারদিকে একবার ঘুরে আসতে কত সময় লাগে?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4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04801"/>
            <a:ext cx="24384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7774" y="1574592"/>
            <a:ext cx="8876452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খেলোয়াড় ৫০ গ্রাম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আঘাত করলে বলটি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সেকেণ্ডে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৪০ মিটার অতিক্রম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6285" y="3264569"/>
            <a:ext cx="449193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বলটির ভর কত কিলোগ্রাম?</a:t>
            </a:r>
          </a:p>
          <a:p>
            <a:pPr marL="514350" indent="-514350"/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বলটি ১ মিনিটে কত দূর যাবে?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0035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1" y="2590800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52600" y="2427425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4393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4076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0" y="3187958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৬ষ্ঠ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52600" y="2709750"/>
            <a:ext cx="4038600" cy="25053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Email: </a:t>
            </a:r>
            <a:r>
              <a:rPr lang="en-US" sz="2000" b="1" dirty="0">
                <a:latin typeface="Arial Narrow" pitchFamily="34" charset="0"/>
                <a:cs typeface="Times New Roman" pitchFamily="18" charset="0"/>
                <a:hlinkClick r:id="rId3"/>
              </a:rPr>
              <a:t>amdadmegh@gmail.com</a:t>
            </a:r>
            <a:endParaRPr lang="en-US" sz="20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 err="1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: 01723675175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03425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haka-Sylhet-N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050" y="914400"/>
            <a:ext cx="8089900" cy="53086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505200" y="3794234"/>
            <a:ext cx="4267200" cy="853966"/>
            <a:chOff x="2133600" y="3641834"/>
            <a:chExt cx="4267200" cy="853966"/>
          </a:xfrm>
        </p:grpSpPr>
        <p:sp>
          <p:nvSpPr>
            <p:cNvPr id="17" name="Freeform 16"/>
            <p:cNvSpPr/>
            <p:nvPr/>
          </p:nvSpPr>
          <p:spPr>
            <a:xfrm>
              <a:off x="2133600" y="3657600"/>
              <a:ext cx="4191000" cy="838200"/>
            </a:xfrm>
            <a:custGeom>
              <a:avLst/>
              <a:gdLst>
                <a:gd name="connsiteX0" fmla="*/ 0 w 3581400"/>
                <a:gd name="connsiteY0" fmla="*/ 101602 h 609600"/>
                <a:gd name="connsiteX1" fmla="*/ 29759 w 3581400"/>
                <a:gd name="connsiteY1" fmla="*/ 29759 h 609600"/>
                <a:gd name="connsiteX2" fmla="*/ 101603 w 3581400"/>
                <a:gd name="connsiteY2" fmla="*/ 1 h 609600"/>
                <a:gd name="connsiteX3" fmla="*/ 3479798 w 3581400"/>
                <a:gd name="connsiteY3" fmla="*/ 0 h 609600"/>
                <a:gd name="connsiteX4" fmla="*/ 3551641 w 3581400"/>
                <a:gd name="connsiteY4" fmla="*/ 29759 h 609600"/>
                <a:gd name="connsiteX5" fmla="*/ 3581399 w 3581400"/>
                <a:gd name="connsiteY5" fmla="*/ 101603 h 609600"/>
                <a:gd name="connsiteX6" fmla="*/ 3581400 w 3581400"/>
                <a:gd name="connsiteY6" fmla="*/ 507998 h 609600"/>
                <a:gd name="connsiteX7" fmla="*/ 3551641 w 3581400"/>
                <a:gd name="connsiteY7" fmla="*/ 579841 h 609600"/>
                <a:gd name="connsiteX8" fmla="*/ 3479797 w 3581400"/>
                <a:gd name="connsiteY8" fmla="*/ 609600 h 609600"/>
                <a:gd name="connsiteX9" fmla="*/ 101602 w 3581400"/>
                <a:gd name="connsiteY9" fmla="*/ 609600 h 609600"/>
                <a:gd name="connsiteX10" fmla="*/ 29759 w 3581400"/>
                <a:gd name="connsiteY10" fmla="*/ 579841 h 609600"/>
                <a:gd name="connsiteX11" fmla="*/ 1 w 3581400"/>
                <a:gd name="connsiteY11" fmla="*/ 507997 h 609600"/>
                <a:gd name="connsiteX12" fmla="*/ 0 w 3581400"/>
                <a:gd name="connsiteY12" fmla="*/ 101602 h 609600"/>
                <a:gd name="connsiteX0" fmla="*/ 628654 w 4210054"/>
                <a:gd name="connsiteY0" fmla="*/ 101602 h 933454"/>
                <a:gd name="connsiteX1" fmla="*/ 658413 w 4210054"/>
                <a:gd name="connsiteY1" fmla="*/ 29759 h 933454"/>
                <a:gd name="connsiteX2" fmla="*/ 730257 w 4210054"/>
                <a:gd name="connsiteY2" fmla="*/ 1 h 933454"/>
                <a:gd name="connsiteX3" fmla="*/ 4108452 w 4210054"/>
                <a:gd name="connsiteY3" fmla="*/ 0 h 933454"/>
                <a:gd name="connsiteX4" fmla="*/ 4180295 w 4210054"/>
                <a:gd name="connsiteY4" fmla="*/ 29759 h 933454"/>
                <a:gd name="connsiteX5" fmla="*/ 4210053 w 4210054"/>
                <a:gd name="connsiteY5" fmla="*/ 101603 h 933454"/>
                <a:gd name="connsiteX6" fmla="*/ 4210054 w 4210054"/>
                <a:gd name="connsiteY6" fmla="*/ 507998 h 933454"/>
                <a:gd name="connsiteX7" fmla="*/ 4180295 w 4210054"/>
                <a:gd name="connsiteY7" fmla="*/ 579841 h 933454"/>
                <a:gd name="connsiteX8" fmla="*/ 4108451 w 4210054"/>
                <a:gd name="connsiteY8" fmla="*/ 609600 h 933454"/>
                <a:gd name="connsiteX9" fmla="*/ 730256 w 4210054"/>
                <a:gd name="connsiteY9" fmla="*/ 609600 h 933454"/>
                <a:gd name="connsiteX10" fmla="*/ 19054 w 4210054"/>
                <a:gd name="connsiteY10" fmla="*/ 914400 h 933454"/>
                <a:gd name="connsiteX11" fmla="*/ 628655 w 4210054"/>
                <a:gd name="connsiteY11" fmla="*/ 507997 h 933454"/>
                <a:gd name="connsiteX12" fmla="*/ 628654 w 4210054"/>
                <a:gd name="connsiteY12" fmla="*/ 101602 h 93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054" h="933454">
                  <a:moveTo>
                    <a:pt x="628654" y="101602"/>
                  </a:moveTo>
                  <a:cubicBezTo>
                    <a:pt x="628654" y="74655"/>
                    <a:pt x="639359" y="48813"/>
                    <a:pt x="658413" y="29759"/>
                  </a:cubicBezTo>
                  <a:cubicBezTo>
                    <a:pt x="677467" y="10705"/>
                    <a:pt x="703310" y="1"/>
                    <a:pt x="730257" y="1"/>
                  </a:cubicBezTo>
                  <a:lnTo>
                    <a:pt x="4108452" y="0"/>
                  </a:lnTo>
                  <a:cubicBezTo>
                    <a:pt x="4135399" y="0"/>
                    <a:pt x="4161241" y="10705"/>
                    <a:pt x="4180295" y="29759"/>
                  </a:cubicBezTo>
                  <a:cubicBezTo>
                    <a:pt x="4199349" y="48813"/>
                    <a:pt x="4210053" y="74656"/>
                    <a:pt x="4210053" y="101603"/>
                  </a:cubicBezTo>
                  <a:cubicBezTo>
                    <a:pt x="4210053" y="237068"/>
                    <a:pt x="4210054" y="372533"/>
                    <a:pt x="4210054" y="507998"/>
                  </a:cubicBezTo>
                  <a:cubicBezTo>
                    <a:pt x="4210054" y="534945"/>
                    <a:pt x="4199350" y="560787"/>
                    <a:pt x="4180295" y="579841"/>
                  </a:cubicBezTo>
                  <a:cubicBezTo>
                    <a:pt x="4161241" y="598895"/>
                    <a:pt x="4135398" y="609600"/>
                    <a:pt x="4108451" y="609600"/>
                  </a:cubicBezTo>
                  <a:lnTo>
                    <a:pt x="730256" y="609600"/>
                  </a:lnTo>
                  <a:cubicBezTo>
                    <a:pt x="703309" y="609600"/>
                    <a:pt x="38108" y="933454"/>
                    <a:pt x="19054" y="914400"/>
                  </a:cubicBezTo>
                  <a:cubicBezTo>
                    <a:pt x="0" y="895346"/>
                    <a:pt x="628654" y="534944"/>
                    <a:pt x="628655" y="507997"/>
                  </a:cubicBezTo>
                  <a:cubicBezTo>
                    <a:pt x="628655" y="372532"/>
                    <a:pt x="628654" y="237067"/>
                    <a:pt x="628654" y="1016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1356" y="3641834"/>
              <a:ext cx="3589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সঠিক দূরত্ব কি বুঝা যাচ্ছে?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K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914400"/>
            <a:ext cx="7034784" cy="555345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228601"/>
            <a:ext cx="371608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মনদিয়ে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Hand-wat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7157" y="960967"/>
            <a:ext cx="3657143" cy="510476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625222" y="2422634"/>
            <a:ext cx="3259388" cy="876300"/>
            <a:chOff x="2261726" y="3641834"/>
            <a:chExt cx="3008247" cy="876300"/>
          </a:xfrm>
        </p:grpSpPr>
        <p:sp>
          <p:nvSpPr>
            <p:cNvPr id="28" name="Freeform 27"/>
            <p:cNvSpPr/>
            <p:nvPr/>
          </p:nvSpPr>
          <p:spPr>
            <a:xfrm>
              <a:off x="2261726" y="3679934"/>
              <a:ext cx="3008247" cy="838200"/>
            </a:xfrm>
            <a:custGeom>
              <a:avLst/>
              <a:gdLst>
                <a:gd name="connsiteX0" fmla="*/ 0 w 3581400"/>
                <a:gd name="connsiteY0" fmla="*/ 101602 h 609600"/>
                <a:gd name="connsiteX1" fmla="*/ 29759 w 3581400"/>
                <a:gd name="connsiteY1" fmla="*/ 29759 h 609600"/>
                <a:gd name="connsiteX2" fmla="*/ 101603 w 3581400"/>
                <a:gd name="connsiteY2" fmla="*/ 1 h 609600"/>
                <a:gd name="connsiteX3" fmla="*/ 3479798 w 3581400"/>
                <a:gd name="connsiteY3" fmla="*/ 0 h 609600"/>
                <a:gd name="connsiteX4" fmla="*/ 3551641 w 3581400"/>
                <a:gd name="connsiteY4" fmla="*/ 29759 h 609600"/>
                <a:gd name="connsiteX5" fmla="*/ 3581399 w 3581400"/>
                <a:gd name="connsiteY5" fmla="*/ 101603 h 609600"/>
                <a:gd name="connsiteX6" fmla="*/ 3581400 w 3581400"/>
                <a:gd name="connsiteY6" fmla="*/ 507998 h 609600"/>
                <a:gd name="connsiteX7" fmla="*/ 3551641 w 3581400"/>
                <a:gd name="connsiteY7" fmla="*/ 579841 h 609600"/>
                <a:gd name="connsiteX8" fmla="*/ 3479797 w 3581400"/>
                <a:gd name="connsiteY8" fmla="*/ 609600 h 609600"/>
                <a:gd name="connsiteX9" fmla="*/ 101602 w 3581400"/>
                <a:gd name="connsiteY9" fmla="*/ 609600 h 609600"/>
                <a:gd name="connsiteX10" fmla="*/ 29759 w 3581400"/>
                <a:gd name="connsiteY10" fmla="*/ 579841 h 609600"/>
                <a:gd name="connsiteX11" fmla="*/ 1 w 3581400"/>
                <a:gd name="connsiteY11" fmla="*/ 507997 h 609600"/>
                <a:gd name="connsiteX12" fmla="*/ 0 w 3581400"/>
                <a:gd name="connsiteY12" fmla="*/ 101602 h 609600"/>
                <a:gd name="connsiteX0" fmla="*/ 628654 w 4210054"/>
                <a:gd name="connsiteY0" fmla="*/ 101602 h 933454"/>
                <a:gd name="connsiteX1" fmla="*/ 658413 w 4210054"/>
                <a:gd name="connsiteY1" fmla="*/ 29759 h 933454"/>
                <a:gd name="connsiteX2" fmla="*/ 730257 w 4210054"/>
                <a:gd name="connsiteY2" fmla="*/ 1 h 933454"/>
                <a:gd name="connsiteX3" fmla="*/ 4108452 w 4210054"/>
                <a:gd name="connsiteY3" fmla="*/ 0 h 933454"/>
                <a:gd name="connsiteX4" fmla="*/ 4180295 w 4210054"/>
                <a:gd name="connsiteY4" fmla="*/ 29759 h 933454"/>
                <a:gd name="connsiteX5" fmla="*/ 4210053 w 4210054"/>
                <a:gd name="connsiteY5" fmla="*/ 101603 h 933454"/>
                <a:gd name="connsiteX6" fmla="*/ 4210054 w 4210054"/>
                <a:gd name="connsiteY6" fmla="*/ 507998 h 933454"/>
                <a:gd name="connsiteX7" fmla="*/ 4180295 w 4210054"/>
                <a:gd name="connsiteY7" fmla="*/ 579841 h 933454"/>
                <a:gd name="connsiteX8" fmla="*/ 4108451 w 4210054"/>
                <a:gd name="connsiteY8" fmla="*/ 609600 h 933454"/>
                <a:gd name="connsiteX9" fmla="*/ 730256 w 4210054"/>
                <a:gd name="connsiteY9" fmla="*/ 609600 h 933454"/>
                <a:gd name="connsiteX10" fmla="*/ 19054 w 4210054"/>
                <a:gd name="connsiteY10" fmla="*/ 914400 h 933454"/>
                <a:gd name="connsiteX11" fmla="*/ 628655 w 4210054"/>
                <a:gd name="connsiteY11" fmla="*/ 507997 h 933454"/>
                <a:gd name="connsiteX12" fmla="*/ 628654 w 4210054"/>
                <a:gd name="connsiteY12" fmla="*/ 101602 h 93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054" h="933454">
                  <a:moveTo>
                    <a:pt x="628654" y="101602"/>
                  </a:moveTo>
                  <a:cubicBezTo>
                    <a:pt x="628654" y="74655"/>
                    <a:pt x="639359" y="48813"/>
                    <a:pt x="658413" y="29759"/>
                  </a:cubicBezTo>
                  <a:cubicBezTo>
                    <a:pt x="677467" y="10705"/>
                    <a:pt x="703310" y="1"/>
                    <a:pt x="730257" y="1"/>
                  </a:cubicBezTo>
                  <a:lnTo>
                    <a:pt x="4108452" y="0"/>
                  </a:lnTo>
                  <a:cubicBezTo>
                    <a:pt x="4135399" y="0"/>
                    <a:pt x="4161241" y="10705"/>
                    <a:pt x="4180295" y="29759"/>
                  </a:cubicBezTo>
                  <a:cubicBezTo>
                    <a:pt x="4199349" y="48813"/>
                    <a:pt x="4210053" y="74656"/>
                    <a:pt x="4210053" y="101603"/>
                  </a:cubicBezTo>
                  <a:cubicBezTo>
                    <a:pt x="4210053" y="237068"/>
                    <a:pt x="4210054" y="372533"/>
                    <a:pt x="4210054" y="507998"/>
                  </a:cubicBezTo>
                  <a:cubicBezTo>
                    <a:pt x="4210054" y="534945"/>
                    <a:pt x="4199350" y="560787"/>
                    <a:pt x="4180295" y="579841"/>
                  </a:cubicBezTo>
                  <a:cubicBezTo>
                    <a:pt x="4161241" y="598895"/>
                    <a:pt x="4135398" y="609600"/>
                    <a:pt x="4108451" y="609600"/>
                  </a:cubicBezTo>
                  <a:lnTo>
                    <a:pt x="730256" y="609600"/>
                  </a:lnTo>
                  <a:cubicBezTo>
                    <a:pt x="703309" y="609600"/>
                    <a:pt x="38108" y="933454"/>
                    <a:pt x="19054" y="914400"/>
                  </a:cubicBezTo>
                  <a:cubicBezTo>
                    <a:pt x="0" y="895346"/>
                    <a:pt x="628654" y="534944"/>
                    <a:pt x="628655" y="507997"/>
                  </a:cubicBezTo>
                  <a:cubicBezTo>
                    <a:pt x="628655" y="372532"/>
                    <a:pt x="628654" y="237067"/>
                    <a:pt x="628654" y="1016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11356" y="3641834"/>
              <a:ext cx="23304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ঘড়িতে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সময় কত?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8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Dhaka-Sylhet-N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209800"/>
            <a:ext cx="3599812" cy="2438400"/>
          </a:xfrm>
          <a:prstGeom prst="rect">
            <a:avLst/>
          </a:prstGeom>
        </p:spPr>
      </p:pic>
      <p:pic>
        <p:nvPicPr>
          <p:cNvPr id="12" name="Picture 11" descr="K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5302" y="2225566"/>
            <a:ext cx="3048000" cy="2422634"/>
          </a:xfrm>
          <a:prstGeom prst="rect">
            <a:avLst/>
          </a:prstGeom>
        </p:spPr>
      </p:pic>
      <p:pic>
        <p:nvPicPr>
          <p:cNvPr id="6" name="Picture 5" descr="Hand-watc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2209801"/>
            <a:ext cx="1692323" cy="23622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1" y="1143001"/>
            <a:ext cx="3922869" cy="64633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দৈর্ঘ্য, ভর ও সময়ের একক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0475" y="1481317"/>
            <a:ext cx="181972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1" y="2615626"/>
            <a:ext cx="766908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দৈর্ঘ্যের এককের ভগ্নাংশ ও গুণিতক উল্লেখ করতে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1" y="4444426"/>
            <a:ext cx="7681911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সময়ের এককের ভগ্নাংশ ও গুণিতক উল্লেখ করতে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1" y="3530026"/>
            <a:ext cx="748153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ভরের এককের ভগ্নাংশ ও গুণিতক উল্লেখ করতে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al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03421" y="-3806305"/>
            <a:ext cx="853473" cy="90756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6416" y="457201"/>
            <a:ext cx="6333785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আন্তর্জাতিক পদ্ধতিতে দৈর্ঘ্য পরিমাপের একক কী?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5239" y="457201"/>
            <a:ext cx="6447599" cy="58477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মিটারের পরিমাণ নির্ধারণ করা হলো কীভাবে?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9028" y="5015806"/>
            <a:ext cx="796404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1875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সালে বিভিন্ন দেশের বিজ্ঞানীরা প্লাটিনাম-ইরিডিয়ামের তৈরি একটি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ধাতব দণ্ডের দুই প্রান্তে দুটি দাগ দেন। শুন্য ডিগ্রি সেলসিয়াস তাপমাত্রায়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ঐ দুটি দাগের মধ্যকার দূরত্বকে তাঁরা এক মিটার হিসাবে নির্ধারণ করেন।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752600" y="1371600"/>
            <a:ext cx="8610600" cy="3810000"/>
          </a:xfrm>
          <a:prstGeom prst="rect">
            <a:avLst/>
          </a:prstGeom>
          <a:solidFill>
            <a:schemeClr val="bg1"/>
          </a:solid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9922" y="457201"/>
            <a:ext cx="5315879" cy="584775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 দেখো এক মিটার লম্বা একটি স্কেল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ience 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338473" y="1608221"/>
            <a:ext cx="1554480" cy="1995640"/>
          </a:xfrm>
          <a:prstGeom prst="rect">
            <a:avLst/>
          </a:prstGeom>
        </p:spPr>
      </p:pic>
      <p:pic>
        <p:nvPicPr>
          <p:cNvPr id="32" name="Picture 31" descr="Teacher1.png"/>
          <p:cNvPicPr>
            <a:picLocks noChangeAspect="1"/>
          </p:cNvPicPr>
          <p:nvPr/>
        </p:nvPicPr>
        <p:blipFill>
          <a:blip r:embed="rId4" cstate="print"/>
          <a:srcRect l="35766" t="23860" r="16546" b="42736"/>
          <a:stretch>
            <a:fillRect/>
          </a:stretch>
        </p:blipFill>
        <p:spPr>
          <a:xfrm>
            <a:off x="1905001" y="2667000"/>
            <a:ext cx="2155371" cy="2514600"/>
          </a:xfrm>
          <a:prstGeom prst="rect">
            <a:avLst/>
          </a:prstGeom>
        </p:spPr>
      </p:pic>
      <p:pic>
        <p:nvPicPr>
          <p:cNvPr id="29" name="Picture 28" descr="Science 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36986" y="1608220"/>
            <a:ext cx="1554480" cy="1995640"/>
          </a:xfrm>
          <a:prstGeom prst="rect">
            <a:avLst/>
          </a:prstGeom>
        </p:spPr>
      </p:pic>
      <p:pic>
        <p:nvPicPr>
          <p:cNvPr id="33" name="Picture 32" descr="Teacher1.png"/>
          <p:cNvPicPr>
            <a:picLocks noChangeAspect="1"/>
          </p:cNvPicPr>
          <p:nvPr/>
        </p:nvPicPr>
        <p:blipFill>
          <a:blip r:embed="rId4" cstate="print"/>
          <a:srcRect l="35766" t="23860" r="16546" b="42736"/>
          <a:stretch>
            <a:fillRect/>
          </a:stretch>
        </p:blipFill>
        <p:spPr>
          <a:xfrm>
            <a:off x="3962401" y="2667000"/>
            <a:ext cx="2155371" cy="2514600"/>
          </a:xfrm>
          <a:prstGeom prst="rect">
            <a:avLst/>
          </a:prstGeom>
        </p:spPr>
      </p:pic>
      <p:pic>
        <p:nvPicPr>
          <p:cNvPr id="30" name="Picture 29" descr="Science 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39794" y="1608220"/>
            <a:ext cx="1554480" cy="1995640"/>
          </a:xfrm>
          <a:prstGeom prst="rect">
            <a:avLst/>
          </a:prstGeom>
        </p:spPr>
      </p:pic>
      <p:pic>
        <p:nvPicPr>
          <p:cNvPr id="34" name="Picture 33" descr="Teacher1.png"/>
          <p:cNvPicPr>
            <a:picLocks noChangeAspect="1"/>
          </p:cNvPicPr>
          <p:nvPr/>
        </p:nvPicPr>
        <p:blipFill>
          <a:blip r:embed="rId4" cstate="print"/>
          <a:srcRect l="35766" t="23860" r="16546" b="42736"/>
          <a:stretch>
            <a:fillRect/>
          </a:stretch>
        </p:blipFill>
        <p:spPr>
          <a:xfrm>
            <a:off x="5943601" y="2667000"/>
            <a:ext cx="2155371" cy="2514600"/>
          </a:xfrm>
          <a:prstGeom prst="rect">
            <a:avLst/>
          </a:prstGeom>
        </p:spPr>
      </p:pic>
      <p:pic>
        <p:nvPicPr>
          <p:cNvPr id="31" name="Picture 30" descr="Science 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328954" y="1608220"/>
            <a:ext cx="1554480" cy="1995640"/>
          </a:xfrm>
          <a:prstGeom prst="rect">
            <a:avLst/>
          </a:prstGeom>
        </p:spPr>
      </p:pic>
      <p:pic>
        <p:nvPicPr>
          <p:cNvPr id="35" name="Picture 34" descr="Teacher1.png"/>
          <p:cNvPicPr>
            <a:picLocks noChangeAspect="1"/>
          </p:cNvPicPr>
          <p:nvPr/>
        </p:nvPicPr>
        <p:blipFill>
          <a:blip r:embed="rId4" cstate="print"/>
          <a:srcRect l="35766" t="23860" r="16546" b="42736"/>
          <a:stretch>
            <a:fillRect/>
          </a:stretch>
        </p:blipFill>
        <p:spPr>
          <a:xfrm>
            <a:off x="7826830" y="2667000"/>
            <a:ext cx="2155371" cy="2514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62201" y="5257801"/>
            <a:ext cx="6099747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তোমাদের কতটি বিজ্ঞান বইয়ের দৈর্ঘ্যের সমান?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70264" y="5257801"/>
            <a:ext cx="1183337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প্রায় ৪টি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eter-Sca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00000">
            <a:off x="2320816" y="-388729"/>
            <a:ext cx="7452360" cy="419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57401" y="609601"/>
            <a:ext cx="782938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 মিটারের চেয়ে ছোট বস্তু আমরা পরিমাপ করব কীভাবে?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828800"/>
            <a:ext cx="4038600" cy="30037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ength.jpg"/>
          <p:cNvPicPr>
            <a:picLocks noChangeAspect="1"/>
          </p:cNvPicPr>
          <p:nvPr/>
        </p:nvPicPr>
        <p:blipFill>
          <a:blip r:embed="rId4" cstate="print"/>
          <a:srcRect t="12776" b="31011"/>
          <a:stretch>
            <a:fillRect/>
          </a:stretch>
        </p:blipFill>
        <p:spPr>
          <a:xfrm>
            <a:off x="1994336" y="2667000"/>
            <a:ext cx="4009696" cy="1676400"/>
          </a:xfrm>
          <a:prstGeom prst="rect">
            <a:avLst/>
          </a:prstGeom>
        </p:spPr>
      </p:pic>
      <p:pic>
        <p:nvPicPr>
          <p:cNvPr id="20" name="Picture 19" descr="5Taka Co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1" y="1828801"/>
            <a:ext cx="3339683" cy="2539683"/>
          </a:xfrm>
          <a:prstGeom prst="rect">
            <a:avLst/>
          </a:prstGeom>
        </p:spPr>
      </p:pic>
      <p:pic>
        <p:nvPicPr>
          <p:cNvPr id="11" name="Picture 10" descr="Meterscale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27212" y="381000"/>
            <a:ext cx="17881577" cy="1219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44566" y="515004"/>
            <a:ext cx="11954132" cy="381000"/>
            <a:chOff x="228600" y="685800"/>
            <a:chExt cx="11954132" cy="381000"/>
          </a:xfrm>
        </p:grpSpPr>
        <p:pic>
          <p:nvPicPr>
            <p:cNvPr id="6" name="Picture 5" descr="Slic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0" y="685800"/>
              <a:ext cx="3989924" cy="381000"/>
            </a:xfrm>
            <a:prstGeom prst="rect">
              <a:avLst/>
            </a:prstGeom>
          </p:spPr>
        </p:pic>
        <p:pic>
          <p:nvPicPr>
            <p:cNvPr id="7" name="Picture 6" descr="Slic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9902" y="685800"/>
              <a:ext cx="3989924" cy="381000"/>
            </a:xfrm>
            <a:prstGeom prst="rect">
              <a:avLst/>
            </a:prstGeom>
          </p:spPr>
        </p:pic>
        <p:pic>
          <p:nvPicPr>
            <p:cNvPr id="9" name="Picture 8" descr="Slic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2808" y="685800"/>
              <a:ext cx="3989924" cy="381000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1644" y="914401"/>
            <a:ext cx="5891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মিটারকে প্রথমে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ভাগে ভাগ করা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042" y="939226"/>
            <a:ext cx="7066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মিটারের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ভাগের ১ ভাগ পরিমাপকে কী বলা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1" y="1371601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সেন্টিমিটার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9078" y="5029200"/>
            <a:ext cx="138852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 মিটার =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1" y="5029200"/>
            <a:ext cx="197682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 সেন্টিমিটার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4495800"/>
            <a:ext cx="393088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মুদ্রাটির পূরুত্ব মাপবে কীভাবে?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ruler_0_10.jpg"/>
          <p:cNvPicPr>
            <a:picLocks noChangeAspect="1"/>
          </p:cNvPicPr>
          <p:nvPr/>
        </p:nvPicPr>
        <p:blipFill>
          <a:blip r:embed="rId8" cstate="print"/>
          <a:srcRect b="44444"/>
          <a:stretch>
            <a:fillRect/>
          </a:stretch>
        </p:blipFill>
        <p:spPr>
          <a:xfrm>
            <a:off x="1828800" y="543772"/>
            <a:ext cx="3855720" cy="6885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95600" y="1403133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প্রত্যেক ভাগকে আবার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ভাগে ভাগ করা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47244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 সেন্টিমিটার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73753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মিলিমিটার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1828800"/>
            <a:ext cx="3124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 মিটারকে মোট কত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ভাগে ভাগ করা হয়েছে?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2133601"/>
            <a:ext cx="152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ভাগ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200" y="3352801"/>
            <a:ext cx="1295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ভাগ =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00" y="3352801"/>
            <a:ext cx="1905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মিলিমিটার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5715001"/>
            <a:ext cx="1600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 মিটার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8200" y="5715001"/>
            <a:ext cx="2514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১০০০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মিলিমিটার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1201" y="1219201"/>
            <a:ext cx="454643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বস্তুটির দৈর্ঘ্য কী ১ মিটারের সমান?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5833 -4.44444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/>
      <p:bldP spid="16" grpId="0"/>
      <p:bldP spid="16" grpId="1"/>
      <p:bldP spid="17" grpId="0"/>
      <p:bldP spid="17" grpId="1"/>
      <p:bldP spid="18" grpId="0" animBg="1"/>
      <p:bldP spid="18" grpId="1" animBg="1"/>
      <p:bldP spid="21" grpId="0" animBg="1"/>
      <p:bldP spid="21" grpId="1" animBg="1"/>
      <p:bldP spid="22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Dhaka-Sylh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8041" y="956462"/>
            <a:ext cx="7535918" cy="4945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304801"/>
            <a:ext cx="2449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ছবিটি দেখ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33800" y="3276600"/>
            <a:ext cx="5943598" cy="838200"/>
            <a:chOff x="2133600" y="3657600"/>
            <a:chExt cx="5485637" cy="838200"/>
          </a:xfrm>
        </p:grpSpPr>
        <p:sp>
          <p:nvSpPr>
            <p:cNvPr id="8" name="Freeform 7"/>
            <p:cNvSpPr/>
            <p:nvPr/>
          </p:nvSpPr>
          <p:spPr>
            <a:xfrm>
              <a:off x="2133600" y="3657600"/>
              <a:ext cx="5485637" cy="838200"/>
            </a:xfrm>
            <a:custGeom>
              <a:avLst/>
              <a:gdLst>
                <a:gd name="connsiteX0" fmla="*/ 0 w 3581400"/>
                <a:gd name="connsiteY0" fmla="*/ 101602 h 609600"/>
                <a:gd name="connsiteX1" fmla="*/ 29759 w 3581400"/>
                <a:gd name="connsiteY1" fmla="*/ 29759 h 609600"/>
                <a:gd name="connsiteX2" fmla="*/ 101603 w 3581400"/>
                <a:gd name="connsiteY2" fmla="*/ 1 h 609600"/>
                <a:gd name="connsiteX3" fmla="*/ 3479798 w 3581400"/>
                <a:gd name="connsiteY3" fmla="*/ 0 h 609600"/>
                <a:gd name="connsiteX4" fmla="*/ 3551641 w 3581400"/>
                <a:gd name="connsiteY4" fmla="*/ 29759 h 609600"/>
                <a:gd name="connsiteX5" fmla="*/ 3581399 w 3581400"/>
                <a:gd name="connsiteY5" fmla="*/ 101603 h 609600"/>
                <a:gd name="connsiteX6" fmla="*/ 3581400 w 3581400"/>
                <a:gd name="connsiteY6" fmla="*/ 507998 h 609600"/>
                <a:gd name="connsiteX7" fmla="*/ 3551641 w 3581400"/>
                <a:gd name="connsiteY7" fmla="*/ 579841 h 609600"/>
                <a:gd name="connsiteX8" fmla="*/ 3479797 w 3581400"/>
                <a:gd name="connsiteY8" fmla="*/ 609600 h 609600"/>
                <a:gd name="connsiteX9" fmla="*/ 101602 w 3581400"/>
                <a:gd name="connsiteY9" fmla="*/ 609600 h 609600"/>
                <a:gd name="connsiteX10" fmla="*/ 29759 w 3581400"/>
                <a:gd name="connsiteY10" fmla="*/ 579841 h 609600"/>
                <a:gd name="connsiteX11" fmla="*/ 1 w 3581400"/>
                <a:gd name="connsiteY11" fmla="*/ 507997 h 609600"/>
                <a:gd name="connsiteX12" fmla="*/ 0 w 3581400"/>
                <a:gd name="connsiteY12" fmla="*/ 101602 h 609600"/>
                <a:gd name="connsiteX0" fmla="*/ 628654 w 4210054"/>
                <a:gd name="connsiteY0" fmla="*/ 101602 h 933454"/>
                <a:gd name="connsiteX1" fmla="*/ 658413 w 4210054"/>
                <a:gd name="connsiteY1" fmla="*/ 29759 h 933454"/>
                <a:gd name="connsiteX2" fmla="*/ 730257 w 4210054"/>
                <a:gd name="connsiteY2" fmla="*/ 1 h 933454"/>
                <a:gd name="connsiteX3" fmla="*/ 4108452 w 4210054"/>
                <a:gd name="connsiteY3" fmla="*/ 0 h 933454"/>
                <a:gd name="connsiteX4" fmla="*/ 4180295 w 4210054"/>
                <a:gd name="connsiteY4" fmla="*/ 29759 h 933454"/>
                <a:gd name="connsiteX5" fmla="*/ 4210053 w 4210054"/>
                <a:gd name="connsiteY5" fmla="*/ 101603 h 933454"/>
                <a:gd name="connsiteX6" fmla="*/ 4210054 w 4210054"/>
                <a:gd name="connsiteY6" fmla="*/ 507998 h 933454"/>
                <a:gd name="connsiteX7" fmla="*/ 4180295 w 4210054"/>
                <a:gd name="connsiteY7" fmla="*/ 579841 h 933454"/>
                <a:gd name="connsiteX8" fmla="*/ 4108451 w 4210054"/>
                <a:gd name="connsiteY8" fmla="*/ 609600 h 933454"/>
                <a:gd name="connsiteX9" fmla="*/ 730256 w 4210054"/>
                <a:gd name="connsiteY9" fmla="*/ 609600 h 933454"/>
                <a:gd name="connsiteX10" fmla="*/ 19054 w 4210054"/>
                <a:gd name="connsiteY10" fmla="*/ 914400 h 933454"/>
                <a:gd name="connsiteX11" fmla="*/ 628655 w 4210054"/>
                <a:gd name="connsiteY11" fmla="*/ 507997 h 933454"/>
                <a:gd name="connsiteX12" fmla="*/ 628654 w 4210054"/>
                <a:gd name="connsiteY12" fmla="*/ 101602 h 93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054" h="933454">
                  <a:moveTo>
                    <a:pt x="628654" y="101602"/>
                  </a:moveTo>
                  <a:cubicBezTo>
                    <a:pt x="628654" y="74655"/>
                    <a:pt x="639359" y="48813"/>
                    <a:pt x="658413" y="29759"/>
                  </a:cubicBezTo>
                  <a:cubicBezTo>
                    <a:pt x="677467" y="10705"/>
                    <a:pt x="703310" y="1"/>
                    <a:pt x="730257" y="1"/>
                  </a:cubicBezTo>
                  <a:lnTo>
                    <a:pt x="4108452" y="0"/>
                  </a:lnTo>
                  <a:cubicBezTo>
                    <a:pt x="4135399" y="0"/>
                    <a:pt x="4161241" y="10705"/>
                    <a:pt x="4180295" y="29759"/>
                  </a:cubicBezTo>
                  <a:cubicBezTo>
                    <a:pt x="4199349" y="48813"/>
                    <a:pt x="4210053" y="74656"/>
                    <a:pt x="4210053" y="101603"/>
                  </a:cubicBezTo>
                  <a:cubicBezTo>
                    <a:pt x="4210053" y="237068"/>
                    <a:pt x="4210054" y="372533"/>
                    <a:pt x="4210054" y="507998"/>
                  </a:cubicBezTo>
                  <a:cubicBezTo>
                    <a:pt x="4210054" y="534945"/>
                    <a:pt x="4199350" y="560787"/>
                    <a:pt x="4180295" y="579841"/>
                  </a:cubicBezTo>
                  <a:cubicBezTo>
                    <a:pt x="4161241" y="598895"/>
                    <a:pt x="4135398" y="609600"/>
                    <a:pt x="4108451" y="609600"/>
                  </a:cubicBezTo>
                  <a:lnTo>
                    <a:pt x="730256" y="609600"/>
                  </a:lnTo>
                  <a:cubicBezTo>
                    <a:pt x="703309" y="609600"/>
                    <a:pt x="38108" y="933454"/>
                    <a:pt x="19054" y="914400"/>
                  </a:cubicBezTo>
                  <a:cubicBezTo>
                    <a:pt x="0" y="895346"/>
                    <a:pt x="628654" y="534944"/>
                    <a:pt x="628655" y="507997"/>
                  </a:cubicBezTo>
                  <a:cubicBezTo>
                    <a:pt x="628655" y="372532"/>
                    <a:pt x="628654" y="237067"/>
                    <a:pt x="628654" y="1016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48442" y="3657600"/>
              <a:ext cx="42775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দূরত্ব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কীভাবে পরিমাপ করা হয়েছে?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Meter-Sca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0000">
            <a:off x="2621695" y="-492638"/>
            <a:ext cx="6866044" cy="3862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1801" y="1752601"/>
            <a:ext cx="560441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স্কেলের ১০০০ বারের দৈর্ঘ্য = ১ 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2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540</Words>
  <Application>Microsoft Office PowerPoint</Application>
  <PresentationFormat>Widescreen</PresentationFormat>
  <Paragraphs>86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AdarshaLipiCon</vt:lpstr>
      <vt:lpstr>Arial</vt:lpstr>
      <vt:lpstr>Arial Narrow</vt:lpstr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Amdadur Rahman</dc:creator>
  <cp:lastModifiedBy>Md. Amdadur Rahman</cp:lastModifiedBy>
  <cp:revision>13</cp:revision>
  <dcterms:created xsi:type="dcterms:W3CDTF">2021-02-28T10:14:35Z</dcterms:created>
  <dcterms:modified xsi:type="dcterms:W3CDTF">2021-02-28T11:05:48Z</dcterms:modified>
</cp:coreProperties>
</file>