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3" r:id="rId9"/>
    <p:sldId id="264" r:id="rId10"/>
    <p:sldId id="265" r:id="rId11"/>
    <p:sldId id="262" r:id="rId12"/>
    <p:sldId id="266" r:id="rId13"/>
    <p:sldId id="267" r:id="rId14"/>
    <p:sldId id="268" r:id="rId15"/>
    <p:sldId id="269" r:id="rId16"/>
    <p:sldId id="271" r:id="rId17"/>
    <p:sldId id="270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0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6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4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04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7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8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5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7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1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92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3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l="-2000" t="-3000" r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9.wav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5.wav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" y="247384"/>
            <a:ext cx="11833411" cy="6381070"/>
          </a:xfrm>
          <a:prstGeom prst="rect">
            <a:avLst/>
          </a:prstGeom>
          <a:solidFill>
            <a:srgbClr val="FF0000"/>
          </a:solidFill>
          <a:ln w="28575">
            <a:solidFill>
              <a:srgbClr val="C00000"/>
            </a:solidFill>
          </a:ln>
        </p:spPr>
      </p:pic>
      <p:pic>
        <p:nvPicPr>
          <p:cNvPr id="5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365" y="5762505"/>
            <a:ext cx="1250576" cy="86594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33494" y="3716595"/>
            <a:ext cx="7467600" cy="2209800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pPr algn="ctr"/>
            <a:r>
              <a:rPr lang="bn-BD" sz="4800" dirty="0" smtClean="0">
                <a:ln w="19050">
                  <a:solidFill>
                    <a:srgbClr val="00FF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 w="19050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800" dirty="0" smtClean="0">
                <a:ln w="19050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 w="19050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অনেক </a:t>
            </a:r>
            <a:r>
              <a:rPr lang="en-US" sz="4800" dirty="0" smtClean="0">
                <a:ln w="19050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800" dirty="0" smtClean="0">
                <a:ln w="19050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19050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4800" dirty="0" smtClean="0">
                <a:ln w="19050">
                  <a:solidFill>
                    <a:srgbClr val="00FF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19050">
                <a:solidFill>
                  <a:srgbClr val="00FF0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365" y="247384"/>
            <a:ext cx="1250576" cy="86594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44200" y="247384"/>
            <a:ext cx="1250576" cy="86594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44200" y="5704959"/>
            <a:ext cx="1250576" cy="86594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4444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0493" y="475457"/>
            <a:ext cx="536877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 লক্ষ্য করি: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" t="316" r="2051" b="8798"/>
          <a:stretch/>
        </p:blipFill>
        <p:spPr>
          <a:xfrm>
            <a:off x="565853" y="1963272"/>
            <a:ext cx="5460582" cy="32541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/>
          <a:stretch/>
        </p:blipFill>
        <p:spPr>
          <a:xfrm>
            <a:off x="6494117" y="1963272"/>
            <a:ext cx="5216850" cy="32541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62318" y="5629096"/>
            <a:ext cx="37807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পরিবেশ</a:t>
            </a:r>
            <a:endParaRPr lang="en-US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7976" y="5629096"/>
            <a:ext cx="420444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তৈরি পরিবেশ</a:t>
            </a:r>
            <a:endParaRPr lang="en-US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2706" y="3053262"/>
            <a:ext cx="6956701" cy="1754326"/>
          </a:xfrm>
          <a:prstGeom prst="rect">
            <a:avLst/>
          </a:prstGeom>
          <a:noFill/>
          <a:ln w="19050"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চারপাশে কত ধরনের পরিবেশ আছে এবং কি কি?</a:t>
            </a:r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75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5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882" y="1070543"/>
            <a:ext cx="11087757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 আমরা জীবের বেঁচে থাকার জন্য কী কী প্রয়োজন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 শিখব। </a:t>
            </a: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বেঁচে থাকার জন্য জীবের কী কী প্রয়োজন? এটি আমাদের আজকের </a:t>
            </a: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পাঠের মূল প্রশ্ন। বিভিন্ন কাজের মাধ্যমে আমরা এই প্রশ্নটির উত্তর জানব।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882" y="4522194"/>
            <a:ext cx="1108775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বেঁচে থাকার জন্য জীবের কী কী প্রয়োজন?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9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3718" y="640238"/>
            <a:ext cx="219187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Minus 2"/>
          <p:cNvSpPr/>
          <p:nvPr/>
        </p:nvSpPr>
        <p:spPr>
          <a:xfrm>
            <a:off x="-2113226" y="1667436"/>
            <a:ext cx="16015447" cy="105946"/>
          </a:xfrm>
          <a:prstGeom prst="mathMin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42968" y="2092694"/>
            <a:ext cx="430305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ছকটি খাতায় আকঁ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188337"/>
              </p:ext>
            </p:extLst>
          </p:nvPr>
        </p:nvGraphicFramePr>
        <p:xfrm>
          <a:off x="1929653" y="3489760"/>
          <a:ext cx="8128000" cy="2062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বেঁচে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থাকার জন্য জীবের কী কী প্রয়োজন?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557" y="297544"/>
            <a:ext cx="1135730" cy="12102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35238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"/>
          <a:stretch/>
        </p:blipFill>
        <p:spPr>
          <a:xfrm>
            <a:off x="6548717" y="295835"/>
            <a:ext cx="4625789" cy="31054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59" y="3648301"/>
            <a:ext cx="4450976" cy="2979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r="4216"/>
          <a:stretch/>
        </p:blipFill>
        <p:spPr>
          <a:xfrm>
            <a:off x="6548717" y="3648301"/>
            <a:ext cx="4625788" cy="2979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0" b="6875"/>
          <a:stretch/>
        </p:blipFill>
        <p:spPr>
          <a:xfrm>
            <a:off x="874060" y="295835"/>
            <a:ext cx="4450976" cy="31054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16101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44" y="1776175"/>
            <a:ext cx="4490478" cy="31216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17" y="1776176"/>
            <a:ext cx="4707822" cy="31216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95923" y="492321"/>
            <a:ext cx="753035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আশ্রয়স্থল ও আবাসস্থলের মধ্যে পার্থক্য কী?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4365" y="5473776"/>
            <a:ext cx="418203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পাখির বাসাটি আশ্রয়স্থল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7992" y="5473776"/>
            <a:ext cx="424927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 জন্য আবাসস্থল বন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2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2909" y="1964094"/>
            <a:ext cx="9984022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যে জায়গায় জন্মে এবং প্রাণী যে বিশেষ জায়গায় বাস করে তাই তার </a:t>
            </a:r>
            <a:r>
              <a:rPr lang="bn-IN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আবাসস্থল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প্রাণীর আশ্রয়স্থলও প্রয়োজন। </a:t>
            </a:r>
            <a:r>
              <a:rPr lang="bn-IN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আশ্রয়স্থল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হলো প্রাণীর জন্য একটি নিরাপদ স্থান।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4292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8869" y="538706"/>
            <a:ext cx="942638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পাঠ্যপু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স্তকের ২ নং পৃষ্ঠা খুলে দেখ-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350" y="1519410"/>
            <a:ext cx="8729426" cy="4652789"/>
          </a:xfrm>
          <a:prstGeom prst="rect">
            <a:avLst/>
          </a:prstGeom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247700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6014" y="982460"/>
            <a:ext cx="978231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6014" y="3053308"/>
            <a:ext cx="9782315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জীবের বেঁচে থাকার জন্য কী কী প্রয়োজন?</a:t>
            </a: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আবাসস্থল বলতে কী বোঝ? </a:t>
            </a: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আশ্রয়স্থল বলতে কী বোঝ?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366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5633" y="831710"/>
            <a:ext cx="309091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 descr="F:\school\Images\lef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43" y="4693662"/>
            <a:ext cx="1277007" cy="14366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ifat Hossain\Downloads\Cypress_Tree_PNG_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87" y="3724750"/>
            <a:ext cx="2129777" cy="276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66698" y="2688744"/>
            <a:ext cx="63593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কত ধরনের পরিবেশ আছে? এগুলো কী কী?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653" y="4693662"/>
            <a:ext cx="2244505" cy="180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15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6524" y="4000500"/>
            <a:ext cx="7467600" cy="2209800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pPr algn="ctr"/>
            <a:r>
              <a:rPr lang="bn-IN" sz="4800" dirty="0" smtClean="0">
                <a:ln w="19050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r>
              <a:rPr lang="bn-BD" sz="4800" dirty="0" smtClean="0">
                <a:ln w="19050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19050">
                <a:solidFill>
                  <a:srgbClr val="00FF00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97" y="929217"/>
            <a:ext cx="4836879" cy="36229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06692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0287" y="2904748"/>
            <a:ext cx="2698175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4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  <a:endParaRPr lang="en-US" sz="40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0287" y="3748224"/>
            <a:ext cx="5910592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খড়িখালী সরকারী প্রাথমিক বিদ্যালয়</a:t>
            </a:r>
          </a:p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ঝিনাইদহ সদর, ঝিনাইদহ।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34567" y="1478087"/>
            <a:ext cx="362631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নাইচ আক্‌তার</a:t>
            </a:r>
          </a:p>
        </p:txBody>
      </p:sp>
      <p:sp>
        <p:nvSpPr>
          <p:cNvPr id="9" name="Minus 8"/>
          <p:cNvSpPr/>
          <p:nvPr/>
        </p:nvSpPr>
        <p:spPr>
          <a:xfrm flipV="1">
            <a:off x="455286" y="2527945"/>
            <a:ext cx="13011190" cy="45719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7232" y="5801327"/>
            <a:ext cx="1109600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১৭২৪২৬৭১৬৭,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Gmail-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mstniceaktermubin@gmail.com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93" y="2011132"/>
            <a:ext cx="1809790" cy="17370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36749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School\New folder (2)\IMG_20160109_121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4489" t="15629" r="19251" b="18560"/>
          <a:stretch>
            <a:fillRect/>
          </a:stretch>
        </p:blipFill>
        <p:spPr bwMode="auto">
          <a:xfrm>
            <a:off x="1546963" y="1618456"/>
            <a:ext cx="2757124" cy="3651327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TextBox 2"/>
          <p:cNvSpPr txBox="1"/>
          <p:nvPr/>
        </p:nvSpPr>
        <p:spPr>
          <a:xfrm>
            <a:off x="5849959" y="1618456"/>
            <a:ext cx="2768707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বিজ্ঞান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9959" y="2599603"/>
            <a:ext cx="2768707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চতুর্থ শ্রেণি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9959" y="3580750"/>
            <a:ext cx="2768707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অধ্যায়-প্রথম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9959" y="4561898"/>
            <a:ext cx="2768707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পাঠ-এক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75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0487" y="289582"/>
            <a:ext cx="250421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0485" y="1462045"/>
            <a:ext cx="862768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 জীব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বেঁচে থাকার জন্য জীবের যা প্রয়োজন।</a:t>
            </a:r>
          </a:p>
        </p:txBody>
      </p:sp>
      <p:sp>
        <p:nvSpPr>
          <p:cNvPr id="4" name="Minus 3"/>
          <p:cNvSpPr/>
          <p:nvPr/>
        </p:nvSpPr>
        <p:spPr>
          <a:xfrm>
            <a:off x="-233081" y="2607614"/>
            <a:ext cx="12626788" cy="45719"/>
          </a:xfrm>
          <a:prstGeom prst="mathMinus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70487" y="2910973"/>
            <a:ext cx="170751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0486" y="3996849"/>
            <a:ext cx="8459367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চারপাশে রয়েছে নানা বস্তু ও ঘটছে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……..</a:t>
            </a:r>
          </a:p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 পরিবেশ থেকেই পেয়ে থাকে।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0485" y="5698278"/>
            <a:ext cx="8459367" cy="707886"/>
          </a:xfrm>
          <a:prstGeom prst="rect">
            <a:avLst/>
          </a:prstGeom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পাঠসংশ্লিষ্ট বিভিন্ন চিত্র/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09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1525" y="1416750"/>
            <a:ext cx="187262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bn-IN" sz="4000" dirty="0" smtClean="0">
                <a:ln w="0"/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Minus 2"/>
          <p:cNvSpPr/>
          <p:nvPr/>
        </p:nvSpPr>
        <p:spPr>
          <a:xfrm>
            <a:off x="-201706" y="2474259"/>
            <a:ext cx="13568082" cy="134471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91525" y="3256553"/>
            <a:ext cx="9381275" cy="2062103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1.1.1 মানুষসহ প্রত্যেক জীবের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 বেঁচে থাকার জন্য খাদ্যের প্রয়োজন তা      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			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বলতে পারবে।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১.1.3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উদ্ভিদ ও প্রাণী জীবনে আশ্রয় এবং বাসস্থানের প্রয়োজনীয়তা উল্লেখ 			করতে পারবে।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49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4953" y="1169894"/>
            <a:ext cx="6109365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01600">
              <a:srgbClr val="FF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none" rtlCol="0">
            <a:spAutoFit/>
          </a:bodyPr>
          <a:lstStyle/>
          <a:p>
            <a:r>
              <a:rPr lang="en-US" sz="6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চলো একটা  ভিডিও দেখি</a:t>
            </a:r>
            <a:endParaRPr lang="en-US" sz="60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88575" y="3039036"/>
            <a:ext cx="2232212" cy="1680882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097979"/>
              </p:ext>
            </p:extLst>
          </p:nvPr>
        </p:nvGraphicFramePr>
        <p:xfrm>
          <a:off x="4531603" y="3319896"/>
          <a:ext cx="1946156" cy="1642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31603" y="3319896"/>
                        <a:ext cx="1946156" cy="1642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957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4996" y="950917"/>
            <a:ext cx="536877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 লক্ষ্য করি: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" r="6863"/>
          <a:stretch/>
        </p:blipFill>
        <p:spPr>
          <a:xfrm>
            <a:off x="879059" y="2221308"/>
            <a:ext cx="4706472" cy="2995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" r="5240"/>
          <a:stretch/>
        </p:blipFill>
        <p:spPr>
          <a:xfrm>
            <a:off x="6600536" y="2221308"/>
            <a:ext cx="4706473" cy="2995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092516" y="5593306"/>
            <a:ext cx="172251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0131" y="5593306"/>
            <a:ext cx="1600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4301969" y="3004047"/>
            <a:ext cx="3582129" cy="923330"/>
          </a:xfrm>
          <a:prstGeom prst="rect">
            <a:avLst/>
          </a:prstGeom>
          <a:noFill/>
          <a:ln w="19050"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 জীব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3872754" y="3927377"/>
            <a:ext cx="5081020" cy="923330"/>
          </a:xfrm>
          <a:prstGeom prst="rect">
            <a:avLst/>
          </a:prstGeom>
          <a:noFill/>
          <a:ln w="19050"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 ।</a:t>
            </a:r>
          </a:p>
        </p:txBody>
      </p:sp>
    </p:spTree>
    <p:extLst>
      <p:ext uri="{BB962C8B-B14F-4D97-AF65-F5344CB8AC3E}">
        <p14:creationId xmlns:p14="http://schemas.microsoft.com/office/powerpoint/2010/main" val="371506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00"/>
                            </p:stCondLst>
                            <p:childTnLst>
                              <p:par>
                                <p:cTn id="4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"/>
                            </p:stCondLst>
                            <p:childTnLst>
                              <p:par>
                                <p:cTn id="5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6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799" y="1053681"/>
            <a:ext cx="536877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 লক্ষ্য করি: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90" y="2500232"/>
            <a:ext cx="5211553" cy="32572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2500232"/>
            <a:ext cx="5207412" cy="32572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47823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2" y="376517"/>
            <a:ext cx="4908177" cy="29852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907" y="376517"/>
            <a:ext cx="5010612" cy="29852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2" y="3630706"/>
            <a:ext cx="4881282" cy="28908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907" y="3630706"/>
            <a:ext cx="5010612" cy="28908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82221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7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</TotalTime>
  <Words>242</Words>
  <Application>Microsoft Office PowerPoint</Application>
  <PresentationFormat>Widescreen</PresentationFormat>
  <Paragraphs>49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পরিবেশে জীব</dc:title>
  <dc:creator>Nice Akter</dc:creator>
  <cp:lastModifiedBy>Hp</cp:lastModifiedBy>
  <cp:revision>212</cp:revision>
  <dcterms:created xsi:type="dcterms:W3CDTF">2021-02-01T12:26:29Z</dcterms:created>
  <dcterms:modified xsi:type="dcterms:W3CDTF">2021-02-20T14:49:24Z</dcterms:modified>
</cp:coreProperties>
</file>