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94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8E272-B8A1-466D-BE30-289C2C9AD3D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25F566-5C8C-48B6-A367-2D27DC490CC8}">
      <dgm:prSet phldrT="[Text]"/>
      <dgm:spPr/>
      <dgm:t>
        <a:bodyPr/>
        <a:lstStyle/>
        <a:p>
          <a:r>
            <a:rPr lang="ar-SA" dirty="0" smtClean="0"/>
            <a:t>باب</a:t>
          </a:r>
          <a:endParaRPr lang="en-US" dirty="0"/>
        </a:p>
      </dgm:t>
    </dgm:pt>
    <dgm:pt modelId="{F48B8200-8AF8-4EF9-B600-D50A0504F282}" type="parTrans" cxnId="{AA4EC248-513E-42EE-B35F-4EB5BAB3A85D}">
      <dgm:prSet/>
      <dgm:spPr/>
      <dgm:t>
        <a:bodyPr/>
        <a:lstStyle/>
        <a:p>
          <a:endParaRPr lang="en-US"/>
        </a:p>
      </dgm:t>
    </dgm:pt>
    <dgm:pt modelId="{714820C5-350B-40CD-ACA1-02ED4FF87E15}" type="sibTrans" cxnId="{AA4EC248-513E-42EE-B35F-4EB5BAB3A85D}">
      <dgm:prSet/>
      <dgm:spPr/>
      <dgm:t>
        <a:bodyPr/>
        <a:lstStyle/>
        <a:p>
          <a:endParaRPr lang="en-US"/>
        </a:p>
      </dgm:t>
    </dgm:pt>
    <dgm:pt modelId="{411C2A9B-834A-450D-9A28-355FD2416611}">
      <dgm:prSet phldrT="[Text]"/>
      <dgm:spPr/>
      <dgm:t>
        <a:bodyPr/>
        <a:lstStyle/>
        <a:p>
          <a:r>
            <a:rPr lang="ar-SA" dirty="0" smtClean="0"/>
            <a:t>فتح يفتح</a:t>
          </a:r>
          <a:endParaRPr lang="en-US" dirty="0"/>
        </a:p>
      </dgm:t>
    </dgm:pt>
    <dgm:pt modelId="{DDFB35F8-4C03-453B-AD99-2269193D4F63}" type="parTrans" cxnId="{70269D2C-CD0E-4EF6-9D9A-29B3BAC8F2E3}">
      <dgm:prSet/>
      <dgm:spPr/>
      <dgm:t>
        <a:bodyPr/>
        <a:lstStyle/>
        <a:p>
          <a:endParaRPr lang="en-US"/>
        </a:p>
      </dgm:t>
    </dgm:pt>
    <dgm:pt modelId="{06E4E4AE-F22B-45CE-A66C-11477F6513FC}" type="sibTrans" cxnId="{70269D2C-CD0E-4EF6-9D9A-29B3BAC8F2E3}">
      <dgm:prSet/>
      <dgm:spPr/>
      <dgm:t>
        <a:bodyPr/>
        <a:lstStyle/>
        <a:p>
          <a:endParaRPr lang="en-US"/>
        </a:p>
      </dgm:t>
    </dgm:pt>
    <dgm:pt modelId="{B587EB86-C768-459E-B66E-F677BAD5386F}">
      <dgm:prSet phldrT="[Text]"/>
      <dgm:spPr/>
      <dgm:t>
        <a:bodyPr/>
        <a:lstStyle/>
        <a:p>
          <a:r>
            <a:rPr lang="ar-SA" dirty="0" smtClean="0"/>
            <a:t>النسخ</a:t>
          </a:r>
          <a:endParaRPr lang="en-US" dirty="0"/>
        </a:p>
      </dgm:t>
    </dgm:pt>
    <dgm:pt modelId="{EDF503E4-E936-4666-B043-5B99FC446679}" type="parTrans" cxnId="{107067B2-E58B-4DDA-8C04-67FFFB8F3A36}">
      <dgm:prSet/>
      <dgm:spPr/>
      <dgm:t>
        <a:bodyPr/>
        <a:lstStyle/>
        <a:p>
          <a:endParaRPr lang="en-US"/>
        </a:p>
      </dgm:t>
    </dgm:pt>
    <dgm:pt modelId="{C9634F26-7382-4B6D-B2FF-194F6112BEF1}" type="sibTrans" cxnId="{107067B2-E58B-4DDA-8C04-67FFFB8F3A36}">
      <dgm:prSet/>
      <dgm:spPr/>
      <dgm:t>
        <a:bodyPr/>
        <a:lstStyle/>
        <a:p>
          <a:endParaRPr lang="en-US"/>
        </a:p>
      </dgm:t>
    </dgm:pt>
    <dgm:pt modelId="{B5A50078-2D27-4839-9D86-90DFD0341272}">
      <dgm:prSet phldrT="[Text]" custT="1"/>
      <dgm:spPr/>
      <dgm:t>
        <a:bodyPr/>
        <a:lstStyle/>
        <a:p>
          <a:r>
            <a:rPr lang="ar-SA" sz="2800" dirty="0" smtClean="0"/>
            <a:t>ن+س+خ</a:t>
          </a:r>
          <a:endParaRPr lang="en-US" sz="2800" dirty="0"/>
        </a:p>
      </dgm:t>
    </dgm:pt>
    <dgm:pt modelId="{B3B07AC0-4302-44C1-A9B6-0BE49C766C1A}" type="parTrans" cxnId="{F43B1D2B-6732-4160-8DD9-3717E28A169A}">
      <dgm:prSet/>
      <dgm:spPr/>
      <dgm:t>
        <a:bodyPr/>
        <a:lstStyle/>
        <a:p>
          <a:endParaRPr lang="en-US"/>
        </a:p>
      </dgm:t>
    </dgm:pt>
    <dgm:pt modelId="{E1962967-ADED-4B81-AD1C-694363A48C66}" type="sibTrans" cxnId="{F43B1D2B-6732-4160-8DD9-3717E28A169A}">
      <dgm:prSet/>
      <dgm:spPr/>
      <dgm:t>
        <a:bodyPr/>
        <a:lstStyle/>
        <a:p>
          <a:endParaRPr lang="en-US"/>
        </a:p>
      </dgm:t>
    </dgm:pt>
    <dgm:pt modelId="{2833AB4E-6FE3-4870-B0AC-D67571FB3FA0}">
      <dgm:prSet phldrT="[Text]" custT="1"/>
      <dgm:spPr/>
      <dgm:t>
        <a:bodyPr/>
        <a:lstStyle/>
        <a:p>
          <a:r>
            <a:rPr lang="ar-SA" sz="3900" dirty="0" smtClean="0"/>
            <a:t>معنى-</a:t>
          </a:r>
          <a:r>
            <a:rPr lang="en-US" sz="1000" dirty="0" err="1" smtClean="0">
              <a:cs typeface="+mj-cs"/>
            </a:rPr>
            <a:t>আমরা</a:t>
          </a:r>
          <a:r>
            <a:rPr lang="en-US" sz="1000" dirty="0" smtClean="0">
              <a:cs typeface="+mj-cs"/>
            </a:rPr>
            <a:t> </a:t>
          </a:r>
          <a:r>
            <a:rPr lang="en-US" sz="1000" dirty="0" err="1" smtClean="0">
              <a:cs typeface="+mj-cs"/>
            </a:rPr>
            <a:t>রহিত</a:t>
          </a:r>
          <a:r>
            <a:rPr lang="en-US" sz="1000" dirty="0" smtClean="0">
              <a:cs typeface="+mj-cs"/>
            </a:rPr>
            <a:t> </a:t>
          </a:r>
          <a:r>
            <a:rPr lang="en-US" sz="1000" dirty="0" err="1" smtClean="0">
              <a:cs typeface="+mj-cs"/>
            </a:rPr>
            <a:t>করি</a:t>
          </a:r>
          <a:endParaRPr lang="en-US" sz="3900" dirty="0"/>
        </a:p>
      </dgm:t>
    </dgm:pt>
    <dgm:pt modelId="{BADF6114-67EB-4B58-BC32-2DB82FA4A9BA}" type="parTrans" cxnId="{0390B67A-2BA8-4F06-B484-8D5DB8694767}">
      <dgm:prSet/>
      <dgm:spPr/>
      <dgm:t>
        <a:bodyPr/>
        <a:lstStyle/>
        <a:p>
          <a:endParaRPr lang="en-US"/>
        </a:p>
      </dgm:t>
    </dgm:pt>
    <dgm:pt modelId="{A4004DEC-DB45-4729-89DF-670E54B23A4F}" type="sibTrans" cxnId="{0390B67A-2BA8-4F06-B484-8D5DB8694767}">
      <dgm:prSet/>
      <dgm:spPr/>
      <dgm:t>
        <a:bodyPr/>
        <a:lstStyle/>
        <a:p>
          <a:endParaRPr lang="en-US"/>
        </a:p>
      </dgm:t>
    </dgm:pt>
    <dgm:pt modelId="{64D2EE40-B7AF-4B04-8FBA-A4DECC966D25}" type="pres">
      <dgm:prSet presAssocID="{DFB8E272-B8A1-466D-BE30-289C2C9AD3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181189-4E5D-4C12-8977-1F15EBB9FD72}" type="pres">
      <dgm:prSet presAssocID="{EF25F566-5C8C-48B6-A367-2D27DC490C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1A7B7-27A9-47FF-B7DF-1DBE325B200B}" type="pres">
      <dgm:prSet presAssocID="{714820C5-350B-40CD-ACA1-02ED4FF87E1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9D106B2B-6495-4EBA-9FF2-64FCC3276A79}" type="pres">
      <dgm:prSet presAssocID="{714820C5-350B-40CD-ACA1-02ED4FF87E1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FCE40CB-5927-4467-AB9C-C4E9B06F8199}" type="pres">
      <dgm:prSet presAssocID="{411C2A9B-834A-450D-9A28-355FD241661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8BA23-D474-435D-875F-14B960099895}" type="pres">
      <dgm:prSet presAssocID="{06E4E4AE-F22B-45CE-A66C-11477F6513F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707FB85-6FB4-4C90-BF73-647BD4183ED6}" type="pres">
      <dgm:prSet presAssocID="{06E4E4AE-F22B-45CE-A66C-11477F6513F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1719C1D-5020-4D4A-98A5-A7870CCBE9DC}" type="pres">
      <dgm:prSet presAssocID="{B587EB86-C768-459E-B66E-F677BAD5386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05AFF-F292-4E22-99A5-915C01D7374E}" type="pres">
      <dgm:prSet presAssocID="{C9634F26-7382-4B6D-B2FF-194F6112BEF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AE13709-6A7C-41F2-BE6C-9302C9115EA4}" type="pres">
      <dgm:prSet presAssocID="{C9634F26-7382-4B6D-B2FF-194F6112BEF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A2E53DE-6153-4DE7-84B5-25A9D30A0219}" type="pres">
      <dgm:prSet presAssocID="{B5A50078-2D27-4839-9D86-90DFD034127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1DC18-B52E-4858-AD0C-CE5433CD3788}" type="pres">
      <dgm:prSet presAssocID="{E1962967-ADED-4B81-AD1C-694363A48C6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7B04CEB-8CF9-47BB-BD96-3EC2DA0318B8}" type="pres">
      <dgm:prSet presAssocID="{E1962967-ADED-4B81-AD1C-694363A48C6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08D17E8-BE39-44F9-BC3C-21D1AA67525B}" type="pres">
      <dgm:prSet presAssocID="{2833AB4E-6FE3-4870-B0AC-D67571FB3FA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D4637-4972-4F4E-82FC-5FABD1B179D5}" type="pres">
      <dgm:prSet presAssocID="{A4004DEC-DB45-4729-89DF-670E54B23A4F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F4CDC94-C871-4E3C-9DA2-08BD2FFB0260}" type="pres">
      <dgm:prSet presAssocID="{A4004DEC-DB45-4729-89DF-670E54B23A4F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CFB645F-DEAE-4C31-B920-2A26DD999977}" type="presOf" srcId="{714820C5-350B-40CD-ACA1-02ED4FF87E15}" destId="{9D106B2B-6495-4EBA-9FF2-64FCC3276A79}" srcOrd="1" destOrd="0" presId="urn:microsoft.com/office/officeart/2005/8/layout/cycle2"/>
    <dgm:cxn modelId="{F69EA373-0978-4BE9-B06E-F2FA92B997F4}" type="presOf" srcId="{06E4E4AE-F22B-45CE-A66C-11477F6513FC}" destId="{D918BA23-D474-435D-875F-14B960099895}" srcOrd="0" destOrd="0" presId="urn:microsoft.com/office/officeart/2005/8/layout/cycle2"/>
    <dgm:cxn modelId="{77FC59D2-3F25-4C62-8AFA-2202B2CAA7AB}" type="presOf" srcId="{C9634F26-7382-4B6D-B2FF-194F6112BEF1}" destId="{7AE13709-6A7C-41F2-BE6C-9302C9115EA4}" srcOrd="1" destOrd="0" presId="urn:microsoft.com/office/officeart/2005/8/layout/cycle2"/>
    <dgm:cxn modelId="{6E7212F7-055D-4CCE-A6C1-E355C81732AC}" type="presOf" srcId="{411C2A9B-834A-450D-9A28-355FD2416611}" destId="{DFCE40CB-5927-4467-AB9C-C4E9B06F8199}" srcOrd="0" destOrd="0" presId="urn:microsoft.com/office/officeart/2005/8/layout/cycle2"/>
    <dgm:cxn modelId="{0390B67A-2BA8-4F06-B484-8D5DB8694767}" srcId="{DFB8E272-B8A1-466D-BE30-289C2C9AD3DE}" destId="{2833AB4E-6FE3-4870-B0AC-D67571FB3FA0}" srcOrd="4" destOrd="0" parTransId="{BADF6114-67EB-4B58-BC32-2DB82FA4A9BA}" sibTransId="{A4004DEC-DB45-4729-89DF-670E54B23A4F}"/>
    <dgm:cxn modelId="{3A9B2665-CF79-4E03-AC4E-9206B817E9A8}" type="presOf" srcId="{714820C5-350B-40CD-ACA1-02ED4FF87E15}" destId="{32C1A7B7-27A9-47FF-B7DF-1DBE325B200B}" srcOrd="0" destOrd="0" presId="urn:microsoft.com/office/officeart/2005/8/layout/cycle2"/>
    <dgm:cxn modelId="{AA4EC248-513E-42EE-B35F-4EB5BAB3A85D}" srcId="{DFB8E272-B8A1-466D-BE30-289C2C9AD3DE}" destId="{EF25F566-5C8C-48B6-A367-2D27DC490CC8}" srcOrd="0" destOrd="0" parTransId="{F48B8200-8AF8-4EF9-B600-D50A0504F282}" sibTransId="{714820C5-350B-40CD-ACA1-02ED4FF87E15}"/>
    <dgm:cxn modelId="{C07D4B7E-F57B-4F3C-B3E8-A7A6CD40950C}" type="presOf" srcId="{A4004DEC-DB45-4729-89DF-670E54B23A4F}" destId="{2F4CDC94-C871-4E3C-9DA2-08BD2FFB0260}" srcOrd="1" destOrd="0" presId="urn:microsoft.com/office/officeart/2005/8/layout/cycle2"/>
    <dgm:cxn modelId="{4C822C95-AF34-44B2-9256-C70E29C1242D}" type="presOf" srcId="{B587EB86-C768-459E-B66E-F677BAD5386F}" destId="{61719C1D-5020-4D4A-98A5-A7870CCBE9DC}" srcOrd="0" destOrd="0" presId="urn:microsoft.com/office/officeart/2005/8/layout/cycle2"/>
    <dgm:cxn modelId="{E3475F3D-5EF9-4E9E-B8CD-F83BFA2E9D74}" type="presOf" srcId="{C9634F26-7382-4B6D-B2FF-194F6112BEF1}" destId="{33E05AFF-F292-4E22-99A5-915C01D7374E}" srcOrd="0" destOrd="0" presId="urn:microsoft.com/office/officeart/2005/8/layout/cycle2"/>
    <dgm:cxn modelId="{70269D2C-CD0E-4EF6-9D9A-29B3BAC8F2E3}" srcId="{DFB8E272-B8A1-466D-BE30-289C2C9AD3DE}" destId="{411C2A9B-834A-450D-9A28-355FD2416611}" srcOrd="1" destOrd="0" parTransId="{DDFB35F8-4C03-453B-AD99-2269193D4F63}" sibTransId="{06E4E4AE-F22B-45CE-A66C-11477F6513FC}"/>
    <dgm:cxn modelId="{46690221-0982-4533-9A7F-42BD3F156790}" type="presOf" srcId="{06E4E4AE-F22B-45CE-A66C-11477F6513FC}" destId="{8707FB85-6FB4-4C90-BF73-647BD4183ED6}" srcOrd="1" destOrd="0" presId="urn:microsoft.com/office/officeart/2005/8/layout/cycle2"/>
    <dgm:cxn modelId="{4F1F512B-C54F-4005-BA3E-D4E8750CE0DF}" type="presOf" srcId="{2833AB4E-6FE3-4870-B0AC-D67571FB3FA0}" destId="{808D17E8-BE39-44F9-BC3C-21D1AA67525B}" srcOrd="0" destOrd="0" presId="urn:microsoft.com/office/officeart/2005/8/layout/cycle2"/>
    <dgm:cxn modelId="{6A2450F2-422D-4125-BF0A-CB8E848F7486}" type="presOf" srcId="{DFB8E272-B8A1-466D-BE30-289C2C9AD3DE}" destId="{64D2EE40-B7AF-4B04-8FBA-A4DECC966D25}" srcOrd="0" destOrd="0" presId="urn:microsoft.com/office/officeart/2005/8/layout/cycle2"/>
    <dgm:cxn modelId="{9561624F-60F0-472E-A08F-181BDA7261DE}" type="presOf" srcId="{E1962967-ADED-4B81-AD1C-694363A48C66}" destId="{C7B04CEB-8CF9-47BB-BD96-3EC2DA0318B8}" srcOrd="1" destOrd="0" presId="urn:microsoft.com/office/officeart/2005/8/layout/cycle2"/>
    <dgm:cxn modelId="{CBB62FF3-3F0F-4FEF-8EEB-16AD47933289}" type="presOf" srcId="{B5A50078-2D27-4839-9D86-90DFD0341272}" destId="{5A2E53DE-6153-4DE7-84B5-25A9D30A0219}" srcOrd="0" destOrd="0" presId="urn:microsoft.com/office/officeart/2005/8/layout/cycle2"/>
    <dgm:cxn modelId="{EA95E9B7-3DB4-4DE6-ADFC-390627D01964}" type="presOf" srcId="{EF25F566-5C8C-48B6-A367-2D27DC490CC8}" destId="{8C181189-4E5D-4C12-8977-1F15EBB9FD72}" srcOrd="0" destOrd="0" presId="urn:microsoft.com/office/officeart/2005/8/layout/cycle2"/>
    <dgm:cxn modelId="{F43B1D2B-6732-4160-8DD9-3717E28A169A}" srcId="{DFB8E272-B8A1-466D-BE30-289C2C9AD3DE}" destId="{B5A50078-2D27-4839-9D86-90DFD0341272}" srcOrd="3" destOrd="0" parTransId="{B3B07AC0-4302-44C1-A9B6-0BE49C766C1A}" sibTransId="{E1962967-ADED-4B81-AD1C-694363A48C66}"/>
    <dgm:cxn modelId="{5F25274F-DC5A-488A-B973-4C099911E20E}" type="presOf" srcId="{A4004DEC-DB45-4729-89DF-670E54B23A4F}" destId="{0FAD4637-4972-4F4E-82FC-5FABD1B179D5}" srcOrd="0" destOrd="0" presId="urn:microsoft.com/office/officeart/2005/8/layout/cycle2"/>
    <dgm:cxn modelId="{107067B2-E58B-4DDA-8C04-67FFFB8F3A36}" srcId="{DFB8E272-B8A1-466D-BE30-289C2C9AD3DE}" destId="{B587EB86-C768-459E-B66E-F677BAD5386F}" srcOrd="2" destOrd="0" parTransId="{EDF503E4-E936-4666-B043-5B99FC446679}" sibTransId="{C9634F26-7382-4B6D-B2FF-194F6112BEF1}"/>
    <dgm:cxn modelId="{D65402AE-8B83-46A8-82C9-080FE109A978}" type="presOf" srcId="{E1962967-ADED-4B81-AD1C-694363A48C66}" destId="{9F61DC18-B52E-4858-AD0C-CE5433CD3788}" srcOrd="0" destOrd="0" presId="urn:microsoft.com/office/officeart/2005/8/layout/cycle2"/>
    <dgm:cxn modelId="{1F8D4EE7-4E41-44B7-98EF-75C42FC84830}" type="presParOf" srcId="{64D2EE40-B7AF-4B04-8FBA-A4DECC966D25}" destId="{8C181189-4E5D-4C12-8977-1F15EBB9FD72}" srcOrd="0" destOrd="0" presId="urn:microsoft.com/office/officeart/2005/8/layout/cycle2"/>
    <dgm:cxn modelId="{D30A8F36-5421-460D-8540-A72FC85CE364}" type="presParOf" srcId="{64D2EE40-B7AF-4B04-8FBA-A4DECC966D25}" destId="{32C1A7B7-27A9-47FF-B7DF-1DBE325B200B}" srcOrd="1" destOrd="0" presId="urn:microsoft.com/office/officeart/2005/8/layout/cycle2"/>
    <dgm:cxn modelId="{3E2702C5-5C4E-4B11-BB37-AC8655327CE4}" type="presParOf" srcId="{32C1A7B7-27A9-47FF-B7DF-1DBE325B200B}" destId="{9D106B2B-6495-4EBA-9FF2-64FCC3276A79}" srcOrd="0" destOrd="0" presId="urn:microsoft.com/office/officeart/2005/8/layout/cycle2"/>
    <dgm:cxn modelId="{0D0AF9B4-1301-44A1-8992-E811C9895E3E}" type="presParOf" srcId="{64D2EE40-B7AF-4B04-8FBA-A4DECC966D25}" destId="{DFCE40CB-5927-4467-AB9C-C4E9B06F8199}" srcOrd="2" destOrd="0" presId="urn:microsoft.com/office/officeart/2005/8/layout/cycle2"/>
    <dgm:cxn modelId="{D3D7CD38-0C01-4899-A3F7-EBA55C33FC31}" type="presParOf" srcId="{64D2EE40-B7AF-4B04-8FBA-A4DECC966D25}" destId="{D918BA23-D474-435D-875F-14B960099895}" srcOrd="3" destOrd="0" presId="urn:microsoft.com/office/officeart/2005/8/layout/cycle2"/>
    <dgm:cxn modelId="{E4D1BAFB-1A6B-414B-A7FE-303C877619B3}" type="presParOf" srcId="{D918BA23-D474-435D-875F-14B960099895}" destId="{8707FB85-6FB4-4C90-BF73-647BD4183ED6}" srcOrd="0" destOrd="0" presId="urn:microsoft.com/office/officeart/2005/8/layout/cycle2"/>
    <dgm:cxn modelId="{3CF725AF-B911-447E-8D2E-ED8DE7EDEEF8}" type="presParOf" srcId="{64D2EE40-B7AF-4B04-8FBA-A4DECC966D25}" destId="{61719C1D-5020-4D4A-98A5-A7870CCBE9DC}" srcOrd="4" destOrd="0" presId="urn:microsoft.com/office/officeart/2005/8/layout/cycle2"/>
    <dgm:cxn modelId="{C5884DE4-304F-4100-A9F1-0766962AC187}" type="presParOf" srcId="{64D2EE40-B7AF-4B04-8FBA-A4DECC966D25}" destId="{33E05AFF-F292-4E22-99A5-915C01D7374E}" srcOrd="5" destOrd="0" presId="urn:microsoft.com/office/officeart/2005/8/layout/cycle2"/>
    <dgm:cxn modelId="{E6B71E4C-71D3-4253-A6D6-0FEFB8C534CE}" type="presParOf" srcId="{33E05AFF-F292-4E22-99A5-915C01D7374E}" destId="{7AE13709-6A7C-41F2-BE6C-9302C9115EA4}" srcOrd="0" destOrd="0" presId="urn:microsoft.com/office/officeart/2005/8/layout/cycle2"/>
    <dgm:cxn modelId="{83F2C48E-2143-44D9-A920-6D976BD3FB1C}" type="presParOf" srcId="{64D2EE40-B7AF-4B04-8FBA-A4DECC966D25}" destId="{5A2E53DE-6153-4DE7-84B5-25A9D30A0219}" srcOrd="6" destOrd="0" presId="urn:microsoft.com/office/officeart/2005/8/layout/cycle2"/>
    <dgm:cxn modelId="{99D69E5A-4817-45B0-B033-8A0FAAFB0DBC}" type="presParOf" srcId="{64D2EE40-B7AF-4B04-8FBA-A4DECC966D25}" destId="{9F61DC18-B52E-4858-AD0C-CE5433CD3788}" srcOrd="7" destOrd="0" presId="urn:microsoft.com/office/officeart/2005/8/layout/cycle2"/>
    <dgm:cxn modelId="{5F3AA85B-90FE-4F73-8686-60D242611676}" type="presParOf" srcId="{9F61DC18-B52E-4858-AD0C-CE5433CD3788}" destId="{C7B04CEB-8CF9-47BB-BD96-3EC2DA0318B8}" srcOrd="0" destOrd="0" presId="urn:microsoft.com/office/officeart/2005/8/layout/cycle2"/>
    <dgm:cxn modelId="{E0F311B1-40F7-42FC-A5D1-9F70D7128FCA}" type="presParOf" srcId="{64D2EE40-B7AF-4B04-8FBA-A4DECC966D25}" destId="{808D17E8-BE39-44F9-BC3C-21D1AA67525B}" srcOrd="8" destOrd="0" presId="urn:microsoft.com/office/officeart/2005/8/layout/cycle2"/>
    <dgm:cxn modelId="{E221FADE-8C68-4BB5-8C10-719AF8FF7464}" type="presParOf" srcId="{64D2EE40-B7AF-4B04-8FBA-A4DECC966D25}" destId="{0FAD4637-4972-4F4E-82FC-5FABD1B179D5}" srcOrd="9" destOrd="0" presId="urn:microsoft.com/office/officeart/2005/8/layout/cycle2"/>
    <dgm:cxn modelId="{59BFE528-A2B6-45E8-87BD-EA030E906E1A}" type="presParOf" srcId="{0FAD4637-4972-4F4E-82FC-5FABD1B179D5}" destId="{2F4CDC94-C871-4E3C-9DA2-08BD2FFB026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81189-4E5D-4C12-8977-1F15EBB9FD72}">
      <dsp:nvSpPr>
        <dsp:cNvPr id="0" name=""/>
        <dsp:cNvSpPr/>
      </dsp:nvSpPr>
      <dsp:spPr>
        <a:xfrm>
          <a:off x="3246437" y="534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900" kern="1200" dirty="0" smtClean="0"/>
            <a:t>باب</a:t>
          </a:r>
          <a:endParaRPr lang="en-US" sz="3900" kern="1200" dirty="0"/>
        </a:p>
      </dsp:txBody>
      <dsp:txXfrm>
        <a:off x="3485895" y="239992"/>
        <a:ext cx="1156208" cy="1156208"/>
      </dsp:txXfrm>
    </dsp:sp>
    <dsp:sp modelId="{32C1A7B7-27A9-47FF-B7DF-1DBE325B200B}">
      <dsp:nvSpPr>
        <dsp:cNvPr id="0" name=""/>
        <dsp:cNvSpPr/>
      </dsp:nvSpPr>
      <dsp:spPr>
        <a:xfrm rot="2160000">
          <a:off x="4830234" y="125730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842728" y="1329221"/>
        <a:ext cx="305286" cy="331112"/>
      </dsp:txXfrm>
    </dsp:sp>
    <dsp:sp modelId="{DFCE40CB-5927-4467-AB9C-C4E9B06F8199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900" kern="1200" dirty="0" smtClean="0"/>
            <a:t>فتح يفتح</a:t>
          </a:r>
          <a:endParaRPr lang="en-US" sz="3900" kern="1200" dirty="0"/>
        </a:p>
      </dsp:txBody>
      <dsp:txXfrm>
        <a:off x="5474459" y="1684768"/>
        <a:ext cx="1156208" cy="1156208"/>
      </dsp:txXfrm>
    </dsp:sp>
    <dsp:sp modelId="{D918BA23-D474-435D-875F-14B960099895}">
      <dsp:nvSpPr>
        <dsp:cNvPr id="0" name=""/>
        <dsp:cNvSpPr/>
      </dsp:nvSpPr>
      <dsp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544168" y="3192209"/>
        <a:ext cx="305286" cy="331112"/>
      </dsp:txXfrm>
    </dsp:sp>
    <dsp:sp modelId="{61719C1D-5020-4D4A-98A5-A7870CCBE9DC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900" kern="1200" dirty="0" smtClean="0"/>
            <a:t>النسخ</a:t>
          </a:r>
          <a:endParaRPr lang="en-US" sz="3900" kern="1200" dirty="0"/>
        </a:p>
      </dsp:txBody>
      <dsp:txXfrm>
        <a:off x="4714895" y="4022465"/>
        <a:ext cx="1156208" cy="1156208"/>
      </dsp:txXfrm>
    </dsp:sp>
    <dsp:sp modelId="{33E05AFF-F292-4E22-99A5-915C01D7374E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989118" y="4435013"/>
        <a:ext cx="305286" cy="331112"/>
      </dsp:txXfrm>
    </dsp:sp>
    <dsp:sp modelId="{5A2E53DE-6153-4DE7-84B5-25A9D30A0219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ن+س+خ</a:t>
          </a:r>
          <a:endParaRPr lang="en-US" sz="2800" kern="1200" dirty="0"/>
        </a:p>
      </dsp:txBody>
      <dsp:txXfrm>
        <a:off x="2256895" y="4022465"/>
        <a:ext cx="1156208" cy="1156208"/>
      </dsp:txXfrm>
    </dsp:sp>
    <dsp:sp modelId="{9F61DC18-B52E-4858-AD0C-CE5433CD3788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2326604" y="3340121"/>
        <a:ext cx="305286" cy="331112"/>
      </dsp:txXfrm>
    </dsp:sp>
    <dsp:sp modelId="{808D17E8-BE39-44F9-BC3C-21D1AA67525B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900" kern="1200" dirty="0" smtClean="0"/>
            <a:t>معنى-</a:t>
          </a:r>
          <a:r>
            <a:rPr lang="en-US" sz="1000" kern="1200" dirty="0" err="1" smtClean="0">
              <a:cs typeface="+mj-cs"/>
            </a:rPr>
            <a:t>আমরা</a:t>
          </a:r>
          <a:r>
            <a:rPr lang="en-US" sz="1000" kern="1200" dirty="0" smtClean="0">
              <a:cs typeface="+mj-cs"/>
            </a:rPr>
            <a:t> </a:t>
          </a:r>
          <a:r>
            <a:rPr lang="en-US" sz="1000" kern="1200" dirty="0" err="1" smtClean="0">
              <a:cs typeface="+mj-cs"/>
            </a:rPr>
            <a:t>রহিত</a:t>
          </a:r>
          <a:r>
            <a:rPr lang="en-US" sz="1000" kern="1200" dirty="0" smtClean="0">
              <a:cs typeface="+mj-cs"/>
            </a:rPr>
            <a:t> </a:t>
          </a:r>
          <a:r>
            <a:rPr lang="en-US" sz="1000" kern="1200" dirty="0" err="1" smtClean="0">
              <a:cs typeface="+mj-cs"/>
            </a:rPr>
            <a:t>করি</a:t>
          </a:r>
          <a:endParaRPr lang="en-US" sz="3900" kern="1200" dirty="0"/>
        </a:p>
      </dsp:txBody>
      <dsp:txXfrm>
        <a:off x="1497331" y="1684768"/>
        <a:ext cx="1156208" cy="1156208"/>
      </dsp:txXfrm>
    </dsp:sp>
    <dsp:sp modelId="{0FAD4637-4972-4F4E-82FC-5FABD1B179D5}">
      <dsp:nvSpPr>
        <dsp:cNvPr id="0" name=""/>
        <dsp:cNvSpPr/>
      </dsp:nvSpPr>
      <dsp:spPr>
        <a:xfrm rot="19440000">
          <a:off x="2841670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854164" y="1420635"/>
        <a:ext cx="305286" cy="33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9851-BF8D-4FDE-9C81-4817493DB6E7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42EF-FD9C-48D2-841C-1550267D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0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9851-BF8D-4FDE-9C81-4817493DB6E7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42EF-FD9C-48D2-841C-1550267D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1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9851-BF8D-4FDE-9C81-4817493DB6E7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42EF-FD9C-48D2-841C-1550267D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9851-BF8D-4FDE-9C81-4817493DB6E7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42EF-FD9C-48D2-841C-1550267D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9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9851-BF8D-4FDE-9C81-4817493DB6E7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42EF-FD9C-48D2-841C-1550267D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7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9851-BF8D-4FDE-9C81-4817493DB6E7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42EF-FD9C-48D2-841C-1550267D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9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9851-BF8D-4FDE-9C81-4817493DB6E7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42EF-FD9C-48D2-841C-1550267D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2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9851-BF8D-4FDE-9C81-4817493DB6E7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42EF-FD9C-48D2-841C-1550267D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1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9851-BF8D-4FDE-9C81-4817493DB6E7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42EF-FD9C-48D2-841C-1550267D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7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9851-BF8D-4FDE-9C81-4817493DB6E7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42EF-FD9C-48D2-841C-1550267D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9851-BF8D-4FDE-9C81-4817493DB6E7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42EF-FD9C-48D2-841C-1550267D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0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99851-BF8D-4FDE-9C81-4817493DB6E7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942EF-FD9C-48D2-841C-1550267D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9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9166"/>
            <a:ext cx="12192000" cy="7378482"/>
          </a:xfrm>
        </p:spPr>
      </p:pic>
      <p:sp>
        <p:nvSpPr>
          <p:cNvPr id="5" name="TextBox 4"/>
          <p:cNvSpPr txBox="1"/>
          <p:nvPr/>
        </p:nvSpPr>
        <p:spPr>
          <a:xfrm>
            <a:off x="5386647" y="2602189"/>
            <a:ext cx="2776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স্বাগতম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47992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/>
              <a:t>একক কাজ-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/>
              <a:t>নসখ কয় প্রকার তোমরা খাতায় লিখ-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7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/>
              <a:t> জোড়ায় কাজ-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/>
              <a:t>নসখ সম্পর্কে কোরান ও হাদিসের আলোকে তিনটি দলিল লিখ।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50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/>
              <a:t>দলিয় কাজ-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/>
              <a:t>কুরান দ্বারা হাদিস রহিত করণ দলিল দ্বারা প্রমান কর।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00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/>
              <a:t>বাড়ীর কাজ-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/>
              <a:t>হাদিস দ্বারা কুরানের  বিধানকে রহিত করণ দলিলসহ লিখে আনবে।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6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/>
              <a:t>মূল্যায়ন-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/>
              <a:t>নসখ মানসুখ সম্পর্কে কুরান হাদিসের আলোকে তোমার মতামত বর্ননা কর।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14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"/>
            <a:ext cx="10515600" cy="5994083"/>
          </a:xfrm>
        </p:spPr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FFFF00"/>
                </a:solidFill>
              </a:rPr>
              <a:t>ধন্যবাদ-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3" y="-279867"/>
            <a:ext cx="11671069" cy="7345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1140" y="1745673"/>
            <a:ext cx="4239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FF00"/>
                </a:solidFill>
              </a:rPr>
              <a:t>ধন্যবাদ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62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2800" dirty="0" smtClean="0"/>
              <a:t>    শিক্ষক পরিচিতি                                             পাঠ পরিচিতি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8" t="15391" r="17674" b="6462"/>
          <a:stretch/>
        </p:blipFill>
        <p:spPr>
          <a:xfrm>
            <a:off x="1911927" y="1875501"/>
            <a:ext cx="2294314" cy="22776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 </a:t>
            </a:r>
            <a:r>
              <a:rPr lang="ar-SA" sz="4800" dirty="0" smtClean="0"/>
              <a:t>قرأن مجيد و تجويد</a:t>
            </a:r>
          </a:p>
          <a:p>
            <a:pPr marL="0" indent="0">
              <a:buNone/>
            </a:pPr>
            <a:r>
              <a:rPr lang="ar-SA" sz="4800" dirty="0" smtClean="0"/>
              <a:t>      </a:t>
            </a:r>
            <a:r>
              <a:rPr lang="en-US" sz="2000" dirty="0" err="1" smtClean="0"/>
              <a:t>শ্রেনীঃনবম</a:t>
            </a:r>
            <a:r>
              <a:rPr lang="en-US" sz="2000" dirty="0" smtClean="0"/>
              <a:t> / </a:t>
            </a:r>
            <a:r>
              <a:rPr lang="en-US" sz="2000" dirty="0" err="1" smtClean="0"/>
              <a:t>দশম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বিষয়ঃ</a:t>
            </a:r>
            <a:r>
              <a:rPr lang="ar-SA" sz="4800" dirty="0" smtClean="0"/>
              <a:t> </a:t>
            </a:r>
            <a:r>
              <a:rPr lang="en-US" dirty="0" err="1" smtClean="0"/>
              <a:t>সম্পর্কে</a:t>
            </a:r>
            <a:r>
              <a:rPr lang="en-US" dirty="0" smtClean="0"/>
              <a:t> </a:t>
            </a:r>
            <a:r>
              <a:rPr lang="en-US" dirty="0" err="1" smtClean="0"/>
              <a:t>আলোচনা</a:t>
            </a:r>
            <a:r>
              <a:rPr lang="en-US" dirty="0" smtClean="0"/>
              <a:t>।</a:t>
            </a:r>
            <a:r>
              <a:rPr lang="ar-SA" sz="4400" dirty="0" smtClean="0"/>
              <a:t> نسخ  </a:t>
            </a:r>
            <a:endParaRPr lang="bn-IN" sz="4400" dirty="0" smtClean="0"/>
          </a:p>
          <a:p>
            <a:pPr marL="0" indent="0">
              <a:buNone/>
            </a:pPr>
            <a:r>
              <a:rPr lang="bn-IN" sz="2000" dirty="0" smtClean="0"/>
              <a:t>সময়ঃ৪৫ মিনিট ।</a:t>
            </a:r>
          </a:p>
          <a:p>
            <a:pPr marL="0" indent="0">
              <a:buNone/>
            </a:pPr>
            <a:r>
              <a:rPr lang="bn-IN" sz="2000" dirty="0" smtClean="0"/>
              <a:t>তারিখঃ২৩/০১/২০২১ ইং।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64029" y="4338002"/>
            <a:ext cx="3990109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মোঃ আব্দুল আলীম, সুপার,গাড়াবাড়ীয়া সিদ্দিকীয়া দাখিল মাদ্রাসা।হরিণাকুন্ডূ,ঝিনাদহ।মোবাঃ০১৭০৬১১৭৪৯৯</a:t>
            </a:r>
            <a:r>
              <a:rPr lang="en-US" dirty="0" smtClean="0"/>
              <a:t>E-mail:abdulalim01011966@gmail.com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14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2000" dirty="0" smtClean="0"/>
              <a:t>নিচের ছবিতে তোমরা কি দেখতে পারছ ?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4807"/>
            <a:ext cx="5181600" cy="427274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12" y="1978429"/>
            <a:ext cx="4785775" cy="4389119"/>
          </a:xfrm>
        </p:spPr>
      </p:pic>
      <p:sp>
        <p:nvSpPr>
          <p:cNvPr id="7" name="TextBox 6"/>
          <p:cNvSpPr txBox="1"/>
          <p:nvPr/>
        </p:nvSpPr>
        <p:spPr>
          <a:xfrm>
            <a:off x="2094808" y="3803656"/>
            <a:ext cx="345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বীজ থেকে অংকুরিত চারা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47214" y="3988322"/>
            <a:ext cx="2975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চারা থেকে ফল গাছে রূপানতরিত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72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515" y="182880"/>
            <a:ext cx="10291157" cy="380722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dirty="0" smtClean="0"/>
              <a:t>আজকের পাঠ</a:t>
            </a:r>
            <a:br>
              <a:rPr lang="bn-IN" dirty="0" smtClean="0"/>
            </a:br>
            <a:r>
              <a:rPr lang="bn-IN" dirty="0" smtClean="0"/>
              <a:t>নাছেখ ও মানছুক সম্পর্কে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59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41045"/>
            <a:ext cx="10515600" cy="705370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2400" dirty="0" smtClean="0"/>
              <a:t>শিখনফল 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46415"/>
            <a:ext cx="10515600" cy="4643235"/>
          </a:xfr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/>
              <a:t>এ পাঠ শেষে শিক্ষার্থীরা.........</a:t>
            </a:r>
          </a:p>
          <a:p>
            <a:r>
              <a:rPr lang="bn-IN" dirty="0" smtClean="0"/>
              <a:t>১)নসখ শব্দের বাব কী বলতে পারবে ?</a:t>
            </a:r>
          </a:p>
          <a:p>
            <a:r>
              <a:rPr lang="bn-IN" dirty="0" smtClean="0"/>
              <a:t>২)নসখ বলতে কি বুঝায় বলতে পারবে ?</a:t>
            </a:r>
          </a:p>
          <a:p>
            <a:r>
              <a:rPr lang="bn-IN" dirty="0" smtClean="0"/>
              <a:t>৩)কোন আয়াত মানসুখ হওয়া হেকমত প্রসুত –প্রমান করতে পারবে ?</a:t>
            </a:r>
          </a:p>
          <a:p>
            <a:r>
              <a:rPr lang="bn-IN" dirty="0" smtClean="0"/>
              <a:t>৪)নসখের পদ্ধতি সম্পর্কে বিশ্লেষন।</a:t>
            </a:r>
          </a:p>
        </p:txBody>
      </p:sp>
    </p:spTree>
    <p:extLst>
      <p:ext uri="{BB962C8B-B14F-4D97-AF65-F5344CB8AC3E}">
        <p14:creationId xmlns:p14="http://schemas.microsoft.com/office/powerpoint/2010/main" val="292627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-681644"/>
            <a:ext cx="9825066" cy="3973484"/>
          </a:xfrm>
          <a:ln w="762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ما ننسخ من اية أوننسها نات بخير منها او مثلها الم تعلم انّ الله على كلّ  شيئ قدير-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আল্লাহ</a:t>
            </a:r>
            <a:r>
              <a:rPr lang="en-US" sz="2000" dirty="0" smtClean="0"/>
              <a:t> </a:t>
            </a:r>
            <a:r>
              <a:rPr lang="en-US" sz="2000" dirty="0" err="1" smtClean="0"/>
              <a:t>যদি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কোন</a:t>
            </a:r>
            <a:r>
              <a:rPr lang="en-US" sz="2000" dirty="0" smtClean="0"/>
              <a:t> </a:t>
            </a:r>
            <a:r>
              <a:rPr lang="en-US" sz="2000" dirty="0" err="1" smtClean="0"/>
              <a:t>আয়াত</a:t>
            </a:r>
            <a:r>
              <a:rPr lang="en-US" sz="2000" dirty="0" smtClean="0"/>
              <a:t> </a:t>
            </a:r>
            <a:r>
              <a:rPr lang="en-US" sz="2000" dirty="0" err="1" smtClean="0"/>
              <a:t>রহিত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অথবা</a:t>
            </a:r>
            <a:r>
              <a:rPr lang="en-US" sz="2000" dirty="0" smtClean="0"/>
              <a:t>  </a:t>
            </a:r>
            <a:r>
              <a:rPr lang="en-US" sz="2000" dirty="0" err="1" smtClean="0"/>
              <a:t>কোন</a:t>
            </a:r>
            <a:r>
              <a:rPr lang="en-US" sz="2000" dirty="0" smtClean="0"/>
              <a:t> </a:t>
            </a:r>
            <a:r>
              <a:rPr lang="en-US" sz="2000" dirty="0" err="1" smtClean="0"/>
              <a:t>আয়াত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বিস্মৃত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তাহলে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তদস্থলে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থেকে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উন্নত</a:t>
            </a:r>
            <a:r>
              <a:rPr lang="en-US" sz="2000" dirty="0" smtClean="0"/>
              <a:t> </a:t>
            </a:r>
            <a:r>
              <a:rPr lang="en-US" sz="2000" dirty="0" err="1" smtClean="0"/>
              <a:t>বা</a:t>
            </a:r>
            <a:r>
              <a:rPr lang="en-US" sz="2000" dirty="0" smtClean="0"/>
              <a:t> </a:t>
            </a:r>
            <a:r>
              <a:rPr lang="en-US" sz="2000" dirty="0" err="1" smtClean="0"/>
              <a:t>অনুরুপ</a:t>
            </a:r>
            <a:r>
              <a:rPr lang="en-US" sz="2000" dirty="0" smtClean="0"/>
              <a:t> </a:t>
            </a:r>
            <a:r>
              <a:rPr lang="en-US" sz="2000" dirty="0" err="1" smtClean="0"/>
              <a:t>আয়াত</a:t>
            </a:r>
            <a:r>
              <a:rPr lang="en-US" sz="2000" dirty="0" smtClean="0"/>
              <a:t> </a:t>
            </a:r>
            <a:r>
              <a:rPr lang="en-US" sz="2000" dirty="0" err="1" smtClean="0"/>
              <a:t>অবতীর্ন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করেন</a:t>
            </a:r>
            <a:r>
              <a:rPr lang="en-US" sz="2000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1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7679502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86153" y="2826327"/>
            <a:ext cx="14297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600" dirty="0" smtClean="0"/>
              <a:t>نسخ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3362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 smtClean="0"/>
              <a:t>ما ننسخ من ايةاو ننسهانات بخير منها او مثلها- الم تعلم انّ الله على كل ثىئ قدير-</a:t>
            </a:r>
            <a:r>
              <a:rPr lang="en-US" dirty="0" smtClean="0"/>
              <a:t>১০৬ </a:t>
            </a:r>
            <a:r>
              <a:rPr lang="en-US" dirty="0" err="1" smtClean="0"/>
              <a:t>নং</a:t>
            </a:r>
            <a:r>
              <a:rPr lang="en-US" dirty="0" smtClean="0"/>
              <a:t> </a:t>
            </a:r>
            <a:r>
              <a:rPr lang="en-US" dirty="0" err="1" smtClean="0"/>
              <a:t>আয়াতের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ইসলামী</a:t>
            </a:r>
            <a:r>
              <a:rPr lang="en-US" dirty="0" smtClean="0"/>
              <a:t> </a:t>
            </a:r>
            <a:r>
              <a:rPr lang="en-US" dirty="0" err="1" smtClean="0"/>
              <a:t>শরীয়তের</a:t>
            </a:r>
            <a:r>
              <a:rPr lang="en-US" dirty="0" smtClean="0"/>
              <a:t> </a:t>
            </a:r>
            <a:r>
              <a:rPr lang="en-US" dirty="0" err="1" smtClean="0"/>
              <a:t>পরিভাষায়</a:t>
            </a:r>
            <a:r>
              <a:rPr lang="en-US" dirty="0" smtClean="0"/>
              <a:t> </a:t>
            </a:r>
            <a:r>
              <a:rPr lang="en-US" dirty="0" err="1" smtClean="0"/>
              <a:t>কোরানের</a:t>
            </a:r>
            <a:r>
              <a:rPr lang="en-US" dirty="0" smtClean="0"/>
              <a:t> 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আয়াতের</a:t>
            </a:r>
            <a:r>
              <a:rPr lang="en-US" dirty="0" smtClean="0"/>
              <a:t> </a:t>
            </a:r>
            <a:r>
              <a:rPr lang="en-US" dirty="0" err="1" smtClean="0"/>
              <a:t>হুকুম</a:t>
            </a:r>
            <a:r>
              <a:rPr lang="en-US" dirty="0" smtClean="0"/>
              <a:t> </a:t>
            </a:r>
            <a:r>
              <a:rPr lang="en-US" dirty="0" err="1" smtClean="0"/>
              <a:t>বহাল</a:t>
            </a:r>
            <a:r>
              <a:rPr lang="en-US" dirty="0" smtClean="0"/>
              <a:t> </a:t>
            </a:r>
            <a:r>
              <a:rPr lang="en-US" dirty="0" err="1" smtClean="0"/>
              <a:t>রেখে</a:t>
            </a:r>
            <a:r>
              <a:rPr lang="en-US" dirty="0" smtClean="0"/>
              <a:t> </a:t>
            </a:r>
            <a:r>
              <a:rPr lang="en-US" dirty="0" err="1" smtClean="0"/>
              <a:t>কেরাত</a:t>
            </a:r>
            <a:r>
              <a:rPr lang="en-US" dirty="0" smtClean="0"/>
              <a:t> </a:t>
            </a:r>
            <a:r>
              <a:rPr lang="en-US" dirty="0" err="1" smtClean="0"/>
              <a:t>বাতিল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,</a:t>
            </a:r>
            <a:r>
              <a:rPr lang="en-US" dirty="0" err="1" smtClean="0"/>
              <a:t>অথবা</a:t>
            </a:r>
            <a:r>
              <a:rPr lang="en-US" dirty="0" smtClean="0"/>
              <a:t> </a:t>
            </a:r>
            <a:r>
              <a:rPr lang="en-US" dirty="0" err="1" smtClean="0"/>
              <a:t>কেরাত</a:t>
            </a:r>
            <a:r>
              <a:rPr lang="en-US" dirty="0" smtClean="0"/>
              <a:t> </a:t>
            </a:r>
            <a:r>
              <a:rPr lang="en-US" dirty="0" err="1" smtClean="0"/>
              <a:t>বহাল</a:t>
            </a:r>
            <a:r>
              <a:rPr lang="en-US" dirty="0" smtClean="0"/>
              <a:t> </a:t>
            </a:r>
            <a:r>
              <a:rPr lang="en-US" dirty="0" err="1" smtClean="0"/>
              <a:t>রেখে</a:t>
            </a:r>
            <a:r>
              <a:rPr lang="en-US" dirty="0" smtClean="0"/>
              <a:t> </a:t>
            </a:r>
            <a:r>
              <a:rPr lang="en-US" dirty="0" err="1" smtClean="0"/>
              <a:t>হুকুম</a:t>
            </a:r>
            <a:r>
              <a:rPr lang="en-US" dirty="0" smtClean="0"/>
              <a:t> </a:t>
            </a:r>
            <a:r>
              <a:rPr lang="en-US" dirty="0" err="1" smtClean="0"/>
              <a:t>বাতিল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, </a:t>
            </a:r>
            <a:r>
              <a:rPr lang="en-US" dirty="0" err="1" smtClean="0"/>
              <a:t>অথবা</a:t>
            </a:r>
            <a:r>
              <a:rPr lang="en-US" dirty="0" smtClean="0"/>
              <a:t> </a:t>
            </a:r>
            <a:r>
              <a:rPr lang="en-US" dirty="0" err="1" smtClean="0"/>
              <a:t>কেরাত</a:t>
            </a:r>
            <a:r>
              <a:rPr lang="en-US" dirty="0" smtClean="0"/>
              <a:t> ও </a:t>
            </a:r>
            <a:r>
              <a:rPr lang="en-US" dirty="0" err="1" smtClean="0"/>
              <a:t>হুকুম</a:t>
            </a:r>
            <a:r>
              <a:rPr lang="en-US" dirty="0" smtClean="0"/>
              <a:t> </a:t>
            </a:r>
            <a:r>
              <a:rPr lang="en-US" dirty="0" err="1" smtClean="0"/>
              <a:t>উভয়</a:t>
            </a:r>
            <a:r>
              <a:rPr lang="en-US" dirty="0" smtClean="0"/>
              <a:t> </a:t>
            </a:r>
            <a:r>
              <a:rPr lang="en-US" dirty="0" err="1" smtClean="0"/>
              <a:t>বাতিল</a:t>
            </a:r>
            <a:r>
              <a:rPr lang="en-US" dirty="0" smtClean="0"/>
              <a:t> </a:t>
            </a:r>
            <a:r>
              <a:rPr lang="en-US" dirty="0" err="1" smtClean="0"/>
              <a:t>করাকে</a:t>
            </a:r>
            <a:r>
              <a:rPr lang="en-US" dirty="0" smtClean="0"/>
              <a:t> </a:t>
            </a:r>
            <a:r>
              <a:rPr lang="en-US" dirty="0" err="1" smtClean="0"/>
              <a:t>নসখ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নসখের</a:t>
            </a:r>
            <a:r>
              <a:rPr lang="en-US" dirty="0" smtClean="0"/>
              <a:t> </a:t>
            </a:r>
            <a:r>
              <a:rPr lang="en-US" dirty="0" err="1" smtClean="0"/>
              <a:t>প্রকার</a:t>
            </a:r>
            <a:r>
              <a:rPr lang="en-US" dirty="0" smtClean="0"/>
              <a:t> </a:t>
            </a:r>
            <a:r>
              <a:rPr lang="en-US" dirty="0" err="1" smtClean="0"/>
              <a:t>ভেদ</a:t>
            </a:r>
            <a:r>
              <a:rPr lang="en-US" dirty="0" smtClean="0"/>
              <a:t>- </a:t>
            </a:r>
            <a:r>
              <a:rPr lang="en-US" dirty="0" err="1" smtClean="0"/>
              <a:t>নসখ</a:t>
            </a:r>
            <a:r>
              <a:rPr lang="en-US" dirty="0" smtClean="0"/>
              <a:t> </a:t>
            </a:r>
            <a:r>
              <a:rPr lang="en-US" dirty="0" err="1" smtClean="0"/>
              <a:t>সাধারণত</a:t>
            </a:r>
            <a:r>
              <a:rPr lang="en-US" dirty="0" smtClean="0"/>
              <a:t> ৪প্রকার-যথা –</a:t>
            </a:r>
          </a:p>
          <a:p>
            <a:r>
              <a:rPr lang="en-US" dirty="0" smtClean="0"/>
              <a:t>১)</a:t>
            </a:r>
            <a:r>
              <a:rPr lang="en-US" dirty="0" err="1" smtClean="0"/>
              <a:t>কুরান</a:t>
            </a:r>
            <a:r>
              <a:rPr lang="en-US" dirty="0" smtClean="0"/>
              <a:t> </a:t>
            </a:r>
            <a:r>
              <a:rPr lang="en-US" dirty="0" err="1" smtClean="0"/>
              <a:t>দ্বরা</a:t>
            </a:r>
            <a:r>
              <a:rPr lang="en-US" dirty="0" smtClean="0"/>
              <a:t> </a:t>
            </a:r>
            <a:r>
              <a:rPr lang="en-US" dirty="0" err="1" smtClean="0"/>
              <a:t>কুরানের</a:t>
            </a:r>
            <a:r>
              <a:rPr lang="en-US" dirty="0" smtClean="0"/>
              <a:t> </a:t>
            </a:r>
            <a:r>
              <a:rPr lang="en-US" dirty="0" err="1" smtClean="0"/>
              <a:t>আয়াত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হুকুম</a:t>
            </a:r>
            <a:r>
              <a:rPr lang="en-US" dirty="0" smtClean="0"/>
              <a:t> </a:t>
            </a:r>
            <a:r>
              <a:rPr lang="en-US" dirty="0" err="1" smtClean="0"/>
              <a:t>রিহিত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।</a:t>
            </a:r>
          </a:p>
          <a:p>
            <a:r>
              <a:rPr lang="en-US" dirty="0" smtClean="0"/>
              <a:t>২)</a:t>
            </a:r>
            <a:r>
              <a:rPr lang="en-US" dirty="0" err="1" smtClean="0"/>
              <a:t>হাদিস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হাদিসের</a:t>
            </a:r>
            <a:r>
              <a:rPr lang="en-US" dirty="0" smtClean="0"/>
              <a:t> </a:t>
            </a:r>
            <a:r>
              <a:rPr lang="en-US" dirty="0" err="1" smtClean="0"/>
              <a:t>ব্যাখ্যাবলী</a:t>
            </a:r>
            <a:r>
              <a:rPr lang="en-US" dirty="0" smtClean="0"/>
              <a:t> ও </a:t>
            </a:r>
            <a:r>
              <a:rPr lang="en-US" dirty="0" err="1" smtClean="0"/>
              <a:t>হুকুম</a:t>
            </a:r>
            <a:r>
              <a:rPr lang="en-US" dirty="0" smtClean="0"/>
              <a:t> </a:t>
            </a:r>
            <a:r>
              <a:rPr lang="en-US" dirty="0" err="1" smtClean="0"/>
              <a:t>রহিত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।</a:t>
            </a:r>
          </a:p>
          <a:p>
            <a:pPr marL="0" indent="0">
              <a:buNone/>
            </a:pPr>
            <a:r>
              <a:rPr lang="en-US" dirty="0" smtClean="0"/>
              <a:t>৩)</a:t>
            </a:r>
            <a:r>
              <a:rPr lang="en-US" dirty="0" err="1" smtClean="0"/>
              <a:t>কুরান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হাদিস</a:t>
            </a:r>
            <a:r>
              <a:rPr lang="en-US" dirty="0" smtClean="0"/>
              <a:t> </a:t>
            </a:r>
            <a:r>
              <a:rPr lang="en-US" dirty="0" err="1" smtClean="0"/>
              <a:t>রহিত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।</a:t>
            </a:r>
          </a:p>
          <a:p>
            <a:pPr marL="0" indent="0">
              <a:buNone/>
            </a:pPr>
            <a:r>
              <a:rPr lang="en-US" dirty="0" smtClean="0"/>
              <a:t>৪) </a:t>
            </a:r>
            <a:r>
              <a:rPr lang="en-US" dirty="0" err="1" smtClean="0"/>
              <a:t>হাদিস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কোরানের</a:t>
            </a:r>
            <a:r>
              <a:rPr lang="en-US" dirty="0" smtClean="0"/>
              <a:t> </a:t>
            </a:r>
            <a:r>
              <a:rPr lang="en-US" dirty="0" err="1" smtClean="0"/>
              <a:t>বিধানকে</a:t>
            </a:r>
            <a:r>
              <a:rPr lang="en-US" dirty="0" smtClean="0"/>
              <a:t> </a:t>
            </a:r>
            <a:r>
              <a:rPr lang="en-US" dirty="0" err="1" smtClean="0"/>
              <a:t>রহিত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41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2400" dirty="0" smtClean="0"/>
              <a:t>নসখের পদ্ধতি-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/>
              <a:t>১) আয়াত ও উহার হুকুম উভয় রহিত হওয়াঃরেদায়াতের আয়াত সংশ্লিষ্ট হযরত আয়েশা সিদ্দিকা (রাঃ) </a:t>
            </a:r>
            <a:r>
              <a:rPr lang="bn-IN" dirty="0" smtClean="0"/>
              <a:t>এর শুরুতে </a:t>
            </a:r>
            <a:r>
              <a:rPr lang="bn-IN" dirty="0" smtClean="0"/>
              <a:t>রেদায়াত এর কিরাত তো রহিত হয়েছে,আবার উহার হুকুমও রহিত হয়ে গেছে।</a:t>
            </a:r>
          </a:p>
          <a:p>
            <a:r>
              <a:rPr lang="bn-IN" dirty="0" smtClean="0"/>
              <a:t>২) কোরানের কোন কোন আয়াতের হুকুম রহিত হয়ে গেছে কিন্তু আয়াত এখনো তেলায়ত করা হয়।যেমন-মুশরিকদের যেখানে পাও সেখানেই হত্যা কর।এ আয়াতের হুকুম এখন বর্তমান নেই।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38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337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Vrinda</vt:lpstr>
      <vt:lpstr>Office Theme</vt:lpstr>
      <vt:lpstr>PowerPoint Presentation</vt:lpstr>
      <vt:lpstr>    শিক্ষক পরিচিতি                                             পাঠ পরিচিতি</vt:lpstr>
      <vt:lpstr>নিচের ছবিতে তোমরা কি দেখতে পারছ ?</vt:lpstr>
      <vt:lpstr>আজকের পাঠ নাছেখ ও মানছুক সম্পর্কে</vt:lpstr>
      <vt:lpstr>শিখনফল </vt:lpstr>
      <vt:lpstr>ما ننسخ من اية أوننسها نات بخير منها او مثلها الم تعلم انّ الله على كلّ  شيئ قدير- আল্লাহ যদি কোন আয়াত রহিত করে অথবা  কোন আয়াত বিস্মৃত করে তাহলে তদস্থলে তার থেকে উন্নত বা অনুরুপ আয়াত অবতীর্ন করেন।</vt:lpstr>
      <vt:lpstr>PowerPoint Presentation</vt:lpstr>
      <vt:lpstr>ما ننسخ من ايةاو ننسهانات بخير منها او مثلها- الم تعلم انّ الله على كل ثىئ قدير-১০৬ নং আয়াতের ব্যাখ্যা-</vt:lpstr>
      <vt:lpstr>নসখের পদ্ধতি-</vt:lpstr>
      <vt:lpstr>একক কাজ-</vt:lpstr>
      <vt:lpstr> জোড়ায় কাজ-</vt:lpstr>
      <vt:lpstr>দলিয় কাজ-</vt:lpstr>
      <vt:lpstr>বাড়ীর কাজ-</vt:lpstr>
      <vt:lpstr>মূল্যায়ন-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35</cp:revision>
  <dcterms:created xsi:type="dcterms:W3CDTF">2021-01-23T04:53:21Z</dcterms:created>
  <dcterms:modified xsi:type="dcterms:W3CDTF">2021-01-30T06:27:00Z</dcterms:modified>
</cp:coreProperties>
</file>