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0"/>
  </p:notesMasterIdLst>
  <p:sldIdLst>
    <p:sldId id="289" r:id="rId2"/>
    <p:sldId id="258" r:id="rId3"/>
    <p:sldId id="259" r:id="rId4"/>
    <p:sldId id="264" r:id="rId5"/>
    <p:sldId id="271" r:id="rId6"/>
    <p:sldId id="272" r:id="rId7"/>
    <p:sldId id="273" r:id="rId8"/>
    <p:sldId id="274" r:id="rId9"/>
    <p:sldId id="265" r:id="rId10"/>
    <p:sldId id="287" r:id="rId11"/>
    <p:sldId id="266" r:id="rId12"/>
    <p:sldId id="267" r:id="rId13"/>
    <p:sldId id="268" r:id="rId14"/>
    <p:sldId id="269" r:id="rId15"/>
    <p:sldId id="270" r:id="rId16"/>
    <p:sldId id="275" r:id="rId17"/>
    <p:sldId id="276" r:id="rId18"/>
    <p:sldId id="277" r:id="rId19"/>
    <p:sldId id="281" r:id="rId20"/>
    <p:sldId id="280" r:id="rId21"/>
    <p:sldId id="279" r:id="rId22"/>
    <p:sldId id="278" r:id="rId23"/>
    <p:sldId id="283" r:id="rId24"/>
    <p:sldId id="282" r:id="rId25"/>
    <p:sldId id="261" r:id="rId26"/>
    <p:sldId id="286" r:id="rId27"/>
    <p:sldId id="262" r:id="rId28"/>
    <p:sldId id="2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C3CF"/>
    <a:srgbClr val="2B4D98"/>
    <a:srgbClr val="2E8ADA"/>
    <a:srgbClr val="BD4DA6"/>
    <a:srgbClr val="020405"/>
    <a:srgbClr val="D4C7D1"/>
    <a:srgbClr val="E48807"/>
    <a:srgbClr val="000000"/>
    <a:srgbClr val="D6D9D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374" autoAdjust="0"/>
  </p:normalViewPr>
  <p:slideViewPr>
    <p:cSldViewPr>
      <p:cViewPr varScale="1">
        <p:scale>
          <a:sx n="63" d="100"/>
          <a:sy n="63" d="100"/>
        </p:scale>
        <p:origin x="102" y="30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2F372-B3D2-4D9F-BD08-5FA3E613082A}" type="datetimeFigureOut">
              <a:rPr lang="en-US" smtClean="0"/>
              <a:pPr/>
              <a:t>2/3/2021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1867B-4533-4D53-9CBF-3DA69FA35D22}" type="slidenum">
              <a:rPr lang="en-US" smtClean="0"/>
              <a:pPr/>
              <a:t>‹#›</a:t>
            </a:fld>
            <a:endParaRPr lang="en-US" dirty="0"/>
          </a:p>
        </p:txBody>
      </p:sp>
    </p:spTree>
    <p:extLst>
      <p:ext uri="{BB962C8B-B14F-4D97-AF65-F5344CB8AC3E}">
        <p14:creationId xmlns:p14="http://schemas.microsoft.com/office/powerpoint/2010/main" val="246744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as-IN" smtClean="0"/>
              <a:t>মোঃ আবু হাসান, সহকারি শিক্ষক, বিজবাগ সরকারি প্রাথমিক বিদ্যালয়।</a:t>
            </a:r>
            <a:endParaRPr lang="en-US"/>
          </a:p>
        </p:txBody>
      </p:sp>
    </p:spTree>
    <p:extLst>
      <p:ext uri="{BB962C8B-B14F-4D97-AF65-F5344CB8AC3E}">
        <p14:creationId xmlns:p14="http://schemas.microsoft.com/office/powerpoint/2010/main" val="415575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as-IN" smtClean="0"/>
              <a:t>মোঃ আবু হাসান, সহকারি শিক্ষক, বিজবাগ সরকারি প্রাথমিক বিদ্যালয়।</a:t>
            </a:r>
            <a:endParaRPr lang="en-US"/>
          </a:p>
        </p:txBody>
      </p:sp>
    </p:spTree>
    <p:extLst>
      <p:ext uri="{BB962C8B-B14F-4D97-AF65-F5344CB8AC3E}">
        <p14:creationId xmlns:p14="http://schemas.microsoft.com/office/powerpoint/2010/main" val="317069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a:t>ধন্যবাদ</a:t>
            </a:r>
            <a:r>
              <a:rPr lang="bn-IN" baseline="0" dirty="0"/>
              <a:t> দ্বারা শ্রেণীর কার্যক্রম সমাপ্ত করা যেতে পারে।</a:t>
            </a:r>
            <a:endParaRPr lang="en-US" dirty="0"/>
          </a:p>
          <a:p>
            <a:endParaRPr lang="en-US" dirty="0"/>
          </a:p>
        </p:txBody>
      </p:sp>
      <p:sp>
        <p:nvSpPr>
          <p:cNvPr id="4" name="Slide Number Placeholder 3"/>
          <p:cNvSpPr>
            <a:spLocks noGrp="1"/>
          </p:cNvSpPr>
          <p:nvPr>
            <p:ph type="sldNum" sz="quarter" idx="5"/>
          </p:nvPr>
        </p:nvSpPr>
        <p:spPr/>
        <p:txBody>
          <a:bodyPr/>
          <a:lstStyle/>
          <a:p>
            <a:fld id="{B83033A8-80DC-42D0-B919-6586464BBE60}" type="slidenum">
              <a:rPr lang="en-US" smtClean="0"/>
              <a:t>28</a:t>
            </a:fld>
            <a:endParaRPr lang="en-US"/>
          </a:p>
        </p:txBody>
      </p:sp>
    </p:spTree>
    <p:extLst>
      <p:ext uri="{BB962C8B-B14F-4D97-AF65-F5344CB8AC3E}">
        <p14:creationId xmlns:p14="http://schemas.microsoft.com/office/powerpoint/2010/main" val="1261946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58419" indent="0" algn="ctr">
              <a:buNone/>
              <a:defRPr>
                <a:solidFill>
                  <a:schemeClr val="tx1">
                    <a:tint val="75000"/>
                  </a:schemeClr>
                </a:solidFill>
              </a:defRPr>
            </a:lvl2pPr>
            <a:lvl3pPr marL="716839" indent="0" algn="ctr">
              <a:buNone/>
              <a:defRPr>
                <a:solidFill>
                  <a:schemeClr val="tx1">
                    <a:tint val="75000"/>
                  </a:schemeClr>
                </a:solidFill>
              </a:defRPr>
            </a:lvl3pPr>
            <a:lvl4pPr marL="1075258" indent="0" algn="ctr">
              <a:buNone/>
              <a:defRPr>
                <a:solidFill>
                  <a:schemeClr val="tx1">
                    <a:tint val="75000"/>
                  </a:schemeClr>
                </a:solidFill>
              </a:defRPr>
            </a:lvl4pPr>
            <a:lvl5pPr marL="1433677" indent="0" algn="ctr">
              <a:buNone/>
              <a:defRPr>
                <a:solidFill>
                  <a:schemeClr val="tx1">
                    <a:tint val="75000"/>
                  </a:schemeClr>
                </a:solidFill>
              </a:defRPr>
            </a:lvl5pPr>
            <a:lvl6pPr marL="1792097" indent="0" algn="ctr">
              <a:buNone/>
              <a:defRPr>
                <a:solidFill>
                  <a:schemeClr val="tx1">
                    <a:tint val="75000"/>
                  </a:schemeClr>
                </a:solidFill>
              </a:defRPr>
            </a:lvl6pPr>
            <a:lvl7pPr marL="2150516" indent="0" algn="ctr">
              <a:buNone/>
              <a:defRPr>
                <a:solidFill>
                  <a:schemeClr val="tx1">
                    <a:tint val="75000"/>
                  </a:schemeClr>
                </a:solidFill>
              </a:defRPr>
            </a:lvl7pPr>
            <a:lvl8pPr marL="2508935" indent="0" algn="ctr">
              <a:buNone/>
              <a:defRPr>
                <a:solidFill>
                  <a:schemeClr val="tx1">
                    <a:tint val="75000"/>
                  </a:schemeClr>
                </a:solidFill>
              </a:defRPr>
            </a:lvl8pPr>
            <a:lvl9pPr marL="28673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424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43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24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6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14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71">
                <a:solidFill>
                  <a:schemeClr val="tx1">
                    <a:tint val="75000"/>
                  </a:schemeClr>
                </a:solidFill>
              </a:defRPr>
            </a:lvl1pPr>
            <a:lvl2pPr marL="358419" indent="0">
              <a:buNone/>
              <a:defRPr sz="1429">
                <a:solidFill>
                  <a:schemeClr val="tx1">
                    <a:tint val="75000"/>
                  </a:schemeClr>
                </a:solidFill>
              </a:defRPr>
            </a:lvl2pPr>
            <a:lvl3pPr marL="716839" indent="0">
              <a:buNone/>
              <a:defRPr sz="1286">
                <a:solidFill>
                  <a:schemeClr val="tx1">
                    <a:tint val="75000"/>
                  </a:schemeClr>
                </a:solidFill>
              </a:defRPr>
            </a:lvl3pPr>
            <a:lvl4pPr marL="1075258" indent="0">
              <a:buNone/>
              <a:defRPr sz="1071">
                <a:solidFill>
                  <a:schemeClr val="tx1">
                    <a:tint val="75000"/>
                  </a:schemeClr>
                </a:solidFill>
              </a:defRPr>
            </a:lvl4pPr>
            <a:lvl5pPr marL="1433677" indent="0">
              <a:buNone/>
              <a:defRPr sz="1071">
                <a:solidFill>
                  <a:schemeClr val="tx1">
                    <a:tint val="75000"/>
                  </a:schemeClr>
                </a:solidFill>
              </a:defRPr>
            </a:lvl5pPr>
            <a:lvl6pPr marL="1792097" indent="0">
              <a:buNone/>
              <a:defRPr sz="1071">
                <a:solidFill>
                  <a:schemeClr val="tx1">
                    <a:tint val="75000"/>
                  </a:schemeClr>
                </a:solidFill>
              </a:defRPr>
            </a:lvl6pPr>
            <a:lvl7pPr marL="2150516" indent="0">
              <a:buNone/>
              <a:defRPr sz="1071">
                <a:solidFill>
                  <a:schemeClr val="tx1">
                    <a:tint val="75000"/>
                  </a:schemeClr>
                </a:solidFill>
              </a:defRPr>
            </a:lvl7pPr>
            <a:lvl8pPr marL="2508935" indent="0">
              <a:buNone/>
              <a:defRPr sz="1071">
                <a:solidFill>
                  <a:schemeClr val="tx1">
                    <a:tint val="75000"/>
                  </a:schemeClr>
                </a:solidFill>
              </a:defRPr>
            </a:lvl8pPr>
            <a:lvl9pPr marL="2867354" indent="0">
              <a:buNone/>
              <a:defRPr sz="107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936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214"/>
            </a:lvl1pPr>
            <a:lvl2pPr>
              <a:defRPr sz="1857"/>
            </a:lvl2pPr>
            <a:lvl3pPr>
              <a:defRPr sz="1571"/>
            </a:lvl3pPr>
            <a:lvl4pPr>
              <a:defRPr sz="1429"/>
            </a:lvl4pPr>
            <a:lvl5pPr>
              <a:defRPr sz="1429"/>
            </a:lvl5pPr>
            <a:lvl6pPr>
              <a:defRPr sz="1429"/>
            </a:lvl6pPr>
            <a:lvl7pPr>
              <a:defRPr sz="1429"/>
            </a:lvl7pPr>
            <a:lvl8pPr>
              <a:defRPr sz="1429"/>
            </a:lvl8pPr>
            <a:lvl9pPr>
              <a:defRPr sz="14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214"/>
            </a:lvl1pPr>
            <a:lvl2pPr>
              <a:defRPr sz="1857"/>
            </a:lvl2pPr>
            <a:lvl3pPr>
              <a:defRPr sz="1571"/>
            </a:lvl3pPr>
            <a:lvl4pPr>
              <a:defRPr sz="1429"/>
            </a:lvl4pPr>
            <a:lvl5pPr>
              <a:defRPr sz="1429"/>
            </a:lvl5pPr>
            <a:lvl6pPr>
              <a:defRPr sz="1429"/>
            </a:lvl6pPr>
            <a:lvl7pPr>
              <a:defRPr sz="1429"/>
            </a:lvl7pPr>
            <a:lvl8pPr>
              <a:defRPr sz="1429"/>
            </a:lvl8pPr>
            <a:lvl9pPr>
              <a:defRPr sz="14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6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57" b="1"/>
            </a:lvl1pPr>
            <a:lvl2pPr marL="358419" indent="0">
              <a:buNone/>
              <a:defRPr sz="1571" b="1"/>
            </a:lvl2pPr>
            <a:lvl3pPr marL="716839" indent="0">
              <a:buNone/>
              <a:defRPr sz="1429" b="1"/>
            </a:lvl3pPr>
            <a:lvl4pPr marL="1075258" indent="0">
              <a:buNone/>
              <a:defRPr sz="1286" b="1"/>
            </a:lvl4pPr>
            <a:lvl5pPr marL="1433677" indent="0">
              <a:buNone/>
              <a:defRPr sz="1286" b="1"/>
            </a:lvl5pPr>
            <a:lvl6pPr marL="1792097" indent="0">
              <a:buNone/>
              <a:defRPr sz="1286" b="1"/>
            </a:lvl6pPr>
            <a:lvl7pPr marL="2150516" indent="0">
              <a:buNone/>
              <a:defRPr sz="1286" b="1"/>
            </a:lvl7pPr>
            <a:lvl8pPr marL="2508935" indent="0">
              <a:buNone/>
              <a:defRPr sz="1286" b="1"/>
            </a:lvl8pPr>
            <a:lvl9pPr marL="2867354" indent="0">
              <a:buNone/>
              <a:defRPr sz="1286"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57"/>
            </a:lvl1pPr>
            <a:lvl2pPr>
              <a:defRPr sz="1571"/>
            </a:lvl2pPr>
            <a:lvl3pPr>
              <a:defRPr sz="1429"/>
            </a:lvl3pPr>
            <a:lvl4pPr>
              <a:defRPr sz="1286"/>
            </a:lvl4pPr>
            <a:lvl5pPr>
              <a:defRPr sz="1286"/>
            </a:lvl5pPr>
            <a:lvl6pPr>
              <a:defRPr sz="1286"/>
            </a:lvl6pPr>
            <a:lvl7pPr>
              <a:defRPr sz="1286"/>
            </a:lvl7pPr>
            <a:lvl8pPr>
              <a:defRPr sz="1286"/>
            </a:lvl8pPr>
            <a:lvl9pPr>
              <a:defRPr sz="12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5" cy="639762"/>
          </a:xfrm>
        </p:spPr>
        <p:txBody>
          <a:bodyPr anchor="b"/>
          <a:lstStyle>
            <a:lvl1pPr marL="0" indent="0">
              <a:buNone/>
              <a:defRPr sz="1857" b="1"/>
            </a:lvl1pPr>
            <a:lvl2pPr marL="358419" indent="0">
              <a:buNone/>
              <a:defRPr sz="1571" b="1"/>
            </a:lvl2pPr>
            <a:lvl3pPr marL="716839" indent="0">
              <a:buNone/>
              <a:defRPr sz="1429" b="1"/>
            </a:lvl3pPr>
            <a:lvl4pPr marL="1075258" indent="0">
              <a:buNone/>
              <a:defRPr sz="1286" b="1"/>
            </a:lvl4pPr>
            <a:lvl5pPr marL="1433677" indent="0">
              <a:buNone/>
              <a:defRPr sz="1286" b="1"/>
            </a:lvl5pPr>
            <a:lvl6pPr marL="1792097" indent="0">
              <a:buNone/>
              <a:defRPr sz="1286" b="1"/>
            </a:lvl6pPr>
            <a:lvl7pPr marL="2150516" indent="0">
              <a:buNone/>
              <a:defRPr sz="1286" b="1"/>
            </a:lvl7pPr>
            <a:lvl8pPr marL="2508935" indent="0">
              <a:buNone/>
              <a:defRPr sz="1286" b="1"/>
            </a:lvl8pPr>
            <a:lvl9pPr marL="2867354" indent="0">
              <a:buNone/>
              <a:defRPr sz="1286"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5" cy="3951288"/>
          </a:xfrm>
        </p:spPr>
        <p:txBody>
          <a:bodyPr/>
          <a:lstStyle>
            <a:lvl1pPr>
              <a:defRPr sz="1857"/>
            </a:lvl1pPr>
            <a:lvl2pPr>
              <a:defRPr sz="1571"/>
            </a:lvl2pPr>
            <a:lvl3pPr>
              <a:defRPr sz="1429"/>
            </a:lvl3pPr>
            <a:lvl4pPr>
              <a:defRPr sz="1286"/>
            </a:lvl4pPr>
            <a:lvl5pPr>
              <a:defRPr sz="1286"/>
            </a:lvl5pPr>
            <a:lvl6pPr>
              <a:defRPr sz="1286"/>
            </a:lvl6pPr>
            <a:lvl7pPr>
              <a:defRPr sz="1286"/>
            </a:lvl7pPr>
            <a:lvl8pPr>
              <a:defRPr sz="1286"/>
            </a:lvl8pPr>
            <a:lvl9pPr>
              <a:defRPr sz="12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64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75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Date Placeholder 12"/>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2/3/2021</a:t>
            </a:fld>
            <a:endParaRPr lang="en-US">
              <a:solidFill>
                <a:prstClr val="black">
                  <a:tint val="75000"/>
                </a:prstClr>
              </a:solidFill>
            </a:endParaRPr>
          </a:p>
        </p:txBody>
      </p:sp>
      <p:sp>
        <p:nvSpPr>
          <p:cNvPr id="14" name="Slide Number Placeholder 13"/>
          <p:cNvSpPr>
            <a:spLocks noGrp="1"/>
          </p:cNvSpPr>
          <p:nvPr>
            <p:ph type="sldNum" sz="quarter" idx="11"/>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5" name="Footer Placeholder 14"/>
          <p:cNvSpPr>
            <a:spLocks noGrp="1"/>
          </p:cNvSpPr>
          <p:nvPr>
            <p:ph type="ftr" sz="quarter" idx="12"/>
          </p:nvPr>
        </p:nvSpPr>
        <p:spPr>
          <a:xfrm>
            <a:off x="3483428" y="6387353"/>
            <a:ext cx="5588000" cy="165472"/>
          </a:xfrm>
        </p:spPr>
        <p:txBody>
          <a:bodyPr/>
          <a:lstStyle/>
          <a:p>
            <a:endParaRPr lang="en-US" dirty="0">
              <a:solidFill>
                <a:prstClr val="black">
                  <a:tint val="75000"/>
                </a:prstClr>
              </a:solidFill>
            </a:endParaRPr>
          </a:p>
        </p:txBody>
      </p:sp>
      <p:sp>
        <p:nvSpPr>
          <p:cNvPr id="9" name="TextBox 8"/>
          <p:cNvSpPr txBox="1"/>
          <p:nvPr userDrawn="1"/>
        </p:nvSpPr>
        <p:spPr>
          <a:xfrm>
            <a:off x="3200400" y="6677161"/>
            <a:ext cx="5682343" cy="253916"/>
          </a:xfrm>
          <a:prstGeom prst="rect">
            <a:avLst/>
          </a:prstGeom>
          <a:noFill/>
        </p:spPr>
        <p:txBody>
          <a:bodyPr wrap="square" rtlCol="0">
            <a:spAutoFit/>
          </a:bodyPr>
          <a:lstStyle/>
          <a:p>
            <a:pPr marL="0" marR="0" indent="0" algn="ctr" defTabSz="716839" rtl="0" eaLnBrk="1" fontAlgn="auto" latinLnBrk="0" hangingPunct="1">
              <a:lnSpc>
                <a:spcPct val="100000"/>
              </a:lnSpc>
              <a:spcBef>
                <a:spcPts val="0"/>
              </a:spcBef>
              <a:spcAft>
                <a:spcPts val="0"/>
              </a:spcAft>
              <a:buClrTx/>
              <a:buSzTx/>
              <a:buFontTx/>
              <a:buNone/>
              <a:tabLst/>
              <a:defRPr/>
            </a:pPr>
            <a:r>
              <a:rPr lang="en-US" sz="1050" dirty="0" smtClean="0">
                <a:solidFill>
                  <a:schemeClr val="tx2"/>
                </a:solidFill>
              </a:rPr>
              <a:t>Md.</a:t>
            </a:r>
            <a:r>
              <a:rPr lang="en-US" sz="1050" baseline="0" dirty="0" smtClean="0">
                <a:solidFill>
                  <a:schemeClr val="tx2"/>
                </a:solidFill>
              </a:rPr>
              <a:t> Abu Hasan, Assistant Teacher, Bijbag Govt. Primary School. Senbag, Noakhali</a:t>
            </a:r>
            <a:endParaRPr lang="en-US" sz="1000" dirty="0">
              <a:solidFill>
                <a:schemeClr val="tx2"/>
              </a:solidFill>
            </a:endParaRPr>
          </a:p>
        </p:txBody>
      </p:sp>
    </p:spTree>
    <p:extLst>
      <p:ext uri="{BB962C8B-B14F-4D97-AF65-F5344CB8AC3E}">
        <p14:creationId xmlns:p14="http://schemas.microsoft.com/office/powerpoint/2010/main" val="24583899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71" b="1"/>
            </a:lvl1pPr>
          </a:lstStyle>
          <a:p>
            <a:r>
              <a:rPr lang="en-US" smtClean="0"/>
              <a:t>Click to edit Master title style</a:t>
            </a:r>
            <a:endParaRPr lang="en-US"/>
          </a:p>
        </p:txBody>
      </p:sp>
      <p:sp>
        <p:nvSpPr>
          <p:cNvPr id="3" name="Content Placeholder 2"/>
          <p:cNvSpPr>
            <a:spLocks noGrp="1"/>
          </p:cNvSpPr>
          <p:nvPr>
            <p:ph idx="1"/>
          </p:nvPr>
        </p:nvSpPr>
        <p:spPr>
          <a:xfrm>
            <a:off x="4766735" y="273052"/>
            <a:ext cx="6815667" cy="5853113"/>
          </a:xfrm>
        </p:spPr>
        <p:txBody>
          <a:bodyPr/>
          <a:lstStyle>
            <a:lvl1pPr>
              <a:defRPr sz="2500"/>
            </a:lvl1pPr>
            <a:lvl2pPr>
              <a:defRPr sz="2214"/>
            </a:lvl2pPr>
            <a:lvl3pPr>
              <a:defRPr sz="1857"/>
            </a:lvl3pPr>
            <a:lvl4pPr>
              <a:defRPr sz="1571"/>
            </a:lvl4pPr>
            <a:lvl5pPr>
              <a:defRPr sz="1571"/>
            </a:lvl5pPr>
            <a:lvl6pPr>
              <a:defRPr sz="1571"/>
            </a:lvl6pPr>
            <a:lvl7pPr>
              <a:defRPr sz="1571"/>
            </a:lvl7pPr>
            <a:lvl8pPr>
              <a:defRPr sz="1571"/>
            </a:lvl8pPr>
            <a:lvl9pPr>
              <a:defRPr sz="157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071"/>
            </a:lvl1pPr>
            <a:lvl2pPr marL="358419" indent="0">
              <a:buNone/>
              <a:defRPr sz="929"/>
            </a:lvl2pPr>
            <a:lvl3pPr marL="716839" indent="0">
              <a:buNone/>
              <a:defRPr sz="786"/>
            </a:lvl3pPr>
            <a:lvl4pPr marL="1075258" indent="0">
              <a:buNone/>
              <a:defRPr sz="714"/>
            </a:lvl4pPr>
            <a:lvl5pPr marL="1433677" indent="0">
              <a:buNone/>
              <a:defRPr sz="714"/>
            </a:lvl5pPr>
            <a:lvl6pPr marL="1792097" indent="0">
              <a:buNone/>
              <a:defRPr sz="714"/>
            </a:lvl6pPr>
            <a:lvl7pPr marL="2150516" indent="0">
              <a:buNone/>
              <a:defRPr sz="714"/>
            </a:lvl7pPr>
            <a:lvl8pPr marL="2508935" indent="0">
              <a:buNone/>
              <a:defRPr sz="714"/>
            </a:lvl8pPr>
            <a:lvl9pPr marL="2867354" indent="0">
              <a:buNone/>
              <a:defRPr sz="71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3620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71"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500"/>
            </a:lvl1pPr>
            <a:lvl2pPr marL="358419" indent="0">
              <a:buNone/>
              <a:defRPr sz="2214"/>
            </a:lvl2pPr>
            <a:lvl3pPr marL="716839" indent="0">
              <a:buNone/>
              <a:defRPr sz="1857"/>
            </a:lvl3pPr>
            <a:lvl4pPr marL="1075258" indent="0">
              <a:buNone/>
              <a:defRPr sz="1571"/>
            </a:lvl4pPr>
            <a:lvl5pPr marL="1433677" indent="0">
              <a:buNone/>
              <a:defRPr sz="1571"/>
            </a:lvl5pPr>
            <a:lvl6pPr marL="1792097" indent="0">
              <a:buNone/>
              <a:defRPr sz="1571"/>
            </a:lvl6pPr>
            <a:lvl7pPr marL="2150516" indent="0">
              <a:buNone/>
              <a:defRPr sz="1571"/>
            </a:lvl7pPr>
            <a:lvl8pPr marL="2508935" indent="0">
              <a:buNone/>
              <a:defRPr sz="1571"/>
            </a:lvl8pPr>
            <a:lvl9pPr marL="2867354" indent="0">
              <a:buNone/>
              <a:defRPr sz="1571"/>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71"/>
            </a:lvl1pPr>
            <a:lvl2pPr marL="358419" indent="0">
              <a:buNone/>
              <a:defRPr sz="929"/>
            </a:lvl2pPr>
            <a:lvl3pPr marL="716839" indent="0">
              <a:buNone/>
              <a:defRPr sz="786"/>
            </a:lvl3pPr>
            <a:lvl4pPr marL="1075258" indent="0">
              <a:buNone/>
              <a:defRPr sz="714"/>
            </a:lvl4pPr>
            <a:lvl5pPr marL="1433677" indent="0">
              <a:buNone/>
              <a:defRPr sz="714"/>
            </a:lvl5pPr>
            <a:lvl6pPr marL="1792097" indent="0">
              <a:buNone/>
              <a:defRPr sz="714"/>
            </a:lvl6pPr>
            <a:lvl7pPr marL="2150516" indent="0">
              <a:buNone/>
              <a:defRPr sz="714"/>
            </a:lvl7pPr>
            <a:lvl8pPr marL="2508935" indent="0">
              <a:buNone/>
              <a:defRPr sz="714"/>
            </a:lvl8pPr>
            <a:lvl9pPr marL="2867354" indent="0">
              <a:buNone/>
              <a:defRPr sz="71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618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00355" tIns="50178" rIns="100355" bIns="501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100355" tIns="50178" rIns="100355" bIns="501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100355" tIns="50178" rIns="100355" bIns="50178" rtlCol="0" anchor="ctr"/>
          <a:lstStyle>
            <a:lvl1pPr algn="l">
              <a:defRPr sz="929">
                <a:solidFill>
                  <a:schemeClr val="tx1">
                    <a:tint val="75000"/>
                  </a:schemeClr>
                </a:solidFill>
              </a:defRPr>
            </a:lvl1pPr>
          </a:lstStyle>
          <a:p>
            <a:pPr defTabSz="716839"/>
            <a:fld id="{1D8BD707-D9CF-40AE-B4C6-C98DA3205C09}" type="datetimeFigureOut">
              <a:rPr lang="en-US" smtClean="0">
                <a:solidFill>
                  <a:prstClr val="black">
                    <a:tint val="75000"/>
                  </a:prstClr>
                </a:solidFill>
              </a:rPr>
              <a:pPr defTabSz="716839"/>
              <a:t>2/3/2021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00355" tIns="50178" rIns="100355" bIns="50178" rtlCol="0" anchor="ctr"/>
          <a:lstStyle>
            <a:lvl1pPr algn="ctr">
              <a:defRPr sz="929">
                <a:solidFill>
                  <a:schemeClr val="tx1">
                    <a:tint val="75000"/>
                  </a:schemeClr>
                </a:solidFill>
              </a:defRPr>
            </a:lvl1pPr>
          </a:lstStyle>
          <a:p>
            <a:pPr defTabSz="716839"/>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00355" tIns="50178" rIns="100355" bIns="50178" rtlCol="0" anchor="ctr"/>
          <a:lstStyle>
            <a:lvl1pPr algn="r">
              <a:defRPr sz="929">
                <a:solidFill>
                  <a:schemeClr val="tx1">
                    <a:tint val="75000"/>
                  </a:schemeClr>
                </a:solidFill>
              </a:defRPr>
            </a:lvl1pPr>
          </a:lstStyle>
          <a:p>
            <a:pPr defTabSz="716839"/>
            <a:fld id="{B6F15528-21DE-4FAA-801E-634DDDAF4B2B}" type="slidenum">
              <a:rPr lang="en-US" smtClean="0">
                <a:solidFill>
                  <a:prstClr val="black">
                    <a:tint val="75000"/>
                  </a:prstClr>
                </a:solidFill>
              </a:rPr>
              <a:pPr defTabSz="716839"/>
              <a:t>‹#›</a:t>
            </a:fld>
            <a:endParaRPr lang="en-US">
              <a:solidFill>
                <a:prstClr val="black">
                  <a:tint val="75000"/>
                </a:prstClr>
              </a:solidFill>
            </a:endParaRPr>
          </a:p>
        </p:txBody>
      </p:sp>
    </p:spTree>
    <p:extLst>
      <p:ext uri="{BB962C8B-B14F-4D97-AF65-F5344CB8AC3E}">
        <p14:creationId xmlns:p14="http://schemas.microsoft.com/office/powerpoint/2010/main" val="183310617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ctr" defTabSz="716839" rtl="0" eaLnBrk="1" latinLnBrk="0" hangingPunct="1">
        <a:spcBef>
          <a:spcPct val="0"/>
        </a:spcBef>
        <a:buNone/>
        <a:defRPr sz="3429" kern="1200">
          <a:solidFill>
            <a:schemeClr val="tx1"/>
          </a:solidFill>
          <a:latin typeface="+mj-lt"/>
          <a:ea typeface="+mj-ea"/>
          <a:cs typeface="+mj-cs"/>
        </a:defRPr>
      </a:lvl1pPr>
    </p:titleStyle>
    <p:bodyStyle>
      <a:lvl1pPr marL="268815" indent="-268815" algn="l" defTabSz="716839"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82432" indent="-224012" algn="l" defTabSz="716839" rtl="0" eaLnBrk="1" latinLnBrk="0" hangingPunct="1">
        <a:spcBef>
          <a:spcPct val="20000"/>
        </a:spcBef>
        <a:buFont typeface="Arial" pitchFamily="34" charset="0"/>
        <a:buChar char="–"/>
        <a:defRPr sz="2214" kern="1200">
          <a:solidFill>
            <a:schemeClr val="tx1"/>
          </a:solidFill>
          <a:latin typeface="+mn-lt"/>
          <a:ea typeface="+mn-ea"/>
          <a:cs typeface="+mn-cs"/>
        </a:defRPr>
      </a:lvl2pPr>
      <a:lvl3pPr marL="896049" indent="-179210" algn="l" defTabSz="716839" rtl="0" eaLnBrk="1" latinLnBrk="0" hangingPunct="1">
        <a:spcBef>
          <a:spcPct val="20000"/>
        </a:spcBef>
        <a:buFont typeface="Arial" pitchFamily="34" charset="0"/>
        <a:buChar char="•"/>
        <a:defRPr sz="1857" kern="1200">
          <a:solidFill>
            <a:schemeClr val="tx1"/>
          </a:solidFill>
          <a:latin typeface="+mn-lt"/>
          <a:ea typeface="+mn-ea"/>
          <a:cs typeface="+mn-cs"/>
        </a:defRPr>
      </a:lvl3pPr>
      <a:lvl4pPr marL="1254468" indent="-179210" algn="l" defTabSz="716839" rtl="0" eaLnBrk="1" latinLnBrk="0" hangingPunct="1">
        <a:spcBef>
          <a:spcPct val="20000"/>
        </a:spcBef>
        <a:buFont typeface="Arial" pitchFamily="34" charset="0"/>
        <a:buChar char="–"/>
        <a:defRPr sz="1571" kern="1200">
          <a:solidFill>
            <a:schemeClr val="tx1"/>
          </a:solidFill>
          <a:latin typeface="+mn-lt"/>
          <a:ea typeface="+mn-ea"/>
          <a:cs typeface="+mn-cs"/>
        </a:defRPr>
      </a:lvl4pPr>
      <a:lvl5pPr marL="1612887" indent="-179210" algn="l" defTabSz="716839" rtl="0" eaLnBrk="1" latinLnBrk="0" hangingPunct="1">
        <a:spcBef>
          <a:spcPct val="20000"/>
        </a:spcBef>
        <a:buFont typeface="Arial" pitchFamily="34" charset="0"/>
        <a:buChar char="»"/>
        <a:defRPr sz="1571" kern="1200">
          <a:solidFill>
            <a:schemeClr val="tx1"/>
          </a:solidFill>
          <a:latin typeface="+mn-lt"/>
          <a:ea typeface="+mn-ea"/>
          <a:cs typeface="+mn-cs"/>
        </a:defRPr>
      </a:lvl5pPr>
      <a:lvl6pPr marL="1971307" indent="-179210" algn="l" defTabSz="716839" rtl="0" eaLnBrk="1" latinLnBrk="0" hangingPunct="1">
        <a:spcBef>
          <a:spcPct val="20000"/>
        </a:spcBef>
        <a:buFont typeface="Arial" pitchFamily="34" charset="0"/>
        <a:buChar char="•"/>
        <a:defRPr sz="1571" kern="1200">
          <a:solidFill>
            <a:schemeClr val="tx1"/>
          </a:solidFill>
          <a:latin typeface="+mn-lt"/>
          <a:ea typeface="+mn-ea"/>
          <a:cs typeface="+mn-cs"/>
        </a:defRPr>
      </a:lvl6pPr>
      <a:lvl7pPr marL="2329726" indent="-179210" algn="l" defTabSz="716839" rtl="0" eaLnBrk="1" latinLnBrk="0" hangingPunct="1">
        <a:spcBef>
          <a:spcPct val="20000"/>
        </a:spcBef>
        <a:buFont typeface="Arial" pitchFamily="34" charset="0"/>
        <a:buChar char="•"/>
        <a:defRPr sz="1571" kern="1200">
          <a:solidFill>
            <a:schemeClr val="tx1"/>
          </a:solidFill>
          <a:latin typeface="+mn-lt"/>
          <a:ea typeface="+mn-ea"/>
          <a:cs typeface="+mn-cs"/>
        </a:defRPr>
      </a:lvl7pPr>
      <a:lvl8pPr marL="2688145" indent="-179210" algn="l" defTabSz="716839" rtl="0" eaLnBrk="1" latinLnBrk="0" hangingPunct="1">
        <a:spcBef>
          <a:spcPct val="20000"/>
        </a:spcBef>
        <a:buFont typeface="Arial" pitchFamily="34" charset="0"/>
        <a:buChar char="•"/>
        <a:defRPr sz="1571" kern="1200">
          <a:solidFill>
            <a:schemeClr val="tx1"/>
          </a:solidFill>
          <a:latin typeface="+mn-lt"/>
          <a:ea typeface="+mn-ea"/>
          <a:cs typeface="+mn-cs"/>
        </a:defRPr>
      </a:lvl8pPr>
      <a:lvl9pPr marL="3046565" indent="-179210" algn="l" defTabSz="716839" rtl="0" eaLnBrk="1" latinLnBrk="0" hangingPunct="1">
        <a:spcBef>
          <a:spcPct val="20000"/>
        </a:spcBef>
        <a:buFont typeface="Arial" pitchFamily="34" charset="0"/>
        <a:buChar char="•"/>
        <a:defRPr sz="1571" kern="1200">
          <a:solidFill>
            <a:schemeClr val="tx1"/>
          </a:solidFill>
          <a:latin typeface="+mn-lt"/>
          <a:ea typeface="+mn-ea"/>
          <a:cs typeface="+mn-cs"/>
        </a:defRPr>
      </a:lvl9pPr>
    </p:bodyStyle>
    <p:otherStyle>
      <a:defPPr>
        <a:defRPr lang="en-US"/>
      </a:defPPr>
      <a:lvl1pPr marL="0" algn="l" defTabSz="716839" rtl="0" eaLnBrk="1" latinLnBrk="0" hangingPunct="1">
        <a:defRPr sz="1429" kern="1200">
          <a:solidFill>
            <a:schemeClr val="tx1"/>
          </a:solidFill>
          <a:latin typeface="+mn-lt"/>
          <a:ea typeface="+mn-ea"/>
          <a:cs typeface="+mn-cs"/>
        </a:defRPr>
      </a:lvl1pPr>
      <a:lvl2pPr marL="358419" algn="l" defTabSz="716839" rtl="0" eaLnBrk="1" latinLnBrk="0" hangingPunct="1">
        <a:defRPr sz="1429" kern="1200">
          <a:solidFill>
            <a:schemeClr val="tx1"/>
          </a:solidFill>
          <a:latin typeface="+mn-lt"/>
          <a:ea typeface="+mn-ea"/>
          <a:cs typeface="+mn-cs"/>
        </a:defRPr>
      </a:lvl2pPr>
      <a:lvl3pPr marL="716839" algn="l" defTabSz="716839" rtl="0" eaLnBrk="1" latinLnBrk="0" hangingPunct="1">
        <a:defRPr sz="1429" kern="1200">
          <a:solidFill>
            <a:schemeClr val="tx1"/>
          </a:solidFill>
          <a:latin typeface="+mn-lt"/>
          <a:ea typeface="+mn-ea"/>
          <a:cs typeface="+mn-cs"/>
        </a:defRPr>
      </a:lvl3pPr>
      <a:lvl4pPr marL="1075258" algn="l" defTabSz="716839" rtl="0" eaLnBrk="1" latinLnBrk="0" hangingPunct="1">
        <a:defRPr sz="1429" kern="1200">
          <a:solidFill>
            <a:schemeClr val="tx1"/>
          </a:solidFill>
          <a:latin typeface="+mn-lt"/>
          <a:ea typeface="+mn-ea"/>
          <a:cs typeface="+mn-cs"/>
        </a:defRPr>
      </a:lvl4pPr>
      <a:lvl5pPr marL="1433677" algn="l" defTabSz="716839" rtl="0" eaLnBrk="1" latinLnBrk="0" hangingPunct="1">
        <a:defRPr sz="1429" kern="1200">
          <a:solidFill>
            <a:schemeClr val="tx1"/>
          </a:solidFill>
          <a:latin typeface="+mn-lt"/>
          <a:ea typeface="+mn-ea"/>
          <a:cs typeface="+mn-cs"/>
        </a:defRPr>
      </a:lvl5pPr>
      <a:lvl6pPr marL="1792097" algn="l" defTabSz="716839" rtl="0" eaLnBrk="1" latinLnBrk="0" hangingPunct="1">
        <a:defRPr sz="1429" kern="1200">
          <a:solidFill>
            <a:schemeClr val="tx1"/>
          </a:solidFill>
          <a:latin typeface="+mn-lt"/>
          <a:ea typeface="+mn-ea"/>
          <a:cs typeface="+mn-cs"/>
        </a:defRPr>
      </a:lvl6pPr>
      <a:lvl7pPr marL="2150516" algn="l" defTabSz="716839" rtl="0" eaLnBrk="1" latinLnBrk="0" hangingPunct="1">
        <a:defRPr sz="1429" kern="1200">
          <a:solidFill>
            <a:schemeClr val="tx1"/>
          </a:solidFill>
          <a:latin typeface="+mn-lt"/>
          <a:ea typeface="+mn-ea"/>
          <a:cs typeface="+mn-cs"/>
        </a:defRPr>
      </a:lvl7pPr>
      <a:lvl8pPr marL="2508935" algn="l" defTabSz="716839" rtl="0" eaLnBrk="1" latinLnBrk="0" hangingPunct="1">
        <a:defRPr sz="1429" kern="1200">
          <a:solidFill>
            <a:schemeClr val="tx1"/>
          </a:solidFill>
          <a:latin typeface="+mn-lt"/>
          <a:ea typeface="+mn-ea"/>
          <a:cs typeface="+mn-cs"/>
        </a:defRPr>
      </a:lvl8pPr>
      <a:lvl9pPr marL="2867354" algn="l" defTabSz="716839" rtl="0" eaLnBrk="1" latinLnBrk="0" hangingPunct="1">
        <a:defRPr sz="14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6.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391750" y="3359810"/>
            <a:ext cx="7574508" cy="549323"/>
          </a:xfrm>
          <a:prstGeom prst="rect">
            <a:avLst/>
          </a:prstGeom>
          <a:noFill/>
          <a:ln w="571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5" name="Rectangle 4"/>
          <p:cNvSpPr/>
          <p:nvPr/>
        </p:nvSpPr>
        <p:spPr>
          <a:xfrm>
            <a:off x="2473638"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98393"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23148"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47903"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72658"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97413"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22168"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46923"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71678"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96433"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21188"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45943"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70698"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95453"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020208"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344963"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669718"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994473"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319228"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643983"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968738"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293493"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618241" y="3443403"/>
            <a:ext cx="257033" cy="382137"/>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238763" y="2445220"/>
            <a:ext cx="3067790" cy="830997"/>
          </a:xfrm>
          <a:prstGeom prst="rect">
            <a:avLst/>
          </a:prstGeom>
          <a:noFill/>
        </p:spPr>
        <p:txBody>
          <a:bodyPr wrap="square" rtlCol="0">
            <a:spAutoFit/>
          </a:bodyPr>
          <a:lstStyle/>
          <a:p>
            <a:r>
              <a:rPr lang="en-US" sz="4800" dirty="0" smtClean="0">
                <a:solidFill>
                  <a:srgbClr val="00FFFF"/>
                </a:solidFill>
                <a:latin typeface="Lato Black" panose="020F0502020204030203" pitchFamily="34" charset="0"/>
                <a:ea typeface="Lato Black" panose="020F0502020204030203" pitchFamily="34" charset="0"/>
                <a:cs typeface="Lato Black" panose="020F0502020204030203" pitchFamily="34" charset="0"/>
              </a:rPr>
              <a:t>LOADING</a:t>
            </a:r>
            <a:endParaRPr lang="en-US" sz="4800" dirty="0">
              <a:solidFill>
                <a:srgbClr val="00FFFF"/>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9" name="TextBox 28"/>
          <p:cNvSpPr txBox="1"/>
          <p:nvPr/>
        </p:nvSpPr>
        <p:spPr>
          <a:xfrm>
            <a:off x="2311952" y="1459230"/>
            <a:ext cx="7568097" cy="3939540"/>
          </a:xfrm>
          <a:prstGeom prst="rect">
            <a:avLst/>
          </a:prstGeom>
          <a:noFill/>
        </p:spPr>
        <p:txBody>
          <a:bodyPr wrap="none" rtlCol="0">
            <a:spAutoFit/>
          </a:bodyPr>
          <a:lstStyle/>
          <a:p>
            <a:r>
              <a:rPr lang="en-US" sz="25000" b="1" dirty="0" smtClean="0">
                <a:solidFill>
                  <a:srgbClr val="00FFFF"/>
                </a:solidFill>
                <a:latin typeface="NikoshBAN" panose="02000000000000000000" pitchFamily="2" charset="0"/>
                <a:cs typeface="NikoshBAN" panose="02000000000000000000" pitchFamily="2" charset="0"/>
              </a:rPr>
              <a:t>স্বাগতম</a:t>
            </a:r>
            <a:endParaRPr lang="en-US" sz="25000" b="1" dirty="0">
              <a:solidFill>
                <a:srgbClr val="00FF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455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
                                        <p:tgtEl>
                                          <p:spTgt spid="5"/>
                                        </p:tgtEl>
                                      </p:cBhvr>
                                    </p:animEffect>
                                  </p:childTnLst>
                                </p:cTn>
                              </p:par>
                            </p:childTnLst>
                          </p:cTn>
                        </p:par>
                        <p:par>
                          <p:cTn id="8" fill="hold">
                            <p:stCondLst>
                              <p:cond delay="1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
                                        <p:tgtEl>
                                          <p:spTgt spid="6"/>
                                        </p:tgtEl>
                                      </p:cBhvr>
                                    </p:animEffect>
                                  </p:childTnLst>
                                </p:cTn>
                              </p:par>
                            </p:childTnLst>
                          </p:cTn>
                        </p:par>
                        <p:par>
                          <p:cTn id="12" fill="hold">
                            <p:stCondLst>
                              <p:cond delay="2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
                                        <p:tgtEl>
                                          <p:spTgt spid="7"/>
                                        </p:tgtEl>
                                      </p:cBhvr>
                                    </p:animEffect>
                                  </p:childTnLst>
                                </p:cTn>
                              </p:par>
                            </p:childTnLst>
                          </p:cTn>
                        </p:par>
                        <p:par>
                          <p:cTn id="16" fill="hold">
                            <p:stCondLst>
                              <p:cond delay="3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
                                        <p:tgtEl>
                                          <p:spTgt spid="8"/>
                                        </p:tgtEl>
                                      </p:cBhvr>
                                    </p:animEffect>
                                  </p:childTnLst>
                                </p:cTn>
                              </p:par>
                            </p:childTnLst>
                          </p:cTn>
                        </p:par>
                        <p:par>
                          <p:cTn id="20" fill="hold">
                            <p:stCondLst>
                              <p:cond delay="4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
                                        <p:tgtEl>
                                          <p:spTgt spid="10"/>
                                        </p:tgtEl>
                                      </p:cBhvr>
                                    </p:animEffect>
                                  </p:childTnLst>
                                </p:cTn>
                              </p:par>
                            </p:childTnLst>
                          </p:cTn>
                        </p:par>
                        <p:par>
                          <p:cTn id="28" fill="hold">
                            <p:stCondLst>
                              <p:cond delay="6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
                                        <p:tgtEl>
                                          <p:spTgt spid="11"/>
                                        </p:tgtEl>
                                      </p:cBhvr>
                                    </p:animEffect>
                                  </p:childTnLst>
                                </p:cTn>
                              </p:par>
                            </p:childTnLst>
                          </p:cTn>
                        </p:par>
                        <p:par>
                          <p:cTn id="32" fill="hold">
                            <p:stCondLst>
                              <p:cond delay="7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100"/>
                                        <p:tgtEl>
                                          <p:spTgt spid="12"/>
                                        </p:tgtEl>
                                      </p:cBhvr>
                                    </p:animEffect>
                                  </p:childTnLst>
                                </p:cTn>
                              </p:par>
                            </p:childTnLst>
                          </p:cTn>
                        </p:par>
                        <p:par>
                          <p:cTn id="36" fill="hold">
                            <p:stCondLst>
                              <p:cond delay="8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100"/>
                                        <p:tgtEl>
                                          <p:spTgt spid="13"/>
                                        </p:tgtEl>
                                      </p:cBhvr>
                                    </p:animEffect>
                                  </p:childTnLst>
                                </p:cTn>
                              </p:par>
                            </p:childTnLst>
                          </p:cTn>
                        </p:par>
                        <p:par>
                          <p:cTn id="40" fill="hold">
                            <p:stCondLst>
                              <p:cond delay="9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100"/>
                                        <p:tgtEl>
                                          <p:spTgt spid="14"/>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100"/>
                                        <p:tgtEl>
                                          <p:spTgt spid="15"/>
                                        </p:tgtEl>
                                      </p:cBhvr>
                                    </p:animEffect>
                                  </p:childTnLst>
                                </p:cTn>
                              </p:par>
                            </p:childTnLst>
                          </p:cTn>
                        </p:par>
                        <p:par>
                          <p:cTn id="48" fill="hold">
                            <p:stCondLst>
                              <p:cond delay="11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100"/>
                                        <p:tgtEl>
                                          <p:spTgt spid="16"/>
                                        </p:tgtEl>
                                      </p:cBhvr>
                                    </p:animEffect>
                                  </p:childTnLst>
                                </p:cTn>
                              </p:par>
                            </p:childTnLst>
                          </p:cTn>
                        </p:par>
                        <p:par>
                          <p:cTn id="52" fill="hold">
                            <p:stCondLst>
                              <p:cond delay="1200"/>
                            </p:stCondLst>
                            <p:childTnLst>
                              <p:par>
                                <p:cTn id="53" presetID="22" presetClass="entr" presetSubtype="8"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100"/>
                                        <p:tgtEl>
                                          <p:spTgt spid="17"/>
                                        </p:tgtEl>
                                      </p:cBhvr>
                                    </p:animEffect>
                                  </p:childTnLst>
                                </p:cTn>
                              </p:par>
                            </p:childTnLst>
                          </p:cTn>
                        </p:par>
                        <p:par>
                          <p:cTn id="56" fill="hold">
                            <p:stCondLst>
                              <p:cond delay="130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100"/>
                                        <p:tgtEl>
                                          <p:spTgt spid="18"/>
                                        </p:tgtEl>
                                      </p:cBhvr>
                                    </p:animEffect>
                                  </p:childTnLst>
                                </p:cTn>
                              </p:par>
                            </p:childTnLst>
                          </p:cTn>
                        </p:par>
                        <p:par>
                          <p:cTn id="60" fill="hold">
                            <p:stCondLst>
                              <p:cond delay="1400"/>
                            </p:stCondLst>
                            <p:childTnLst>
                              <p:par>
                                <p:cTn id="61" presetID="22" presetClass="entr" presetSubtype="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100"/>
                                        <p:tgtEl>
                                          <p:spTgt spid="19"/>
                                        </p:tgtEl>
                                      </p:cBhvr>
                                    </p:animEffec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100"/>
                                        <p:tgtEl>
                                          <p:spTgt spid="20"/>
                                        </p:tgtEl>
                                      </p:cBhvr>
                                    </p:animEffect>
                                  </p:childTnLst>
                                </p:cTn>
                              </p:par>
                            </p:childTnLst>
                          </p:cTn>
                        </p:par>
                        <p:par>
                          <p:cTn id="68" fill="hold">
                            <p:stCondLst>
                              <p:cond delay="1600"/>
                            </p:stCondLst>
                            <p:childTnLst>
                              <p:par>
                                <p:cTn id="69" presetID="22" presetClass="entr" presetSubtype="8"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100"/>
                                        <p:tgtEl>
                                          <p:spTgt spid="21"/>
                                        </p:tgtEl>
                                      </p:cBhvr>
                                    </p:animEffect>
                                  </p:childTnLst>
                                </p:cTn>
                              </p:par>
                            </p:childTnLst>
                          </p:cTn>
                        </p:par>
                        <p:par>
                          <p:cTn id="72" fill="hold">
                            <p:stCondLst>
                              <p:cond delay="1700"/>
                            </p:stCondLst>
                            <p:childTnLst>
                              <p:par>
                                <p:cTn id="73" presetID="22" presetClass="entr" presetSubtype="8"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100"/>
                                        <p:tgtEl>
                                          <p:spTgt spid="22"/>
                                        </p:tgtEl>
                                      </p:cBhvr>
                                    </p:animEffect>
                                  </p:childTnLst>
                                </p:cTn>
                              </p:par>
                            </p:childTnLst>
                          </p:cTn>
                        </p:par>
                        <p:par>
                          <p:cTn id="76" fill="hold">
                            <p:stCondLst>
                              <p:cond delay="1800"/>
                            </p:stCondLst>
                            <p:childTnLst>
                              <p:par>
                                <p:cTn id="77" presetID="22" presetClass="entr" presetSubtype="8"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100"/>
                                        <p:tgtEl>
                                          <p:spTgt spid="23"/>
                                        </p:tgtEl>
                                      </p:cBhvr>
                                    </p:animEffect>
                                  </p:childTnLst>
                                </p:cTn>
                              </p:par>
                            </p:childTnLst>
                          </p:cTn>
                        </p:par>
                        <p:par>
                          <p:cTn id="80" fill="hold">
                            <p:stCondLst>
                              <p:cond delay="190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100"/>
                                        <p:tgtEl>
                                          <p:spTgt spid="24"/>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100"/>
                                        <p:tgtEl>
                                          <p:spTgt spid="25"/>
                                        </p:tgtEl>
                                      </p:cBhvr>
                                    </p:animEffect>
                                  </p:childTnLst>
                                </p:cTn>
                              </p:par>
                            </p:childTnLst>
                          </p:cTn>
                        </p:par>
                        <p:par>
                          <p:cTn id="88" fill="hold">
                            <p:stCondLst>
                              <p:cond delay="2100"/>
                            </p:stCondLst>
                            <p:childTnLst>
                              <p:par>
                                <p:cTn id="89" presetID="22" presetClass="entr" presetSubtype="8"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left)">
                                      <p:cBhvr>
                                        <p:cTn id="91" dur="100"/>
                                        <p:tgtEl>
                                          <p:spTgt spid="26"/>
                                        </p:tgtEl>
                                      </p:cBhvr>
                                    </p:animEffect>
                                  </p:childTnLst>
                                </p:cTn>
                              </p:par>
                            </p:childTnLst>
                          </p:cTn>
                        </p:par>
                        <p:par>
                          <p:cTn id="92" fill="hold">
                            <p:stCondLst>
                              <p:cond delay="2200"/>
                            </p:stCondLst>
                            <p:childTnLst>
                              <p:par>
                                <p:cTn id="93" presetID="22" presetClass="entr" presetSubtype="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100"/>
                                        <p:tgtEl>
                                          <p:spTgt spid="27"/>
                                        </p:tgtEl>
                                      </p:cBhvr>
                                    </p:animEffect>
                                  </p:childTnLst>
                                </p:cTn>
                              </p:par>
                              <p:par>
                                <p:cTn id="96" presetID="53" presetClass="exit" presetSubtype="32" fill="hold" grpId="1" nodeType="withEffect">
                                  <p:stCondLst>
                                    <p:cond delay="0"/>
                                  </p:stCondLst>
                                  <p:childTnLst>
                                    <p:anim calcmode="lin" valueType="num">
                                      <p:cBhvr>
                                        <p:cTn id="97" dur="500"/>
                                        <p:tgtEl>
                                          <p:spTgt spid="5"/>
                                        </p:tgtEl>
                                        <p:attrNameLst>
                                          <p:attrName>ppt_w</p:attrName>
                                        </p:attrNameLst>
                                      </p:cBhvr>
                                      <p:tavLst>
                                        <p:tav tm="0">
                                          <p:val>
                                            <p:strVal val="ppt_w"/>
                                          </p:val>
                                        </p:tav>
                                        <p:tav tm="100000">
                                          <p:val>
                                            <p:fltVal val="0"/>
                                          </p:val>
                                        </p:tav>
                                      </p:tavLst>
                                    </p:anim>
                                    <p:anim calcmode="lin" valueType="num">
                                      <p:cBhvr>
                                        <p:cTn id="98" dur="500"/>
                                        <p:tgtEl>
                                          <p:spTgt spid="5"/>
                                        </p:tgtEl>
                                        <p:attrNameLst>
                                          <p:attrName>ppt_h</p:attrName>
                                        </p:attrNameLst>
                                      </p:cBhvr>
                                      <p:tavLst>
                                        <p:tav tm="0">
                                          <p:val>
                                            <p:strVal val="ppt_h"/>
                                          </p:val>
                                        </p:tav>
                                        <p:tav tm="100000">
                                          <p:val>
                                            <p:fltVal val="0"/>
                                          </p:val>
                                        </p:tav>
                                      </p:tavLst>
                                    </p:anim>
                                    <p:animEffect transition="out" filter="fade">
                                      <p:cBhvr>
                                        <p:cTn id="99" dur="500"/>
                                        <p:tgtEl>
                                          <p:spTgt spid="5"/>
                                        </p:tgtEl>
                                      </p:cBhvr>
                                    </p:animEffect>
                                    <p:set>
                                      <p:cBhvr>
                                        <p:cTn id="100" dur="1" fill="hold">
                                          <p:stCondLst>
                                            <p:cond delay="499"/>
                                          </p:stCondLst>
                                        </p:cTn>
                                        <p:tgtEl>
                                          <p:spTgt spid="5"/>
                                        </p:tgtEl>
                                        <p:attrNameLst>
                                          <p:attrName>style.visibility</p:attrName>
                                        </p:attrNameLst>
                                      </p:cBhvr>
                                      <p:to>
                                        <p:strVal val="hidden"/>
                                      </p:to>
                                    </p:set>
                                  </p:childTnLst>
                                </p:cTn>
                              </p:par>
                              <p:par>
                                <p:cTn id="101" presetID="53" presetClass="exit" presetSubtype="32" fill="hold" grpId="1" nodeType="withEffect">
                                  <p:stCondLst>
                                    <p:cond delay="0"/>
                                  </p:stCondLst>
                                  <p:childTnLst>
                                    <p:anim calcmode="lin" valueType="num">
                                      <p:cBhvr>
                                        <p:cTn id="102" dur="500"/>
                                        <p:tgtEl>
                                          <p:spTgt spid="6"/>
                                        </p:tgtEl>
                                        <p:attrNameLst>
                                          <p:attrName>ppt_w</p:attrName>
                                        </p:attrNameLst>
                                      </p:cBhvr>
                                      <p:tavLst>
                                        <p:tav tm="0">
                                          <p:val>
                                            <p:strVal val="ppt_w"/>
                                          </p:val>
                                        </p:tav>
                                        <p:tav tm="100000">
                                          <p:val>
                                            <p:fltVal val="0"/>
                                          </p:val>
                                        </p:tav>
                                      </p:tavLst>
                                    </p:anim>
                                    <p:anim calcmode="lin" valueType="num">
                                      <p:cBhvr>
                                        <p:cTn id="103" dur="500"/>
                                        <p:tgtEl>
                                          <p:spTgt spid="6"/>
                                        </p:tgtEl>
                                        <p:attrNameLst>
                                          <p:attrName>ppt_h</p:attrName>
                                        </p:attrNameLst>
                                      </p:cBhvr>
                                      <p:tavLst>
                                        <p:tav tm="0">
                                          <p:val>
                                            <p:strVal val="ppt_h"/>
                                          </p:val>
                                        </p:tav>
                                        <p:tav tm="100000">
                                          <p:val>
                                            <p:fltVal val="0"/>
                                          </p:val>
                                        </p:tav>
                                      </p:tavLst>
                                    </p:anim>
                                    <p:animEffect transition="out" filter="fade">
                                      <p:cBhvr>
                                        <p:cTn id="104" dur="500"/>
                                        <p:tgtEl>
                                          <p:spTgt spid="6"/>
                                        </p:tgtEl>
                                      </p:cBhvr>
                                    </p:animEffect>
                                    <p:set>
                                      <p:cBhvr>
                                        <p:cTn id="105" dur="1" fill="hold">
                                          <p:stCondLst>
                                            <p:cond delay="499"/>
                                          </p:stCondLst>
                                        </p:cTn>
                                        <p:tgtEl>
                                          <p:spTgt spid="6"/>
                                        </p:tgtEl>
                                        <p:attrNameLst>
                                          <p:attrName>style.visibility</p:attrName>
                                        </p:attrNameLst>
                                      </p:cBhvr>
                                      <p:to>
                                        <p:strVal val="hidden"/>
                                      </p:to>
                                    </p:set>
                                  </p:childTnLst>
                                </p:cTn>
                              </p:par>
                              <p:par>
                                <p:cTn id="106" presetID="53" presetClass="exit" presetSubtype="32" fill="hold" grpId="1" nodeType="withEffect">
                                  <p:stCondLst>
                                    <p:cond delay="0"/>
                                  </p:stCondLst>
                                  <p:childTnLst>
                                    <p:anim calcmode="lin" valueType="num">
                                      <p:cBhvr>
                                        <p:cTn id="107" dur="500"/>
                                        <p:tgtEl>
                                          <p:spTgt spid="7"/>
                                        </p:tgtEl>
                                        <p:attrNameLst>
                                          <p:attrName>ppt_w</p:attrName>
                                        </p:attrNameLst>
                                      </p:cBhvr>
                                      <p:tavLst>
                                        <p:tav tm="0">
                                          <p:val>
                                            <p:strVal val="ppt_w"/>
                                          </p:val>
                                        </p:tav>
                                        <p:tav tm="100000">
                                          <p:val>
                                            <p:fltVal val="0"/>
                                          </p:val>
                                        </p:tav>
                                      </p:tavLst>
                                    </p:anim>
                                    <p:anim calcmode="lin" valueType="num">
                                      <p:cBhvr>
                                        <p:cTn id="108" dur="500"/>
                                        <p:tgtEl>
                                          <p:spTgt spid="7"/>
                                        </p:tgtEl>
                                        <p:attrNameLst>
                                          <p:attrName>ppt_h</p:attrName>
                                        </p:attrNameLst>
                                      </p:cBhvr>
                                      <p:tavLst>
                                        <p:tav tm="0">
                                          <p:val>
                                            <p:strVal val="ppt_h"/>
                                          </p:val>
                                        </p:tav>
                                        <p:tav tm="100000">
                                          <p:val>
                                            <p:fltVal val="0"/>
                                          </p:val>
                                        </p:tav>
                                      </p:tavLst>
                                    </p:anim>
                                    <p:animEffect transition="out" filter="fade">
                                      <p:cBhvr>
                                        <p:cTn id="109" dur="500"/>
                                        <p:tgtEl>
                                          <p:spTgt spid="7"/>
                                        </p:tgtEl>
                                      </p:cBhvr>
                                    </p:animEffect>
                                    <p:set>
                                      <p:cBhvr>
                                        <p:cTn id="110" dur="1" fill="hold">
                                          <p:stCondLst>
                                            <p:cond delay="499"/>
                                          </p:stCondLst>
                                        </p:cTn>
                                        <p:tgtEl>
                                          <p:spTgt spid="7"/>
                                        </p:tgtEl>
                                        <p:attrNameLst>
                                          <p:attrName>style.visibility</p:attrName>
                                        </p:attrNameLst>
                                      </p:cBhvr>
                                      <p:to>
                                        <p:strVal val="hidden"/>
                                      </p:to>
                                    </p:set>
                                  </p:childTnLst>
                                </p:cTn>
                              </p:par>
                              <p:par>
                                <p:cTn id="111" presetID="53" presetClass="exit" presetSubtype="32" fill="hold" grpId="1" nodeType="withEffect">
                                  <p:stCondLst>
                                    <p:cond delay="0"/>
                                  </p:stCondLst>
                                  <p:childTnLst>
                                    <p:anim calcmode="lin" valueType="num">
                                      <p:cBhvr>
                                        <p:cTn id="112" dur="500"/>
                                        <p:tgtEl>
                                          <p:spTgt spid="8"/>
                                        </p:tgtEl>
                                        <p:attrNameLst>
                                          <p:attrName>ppt_w</p:attrName>
                                        </p:attrNameLst>
                                      </p:cBhvr>
                                      <p:tavLst>
                                        <p:tav tm="0">
                                          <p:val>
                                            <p:strVal val="ppt_w"/>
                                          </p:val>
                                        </p:tav>
                                        <p:tav tm="100000">
                                          <p:val>
                                            <p:fltVal val="0"/>
                                          </p:val>
                                        </p:tav>
                                      </p:tavLst>
                                    </p:anim>
                                    <p:anim calcmode="lin" valueType="num">
                                      <p:cBhvr>
                                        <p:cTn id="113" dur="500"/>
                                        <p:tgtEl>
                                          <p:spTgt spid="8"/>
                                        </p:tgtEl>
                                        <p:attrNameLst>
                                          <p:attrName>ppt_h</p:attrName>
                                        </p:attrNameLst>
                                      </p:cBhvr>
                                      <p:tavLst>
                                        <p:tav tm="0">
                                          <p:val>
                                            <p:strVal val="ppt_h"/>
                                          </p:val>
                                        </p:tav>
                                        <p:tav tm="100000">
                                          <p:val>
                                            <p:fltVal val="0"/>
                                          </p:val>
                                        </p:tav>
                                      </p:tavLst>
                                    </p:anim>
                                    <p:animEffect transition="out" filter="fade">
                                      <p:cBhvr>
                                        <p:cTn id="114" dur="500"/>
                                        <p:tgtEl>
                                          <p:spTgt spid="8"/>
                                        </p:tgtEl>
                                      </p:cBhvr>
                                    </p:animEffect>
                                    <p:set>
                                      <p:cBhvr>
                                        <p:cTn id="115" dur="1" fill="hold">
                                          <p:stCondLst>
                                            <p:cond delay="499"/>
                                          </p:stCondLst>
                                        </p:cTn>
                                        <p:tgtEl>
                                          <p:spTgt spid="8"/>
                                        </p:tgtEl>
                                        <p:attrNameLst>
                                          <p:attrName>style.visibility</p:attrName>
                                        </p:attrNameLst>
                                      </p:cBhvr>
                                      <p:to>
                                        <p:strVal val="hidden"/>
                                      </p:to>
                                    </p:set>
                                  </p:childTnLst>
                                </p:cTn>
                              </p:par>
                              <p:par>
                                <p:cTn id="116" presetID="53" presetClass="exit" presetSubtype="32" fill="hold" grpId="1" nodeType="withEffect">
                                  <p:stCondLst>
                                    <p:cond delay="0"/>
                                  </p:stCondLst>
                                  <p:childTnLst>
                                    <p:anim calcmode="lin" valueType="num">
                                      <p:cBhvr>
                                        <p:cTn id="117" dur="500"/>
                                        <p:tgtEl>
                                          <p:spTgt spid="9"/>
                                        </p:tgtEl>
                                        <p:attrNameLst>
                                          <p:attrName>ppt_w</p:attrName>
                                        </p:attrNameLst>
                                      </p:cBhvr>
                                      <p:tavLst>
                                        <p:tav tm="0">
                                          <p:val>
                                            <p:strVal val="ppt_w"/>
                                          </p:val>
                                        </p:tav>
                                        <p:tav tm="100000">
                                          <p:val>
                                            <p:fltVal val="0"/>
                                          </p:val>
                                        </p:tav>
                                      </p:tavLst>
                                    </p:anim>
                                    <p:anim calcmode="lin" valueType="num">
                                      <p:cBhvr>
                                        <p:cTn id="118" dur="500"/>
                                        <p:tgtEl>
                                          <p:spTgt spid="9"/>
                                        </p:tgtEl>
                                        <p:attrNameLst>
                                          <p:attrName>ppt_h</p:attrName>
                                        </p:attrNameLst>
                                      </p:cBhvr>
                                      <p:tavLst>
                                        <p:tav tm="0">
                                          <p:val>
                                            <p:strVal val="ppt_h"/>
                                          </p:val>
                                        </p:tav>
                                        <p:tav tm="100000">
                                          <p:val>
                                            <p:fltVal val="0"/>
                                          </p:val>
                                        </p:tav>
                                      </p:tavLst>
                                    </p:anim>
                                    <p:animEffect transition="out" filter="fade">
                                      <p:cBhvr>
                                        <p:cTn id="119" dur="500"/>
                                        <p:tgtEl>
                                          <p:spTgt spid="9"/>
                                        </p:tgtEl>
                                      </p:cBhvr>
                                    </p:animEffect>
                                    <p:set>
                                      <p:cBhvr>
                                        <p:cTn id="120" dur="1" fill="hold">
                                          <p:stCondLst>
                                            <p:cond delay="499"/>
                                          </p:stCondLst>
                                        </p:cTn>
                                        <p:tgtEl>
                                          <p:spTgt spid="9"/>
                                        </p:tgtEl>
                                        <p:attrNameLst>
                                          <p:attrName>style.visibility</p:attrName>
                                        </p:attrNameLst>
                                      </p:cBhvr>
                                      <p:to>
                                        <p:strVal val="hidden"/>
                                      </p:to>
                                    </p:set>
                                  </p:childTnLst>
                                </p:cTn>
                              </p:par>
                              <p:par>
                                <p:cTn id="121" presetID="53" presetClass="exit" presetSubtype="32" fill="hold" grpId="1" nodeType="withEffect">
                                  <p:stCondLst>
                                    <p:cond delay="0"/>
                                  </p:stCondLst>
                                  <p:childTnLst>
                                    <p:anim calcmode="lin" valueType="num">
                                      <p:cBhvr>
                                        <p:cTn id="122" dur="500"/>
                                        <p:tgtEl>
                                          <p:spTgt spid="10"/>
                                        </p:tgtEl>
                                        <p:attrNameLst>
                                          <p:attrName>ppt_w</p:attrName>
                                        </p:attrNameLst>
                                      </p:cBhvr>
                                      <p:tavLst>
                                        <p:tav tm="0">
                                          <p:val>
                                            <p:strVal val="ppt_w"/>
                                          </p:val>
                                        </p:tav>
                                        <p:tav tm="100000">
                                          <p:val>
                                            <p:fltVal val="0"/>
                                          </p:val>
                                        </p:tav>
                                      </p:tavLst>
                                    </p:anim>
                                    <p:anim calcmode="lin" valueType="num">
                                      <p:cBhvr>
                                        <p:cTn id="123" dur="500"/>
                                        <p:tgtEl>
                                          <p:spTgt spid="10"/>
                                        </p:tgtEl>
                                        <p:attrNameLst>
                                          <p:attrName>ppt_h</p:attrName>
                                        </p:attrNameLst>
                                      </p:cBhvr>
                                      <p:tavLst>
                                        <p:tav tm="0">
                                          <p:val>
                                            <p:strVal val="ppt_h"/>
                                          </p:val>
                                        </p:tav>
                                        <p:tav tm="100000">
                                          <p:val>
                                            <p:fltVal val="0"/>
                                          </p:val>
                                        </p:tav>
                                      </p:tavLst>
                                    </p:anim>
                                    <p:animEffect transition="out" filter="fade">
                                      <p:cBhvr>
                                        <p:cTn id="124" dur="500"/>
                                        <p:tgtEl>
                                          <p:spTgt spid="10"/>
                                        </p:tgtEl>
                                      </p:cBhvr>
                                    </p:animEffect>
                                    <p:set>
                                      <p:cBhvr>
                                        <p:cTn id="125" dur="1" fill="hold">
                                          <p:stCondLst>
                                            <p:cond delay="499"/>
                                          </p:stCondLst>
                                        </p:cTn>
                                        <p:tgtEl>
                                          <p:spTgt spid="10"/>
                                        </p:tgtEl>
                                        <p:attrNameLst>
                                          <p:attrName>style.visibility</p:attrName>
                                        </p:attrNameLst>
                                      </p:cBhvr>
                                      <p:to>
                                        <p:strVal val="hidden"/>
                                      </p:to>
                                    </p:set>
                                  </p:childTnLst>
                                </p:cTn>
                              </p:par>
                              <p:par>
                                <p:cTn id="126" presetID="53" presetClass="exit" presetSubtype="32" fill="hold" grpId="1" nodeType="withEffect">
                                  <p:stCondLst>
                                    <p:cond delay="0"/>
                                  </p:stCondLst>
                                  <p:childTnLst>
                                    <p:anim calcmode="lin" valueType="num">
                                      <p:cBhvr>
                                        <p:cTn id="127" dur="500"/>
                                        <p:tgtEl>
                                          <p:spTgt spid="11"/>
                                        </p:tgtEl>
                                        <p:attrNameLst>
                                          <p:attrName>ppt_w</p:attrName>
                                        </p:attrNameLst>
                                      </p:cBhvr>
                                      <p:tavLst>
                                        <p:tav tm="0">
                                          <p:val>
                                            <p:strVal val="ppt_w"/>
                                          </p:val>
                                        </p:tav>
                                        <p:tav tm="100000">
                                          <p:val>
                                            <p:fltVal val="0"/>
                                          </p:val>
                                        </p:tav>
                                      </p:tavLst>
                                    </p:anim>
                                    <p:anim calcmode="lin" valueType="num">
                                      <p:cBhvr>
                                        <p:cTn id="128" dur="500"/>
                                        <p:tgtEl>
                                          <p:spTgt spid="11"/>
                                        </p:tgtEl>
                                        <p:attrNameLst>
                                          <p:attrName>ppt_h</p:attrName>
                                        </p:attrNameLst>
                                      </p:cBhvr>
                                      <p:tavLst>
                                        <p:tav tm="0">
                                          <p:val>
                                            <p:strVal val="ppt_h"/>
                                          </p:val>
                                        </p:tav>
                                        <p:tav tm="100000">
                                          <p:val>
                                            <p:fltVal val="0"/>
                                          </p:val>
                                        </p:tav>
                                      </p:tavLst>
                                    </p:anim>
                                    <p:animEffect transition="out" filter="fade">
                                      <p:cBhvr>
                                        <p:cTn id="129" dur="500"/>
                                        <p:tgtEl>
                                          <p:spTgt spid="11"/>
                                        </p:tgtEl>
                                      </p:cBhvr>
                                    </p:animEffect>
                                    <p:set>
                                      <p:cBhvr>
                                        <p:cTn id="130" dur="1" fill="hold">
                                          <p:stCondLst>
                                            <p:cond delay="499"/>
                                          </p:stCondLst>
                                        </p:cTn>
                                        <p:tgtEl>
                                          <p:spTgt spid="11"/>
                                        </p:tgtEl>
                                        <p:attrNameLst>
                                          <p:attrName>style.visibility</p:attrName>
                                        </p:attrNameLst>
                                      </p:cBhvr>
                                      <p:to>
                                        <p:strVal val="hidden"/>
                                      </p:to>
                                    </p:set>
                                  </p:childTnLst>
                                </p:cTn>
                              </p:par>
                              <p:par>
                                <p:cTn id="131" presetID="53" presetClass="exit" presetSubtype="32" fill="hold" grpId="1" nodeType="withEffect">
                                  <p:stCondLst>
                                    <p:cond delay="0"/>
                                  </p:stCondLst>
                                  <p:childTnLst>
                                    <p:anim calcmode="lin" valueType="num">
                                      <p:cBhvr>
                                        <p:cTn id="132" dur="500"/>
                                        <p:tgtEl>
                                          <p:spTgt spid="12"/>
                                        </p:tgtEl>
                                        <p:attrNameLst>
                                          <p:attrName>ppt_w</p:attrName>
                                        </p:attrNameLst>
                                      </p:cBhvr>
                                      <p:tavLst>
                                        <p:tav tm="0">
                                          <p:val>
                                            <p:strVal val="ppt_w"/>
                                          </p:val>
                                        </p:tav>
                                        <p:tav tm="100000">
                                          <p:val>
                                            <p:fltVal val="0"/>
                                          </p:val>
                                        </p:tav>
                                      </p:tavLst>
                                    </p:anim>
                                    <p:anim calcmode="lin" valueType="num">
                                      <p:cBhvr>
                                        <p:cTn id="133" dur="500"/>
                                        <p:tgtEl>
                                          <p:spTgt spid="12"/>
                                        </p:tgtEl>
                                        <p:attrNameLst>
                                          <p:attrName>ppt_h</p:attrName>
                                        </p:attrNameLst>
                                      </p:cBhvr>
                                      <p:tavLst>
                                        <p:tav tm="0">
                                          <p:val>
                                            <p:strVal val="ppt_h"/>
                                          </p:val>
                                        </p:tav>
                                        <p:tav tm="100000">
                                          <p:val>
                                            <p:fltVal val="0"/>
                                          </p:val>
                                        </p:tav>
                                      </p:tavLst>
                                    </p:anim>
                                    <p:animEffect transition="out" filter="fade">
                                      <p:cBhvr>
                                        <p:cTn id="134" dur="500"/>
                                        <p:tgtEl>
                                          <p:spTgt spid="12"/>
                                        </p:tgtEl>
                                      </p:cBhvr>
                                    </p:animEffect>
                                    <p:set>
                                      <p:cBhvr>
                                        <p:cTn id="135" dur="1" fill="hold">
                                          <p:stCondLst>
                                            <p:cond delay="499"/>
                                          </p:stCondLst>
                                        </p:cTn>
                                        <p:tgtEl>
                                          <p:spTgt spid="12"/>
                                        </p:tgtEl>
                                        <p:attrNameLst>
                                          <p:attrName>style.visibility</p:attrName>
                                        </p:attrNameLst>
                                      </p:cBhvr>
                                      <p:to>
                                        <p:strVal val="hidden"/>
                                      </p:to>
                                    </p:set>
                                  </p:childTnLst>
                                </p:cTn>
                              </p:par>
                              <p:par>
                                <p:cTn id="136" presetID="53" presetClass="exit" presetSubtype="32" fill="hold" grpId="1" nodeType="withEffect">
                                  <p:stCondLst>
                                    <p:cond delay="0"/>
                                  </p:stCondLst>
                                  <p:childTnLst>
                                    <p:anim calcmode="lin" valueType="num">
                                      <p:cBhvr>
                                        <p:cTn id="137" dur="500"/>
                                        <p:tgtEl>
                                          <p:spTgt spid="13"/>
                                        </p:tgtEl>
                                        <p:attrNameLst>
                                          <p:attrName>ppt_w</p:attrName>
                                        </p:attrNameLst>
                                      </p:cBhvr>
                                      <p:tavLst>
                                        <p:tav tm="0">
                                          <p:val>
                                            <p:strVal val="ppt_w"/>
                                          </p:val>
                                        </p:tav>
                                        <p:tav tm="100000">
                                          <p:val>
                                            <p:fltVal val="0"/>
                                          </p:val>
                                        </p:tav>
                                      </p:tavLst>
                                    </p:anim>
                                    <p:anim calcmode="lin" valueType="num">
                                      <p:cBhvr>
                                        <p:cTn id="138" dur="500"/>
                                        <p:tgtEl>
                                          <p:spTgt spid="13"/>
                                        </p:tgtEl>
                                        <p:attrNameLst>
                                          <p:attrName>ppt_h</p:attrName>
                                        </p:attrNameLst>
                                      </p:cBhvr>
                                      <p:tavLst>
                                        <p:tav tm="0">
                                          <p:val>
                                            <p:strVal val="ppt_h"/>
                                          </p:val>
                                        </p:tav>
                                        <p:tav tm="100000">
                                          <p:val>
                                            <p:fltVal val="0"/>
                                          </p:val>
                                        </p:tav>
                                      </p:tavLst>
                                    </p:anim>
                                    <p:animEffect transition="out" filter="fade">
                                      <p:cBhvr>
                                        <p:cTn id="139" dur="500"/>
                                        <p:tgtEl>
                                          <p:spTgt spid="13"/>
                                        </p:tgtEl>
                                      </p:cBhvr>
                                    </p:animEffect>
                                    <p:set>
                                      <p:cBhvr>
                                        <p:cTn id="140" dur="1" fill="hold">
                                          <p:stCondLst>
                                            <p:cond delay="499"/>
                                          </p:stCondLst>
                                        </p:cTn>
                                        <p:tgtEl>
                                          <p:spTgt spid="13"/>
                                        </p:tgtEl>
                                        <p:attrNameLst>
                                          <p:attrName>style.visibility</p:attrName>
                                        </p:attrNameLst>
                                      </p:cBhvr>
                                      <p:to>
                                        <p:strVal val="hidden"/>
                                      </p:to>
                                    </p:set>
                                  </p:childTnLst>
                                </p:cTn>
                              </p:par>
                              <p:par>
                                <p:cTn id="141" presetID="53" presetClass="exit" presetSubtype="32" fill="hold" grpId="1" nodeType="withEffect">
                                  <p:stCondLst>
                                    <p:cond delay="0"/>
                                  </p:stCondLst>
                                  <p:childTnLst>
                                    <p:anim calcmode="lin" valueType="num">
                                      <p:cBhvr>
                                        <p:cTn id="142" dur="500"/>
                                        <p:tgtEl>
                                          <p:spTgt spid="14"/>
                                        </p:tgtEl>
                                        <p:attrNameLst>
                                          <p:attrName>ppt_w</p:attrName>
                                        </p:attrNameLst>
                                      </p:cBhvr>
                                      <p:tavLst>
                                        <p:tav tm="0">
                                          <p:val>
                                            <p:strVal val="ppt_w"/>
                                          </p:val>
                                        </p:tav>
                                        <p:tav tm="100000">
                                          <p:val>
                                            <p:fltVal val="0"/>
                                          </p:val>
                                        </p:tav>
                                      </p:tavLst>
                                    </p:anim>
                                    <p:anim calcmode="lin" valueType="num">
                                      <p:cBhvr>
                                        <p:cTn id="143" dur="500"/>
                                        <p:tgtEl>
                                          <p:spTgt spid="14"/>
                                        </p:tgtEl>
                                        <p:attrNameLst>
                                          <p:attrName>ppt_h</p:attrName>
                                        </p:attrNameLst>
                                      </p:cBhvr>
                                      <p:tavLst>
                                        <p:tav tm="0">
                                          <p:val>
                                            <p:strVal val="ppt_h"/>
                                          </p:val>
                                        </p:tav>
                                        <p:tav tm="100000">
                                          <p:val>
                                            <p:fltVal val="0"/>
                                          </p:val>
                                        </p:tav>
                                      </p:tavLst>
                                    </p:anim>
                                    <p:animEffect transition="out" filter="fade">
                                      <p:cBhvr>
                                        <p:cTn id="144" dur="500"/>
                                        <p:tgtEl>
                                          <p:spTgt spid="14"/>
                                        </p:tgtEl>
                                      </p:cBhvr>
                                    </p:animEffect>
                                    <p:set>
                                      <p:cBhvr>
                                        <p:cTn id="145" dur="1" fill="hold">
                                          <p:stCondLst>
                                            <p:cond delay="499"/>
                                          </p:stCondLst>
                                        </p:cTn>
                                        <p:tgtEl>
                                          <p:spTgt spid="14"/>
                                        </p:tgtEl>
                                        <p:attrNameLst>
                                          <p:attrName>style.visibility</p:attrName>
                                        </p:attrNameLst>
                                      </p:cBhvr>
                                      <p:to>
                                        <p:strVal val="hidden"/>
                                      </p:to>
                                    </p:set>
                                  </p:childTnLst>
                                </p:cTn>
                              </p:par>
                              <p:par>
                                <p:cTn id="146" presetID="53" presetClass="exit" presetSubtype="32" fill="hold" grpId="1" nodeType="withEffect">
                                  <p:stCondLst>
                                    <p:cond delay="0"/>
                                  </p:stCondLst>
                                  <p:childTnLst>
                                    <p:anim calcmode="lin" valueType="num">
                                      <p:cBhvr>
                                        <p:cTn id="147" dur="500"/>
                                        <p:tgtEl>
                                          <p:spTgt spid="15"/>
                                        </p:tgtEl>
                                        <p:attrNameLst>
                                          <p:attrName>ppt_w</p:attrName>
                                        </p:attrNameLst>
                                      </p:cBhvr>
                                      <p:tavLst>
                                        <p:tav tm="0">
                                          <p:val>
                                            <p:strVal val="ppt_w"/>
                                          </p:val>
                                        </p:tav>
                                        <p:tav tm="100000">
                                          <p:val>
                                            <p:fltVal val="0"/>
                                          </p:val>
                                        </p:tav>
                                      </p:tavLst>
                                    </p:anim>
                                    <p:anim calcmode="lin" valueType="num">
                                      <p:cBhvr>
                                        <p:cTn id="148" dur="500"/>
                                        <p:tgtEl>
                                          <p:spTgt spid="15"/>
                                        </p:tgtEl>
                                        <p:attrNameLst>
                                          <p:attrName>ppt_h</p:attrName>
                                        </p:attrNameLst>
                                      </p:cBhvr>
                                      <p:tavLst>
                                        <p:tav tm="0">
                                          <p:val>
                                            <p:strVal val="ppt_h"/>
                                          </p:val>
                                        </p:tav>
                                        <p:tav tm="100000">
                                          <p:val>
                                            <p:fltVal val="0"/>
                                          </p:val>
                                        </p:tav>
                                      </p:tavLst>
                                    </p:anim>
                                    <p:animEffect transition="out" filter="fade">
                                      <p:cBhvr>
                                        <p:cTn id="149" dur="500"/>
                                        <p:tgtEl>
                                          <p:spTgt spid="15"/>
                                        </p:tgtEl>
                                      </p:cBhvr>
                                    </p:animEffect>
                                    <p:set>
                                      <p:cBhvr>
                                        <p:cTn id="150" dur="1" fill="hold">
                                          <p:stCondLst>
                                            <p:cond delay="499"/>
                                          </p:stCondLst>
                                        </p:cTn>
                                        <p:tgtEl>
                                          <p:spTgt spid="15"/>
                                        </p:tgtEl>
                                        <p:attrNameLst>
                                          <p:attrName>style.visibility</p:attrName>
                                        </p:attrNameLst>
                                      </p:cBhvr>
                                      <p:to>
                                        <p:strVal val="hidden"/>
                                      </p:to>
                                    </p:set>
                                  </p:childTnLst>
                                </p:cTn>
                              </p:par>
                              <p:par>
                                <p:cTn id="151" presetID="53" presetClass="exit" presetSubtype="32" fill="hold" grpId="1" nodeType="withEffect">
                                  <p:stCondLst>
                                    <p:cond delay="0"/>
                                  </p:stCondLst>
                                  <p:childTnLst>
                                    <p:anim calcmode="lin" valueType="num">
                                      <p:cBhvr>
                                        <p:cTn id="152" dur="500"/>
                                        <p:tgtEl>
                                          <p:spTgt spid="16"/>
                                        </p:tgtEl>
                                        <p:attrNameLst>
                                          <p:attrName>ppt_w</p:attrName>
                                        </p:attrNameLst>
                                      </p:cBhvr>
                                      <p:tavLst>
                                        <p:tav tm="0">
                                          <p:val>
                                            <p:strVal val="ppt_w"/>
                                          </p:val>
                                        </p:tav>
                                        <p:tav tm="100000">
                                          <p:val>
                                            <p:fltVal val="0"/>
                                          </p:val>
                                        </p:tav>
                                      </p:tavLst>
                                    </p:anim>
                                    <p:anim calcmode="lin" valueType="num">
                                      <p:cBhvr>
                                        <p:cTn id="153" dur="500"/>
                                        <p:tgtEl>
                                          <p:spTgt spid="16"/>
                                        </p:tgtEl>
                                        <p:attrNameLst>
                                          <p:attrName>ppt_h</p:attrName>
                                        </p:attrNameLst>
                                      </p:cBhvr>
                                      <p:tavLst>
                                        <p:tav tm="0">
                                          <p:val>
                                            <p:strVal val="ppt_h"/>
                                          </p:val>
                                        </p:tav>
                                        <p:tav tm="100000">
                                          <p:val>
                                            <p:fltVal val="0"/>
                                          </p:val>
                                        </p:tav>
                                      </p:tavLst>
                                    </p:anim>
                                    <p:animEffect transition="out" filter="fade">
                                      <p:cBhvr>
                                        <p:cTn id="154" dur="500"/>
                                        <p:tgtEl>
                                          <p:spTgt spid="16"/>
                                        </p:tgtEl>
                                      </p:cBhvr>
                                    </p:animEffect>
                                    <p:set>
                                      <p:cBhvr>
                                        <p:cTn id="155" dur="1" fill="hold">
                                          <p:stCondLst>
                                            <p:cond delay="499"/>
                                          </p:stCondLst>
                                        </p:cTn>
                                        <p:tgtEl>
                                          <p:spTgt spid="16"/>
                                        </p:tgtEl>
                                        <p:attrNameLst>
                                          <p:attrName>style.visibility</p:attrName>
                                        </p:attrNameLst>
                                      </p:cBhvr>
                                      <p:to>
                                        <p:strVal val="hidden"/>
                                      </p:to>
                                    </p:set>
                                  </p:childTnLst>
                                </p:cTn>
                              </p:par>
                              <p:par>
                                <p:cTn id="156" presetID="53" presetClass="exit" presetSubtype="32" fill="hold" grpId="1" nodeType="withEffect">
                                  <p:stCondLst>
                                    <p:cond delay="0"/>
                                  </p:stCondLst>
                                  <p:childTnLst>
                                    <p:anim calcmode="lin" valueType="num">
                                      <p:cBhvr>
                                        <p:cTn id="157" dur="500"/>
                                        <p:tgtEl>
                                          <p:spTgt spid="17"/>
                                        </p:tgtEl>
                                        <p:attrNameLst>
                                          <p:attrName>ppt_w</p:attrName>
                                        </p:attrNameLst>
                                      </p:cBhvr>
                                      <p:tavLst>
                                        <p:tav tm="0">
                                          <p:val>
                                            <p:strVal val="ppt_w"/>
                                          </p:val>
                                        </p:tav>
                                        <p:tav tm="100000">
                                          <p:val>
                                            <p:fltVal val="0"/>
                                          </p:val>
                                        </p:tav>
                                      </p:tavLst>
                                    </p:anim>
                                    <p:anim calcmode="lin" valueType="num">
                                      <p:cBhvr>
                                        <p:cTn id="158" dur="500"/>
                                        <p:tgtEl>
                                          <p:spTgt spid="17"/>
                                        </p:tgtEl>
                                        <p:attrNameLst>
                                          <p:attrName>ppt_h</p:attrName>
                                        </p:attrNameLst>
                                      </p:cBhvr>
                                      <p:tavLst>
                                        <p:tav tm="0">
                                          <p:val>
                                            <p:strVal val="ppt_h"/>
                                          </p:val>
                                        </p:tav>
                                        <p:tav tm="100000">
                                          <p:val>
                                            <p:fltVal val="0"/>
                                          </p:val>
                                        </p:tav>
                                      </p:tavLst>
                                    </p:anim>
                                    <p:animEffect transition="out" filter="fade">
                                      <p:cBhvr>
                                        <p:cTn id="159" dur="500"/>
                                        <p:tgtEl>
                                          <p:spTgt spid="17"/>
                                        </p:tgtEl>
                                      </p:cBhvr>
                                    </p:animEffect>
                                    <p:set>
                                      <p:cBhvr>
                                        <p:cTn id="160" dur="1" fill="hold">
                                          <p:stCondLst>
                                            <p:cond delay="499"/>
                                          </p:stCondLst>
                                        </p:cTn>
                                        <p:tgtEl>
                                          <p:spTgt spid="17"/>
                                        </p:tgtEl>
                                        <p:attrNameLst>
                                          <p:attrName>style.visibility</p:attrName>
                                        </p:attrNameLst>
                                      </p:cBhvr>
                                      <p:to>
                                        <p:strVal val="hidden"/>
                                      </p:to>
                                    </p:set>
                                  </p:childTnLst>
                                </p:cTn>
                              </p:par>
                              <p:par>
                                <p:cTn id="161" presetID="53" presetClass="exit" presetSubtype="32" fill="hold" grpId="1" nodeType="withEffect">
                                  <p:stCondLst>
                                    <p:cond delay="0"/>
                                  </p:stCondLst>
                                  <p:childTnLst>
                                    <p:anim calcmode="lin" valueType="num">
                                      <p:cBhvr>
                                        <p:cTn id="162" dur="500"/>
                                        <p:tgtEl>
                                          <p:spTgt spid="18"/>
                                        </p:tgtEl>
                                        <p:attrNameLst>
                                          <p:attrName>ppt_w</p:attrName>
                                        </p:attrNameLst>
                                      </p:cBhvr>
                                      <p:tavLst>
                                        <p:tav tm="0">
                                          <p:val>
                                            <p:strVal val="ppt_w"/>
                                          </p:val>
                                        </p:tav>
                                        <p:tav tm="100000">
                                          <p:val>
                                            <p:fltVal val="0"/>
                                          </p:val>
                                        </p:tav>
                                      </p:tavLst>
                                    </p:anim>
                                    <p:anim calcmode="lin" valueType="num">
                                      <p:cBhvr>
                                        <p:cTn id="163" dur="500"/>
                                        <p:tgtEl>
                                          <p:spTgt spid="18"/>
                                        </p:tgtEl>
                                        <p:attrNameLst>
                                          <p:attrName>ppt_h</p:attrName>
                                        </p:attrNameLst>
                                      </p:cBhvr>
                                      <p:tavLst>
                                        <p:tav tm="0">
                                          <p:val>
                                            <p:strVal val="ppt_h"/>
                                          </p:val>
                                        </p:tav>
                                        <p:tav tm="100000">
                                          <p:val>
                                            <p:fltVal val="0"/>
                                          </p:val>
                                        </p:tav>
                                      </p:tavLst>
                                    </p:anim>
                                    <p:animEffect transition="out" filter="fade">
                                      <p:cBhvr>
                                        <p:cTn id="164" dur="500"/>
                                        <p:tgtEl>
                                          <p:spTgt spid="18"/>
                                        </p:tgtEl>
                                      </p:cBhvr>
                                    </p:animEffect>
                                    <p:set>
                                      <p:cBhvr>
                                        <p:cTn id="165" dur="1" fill="hold">
                                          <p:stCondLst>
                                            <p:cond delay="499"/>
                                          </p:stCondLst>
                                        </p:cTn>
                                        <p:tgtEl>
                                          <p:spTgt spid="18"/>
                                        </p:tgtEl>
                                        <p:attrNameLst>
                                          <p:attrName>style.visibility</p:attrName>
                                        </p:attrNameLst>
                                      </p:cBhvr>
                                      <p:to>
                                        <p:strVal val="hidden"/>
                                      </p:to>
                                    </p:set>
                                  </p:childTnLst>
                                </p:cTn>
                              </p:par>
                              <p:par>
                                <p:cTn id="166" presetID="53" presetClass="exit" presetSubtype="32" fill="hold" grpId="1" nodeType="withEffect">
                                  <p:stCondLst>
                                    <p:cond delay="0"/>
                                  </p:stCondLst>
                                  <p:childTnLst>
                                    <p:anim calcmode="lin" valueType="num">
                                      <p:cBhvr>
                                        <p:cTn id="167" dur="500"/>
                                        <p:tgtEl>
                                          <p:spTgt spid="19"/>
                                        </p:tgtEl>
                                        <p:attrNameLst>
                                          <p:attrName>ppt_w</p:attrName>
                                        </p:attrNameLst>
                                      </p:cBhvr>
                                      <p:tavLst>
                                        <p:tav tm="0">
                                          <p:val>
                                            <p:strVal val="ppt_w"/>
                                          </p:val>
                                        </p:tav>
                                        <p:tav tm="100000">
                                          <p:val>
                                            <p:fltVal val="0"/>
                                          </p:val>
                                        </p:tav>
                                      </p:tavLst>
                                    </p:anim>
                                    <p:anim calcmode="lin" valueType="num">
                                      <p:cBhvr>
                                        <p:cTn id="168" dur="500"/>
                                        <p:tgtEl>
                                          <p:spTgt spid="19"/>
                                        </p:tgtEl>
                                        <p:attrNameLst>
                                          <p:attrName>ppt_h</p:attrName>
                                        </p:attrNameLst>
                                      </p:cBhvr>
                                      <p:tavLst>
                                        <p:tav tm="0">
                                          <p:val>
                                            <p:strVal val="ppt_h"/>
                                          </p:val>
                                        </p:tav>
                                        <p:tav tm="100000">
                                          <p:val>
                                            <p:fltVal val="0"/>
                                          </p:val>
                                        </p:tav>
                                      </p:tavLst>
                                    </p:anim>
                                    <p:animEffect transition="out" filter="fade">
                                      <p:cBhvr>
                                        <p:cTn id="169" dur="500"/>
                                        <p:tgtEl>
                                          <p:spTgt spid="19"/>
                                        </p:tgtEl>
                                      </p:cBhvr>
                                    </p:animEffect>
                                    <p:set>
                                      <p:cBhvr>
                                        <p:cTn id="170" dur="1" fill="hold">
                                          <p:stCondLst>
                                            <p:cond delay="499"/>
                                          </p:stCondLst>
                                        </p:cTn>
                                        <p:tgtEl>
                                          <p:spTgt spid="19"/>
                                        </p:tgtEl>
                                        <p:attrNameLst>
                                          <p:attrName>style.visibility</p:attrName>
                                        </p:attrNameLst>
                                      </p:cBhvr>
                                      <p:to>
                                        <p:strVal val="hidden"/>
                                      </p:to>
                                    </p:set>
                                  </p:childTnLst>
                                </p:cTn>
                              </p:par>
                              <p:par>
                                <p:cTn id="171" presetID="53" presetClass="exit" presetSubtype="32" fill="hold" grpId="1" nodeType="withEffect">
                                  <p:stCondLst>
                                    <p:cond delay="0"/>
                                  </p:stCondLst>
                                  <p:childTnLst>
                                    <p:anim calcmode="lin" valueType="num">
                                      <p:cBhvr>
                                        <p:cTn id="172" dur="500"/>
                                        <p:tgtEl>
                                          <p:spTgt spid="20"/>
                                        </p:tgtEl>
                                        <p:attrNameLst>
                                          <p:attrName>ppt_w</p:attrName>
                                        </p:attrNameLst>
                                      </p:cBhvr>
                                      <p:tavLst>
                                        <p:tav tm="0">
                                          <p:val>
                                            <p:strVal val="ppt_w"/>
                                          </p:val>
                                        </p:tav>
                                        <p:tav tm="100000">
                                          <p:val>
                                            <p:fltVal val="0"/>
                                          </p:val>
                                        </p:tav>
                                      </p:tavLst>
                                    </p:anim>
                                    <p:anim calcmode="lin" valueType="num">
                                      <p:cBhvr>
                                        <p:cTn id="173" dur="500"/>
                                        <p:tgtEl>
                                          <p:spTgt spid="20"/>
                                        </p:tgtEl>
                                        <p:attrNameLst>
                                          <p:attrName>ppt_h</p:attrName>
                                        </p:attrNameLst>
                                      </p:cBhvr>
                                      <p:tavLst>
                                        <p:tav tm="0">
                                          <p:val>
                                            <p:strVal val="ppt_h"/>
                                          </p:val>
                                        </p:tav>
                                        <p:tav tm="100000">
                                          <p:val>
                                            <p:fltVal val="0"/>
                                          </p:val>
                                        </p:tav>
                                      </p:tavLst>
                                    </p:anim>
                                    <p:animEffect transition="out" filter="fade">
                                      <p:cBhvr>
                                        <p:cTn id="174" dur="500"/>
                                        <p:tgtEl>
                                          <p:spTgt spid="20"/>
                                        </p:tgtEl>
                                      </p:cBhvr>
                                    </p:animEffect>
                                    <p:set>
                                      <p:cBhvr>
                                        <p:cTn id="175" dur="1" fill="hold">
                                          <p:stCondLst>
                                            <p:cond delay="499"/>
                                          </p:stCondLst>
                                        </p:cTn>
                                        <p:tgtEl>
                                          <p:spTgt spid="20"/>
                                        </p:tgtEl>
                                        <p:attrNameLst>
                                          <p:attrName>style.visibility</p:attrName>
                                        </p:attrNameLst>
                                      </p:cBhvr>
                                      <p:to>
                                        <p:strVal val="hidden"/>
                                      </p:to>
                                    </p:set>
                                  </p:childTnLst>
                                </p:cTn>
                              </p:par>
                              <p:par>
                                <p:cTn id="176" presetID="53" presetClass="exit" presetSubtype="32" fill="hold" grpId="1" nodeType="withEffect">
                                  <p:stCondLst>
                                    <p:cond delay="0"/>
                                  </p:stCondLst>
                                  <p:childTnLst>
                                    <p:anim calcmode="lin" valueType="num">
                                      <p:cBhvr>
                                        <p:cTn id="177" dur="500"/>
                                        <p:tgtEl>
                                          <p:spTgt spid="21"/>
                                        </p:tgtEl>
                                        <p:attrNameLst>
                                          <p:attrName>ppt_w</p:attrName>
                                        </p:attrNameLst>
                                      </p:cBhvr>
                                      <p:tavLst>
                                        <p:tav tm="0">
                                          <p:val>
                                            <p:strVal val="ppt_w"/>
                                          </p:val>
                                        </p:tav>
                                        <p:tav tm="100000">
                                          <p:val>
                                            <p:fltVal val="0"/>
                                          </p:val>
                                        </p:tav>
                                      </p:tavLst>
                                    </p:anim>
                                    <p:anim calcmode="lin" valueType="num">
                                      <p:cBhvr>
                                        <p:cTn id="178" dur="500"/>
                                        <p:tgtEl>
                                          <p:spTgt spid="21"/>
                                        </p:tgtEl>
                                        <p:attrNameLst>
                                          <p:attrName>ppt_h</p:attrName>
                                        </p:attrNameLst>
                                      </p:cBhvr>
                                      <p:tavLst>
                                        <p:tav tm="0">
                                          <p:val>
                                            <p:strVal val="ppt_h"/>
                                          </p:val>
                                        </p:tav>
                                        <p:tav tm="100000">
                                          <p:val>
                                            <p:fltVal val="0"/>
                                          </p:val>
                                        </p:tav>
                                      </p:tavLst>
                                    </p:anim>
                                    <p:animEffect transition="out" filter="fade">
                                      <p:cBhvr>
                                        <p:cTn id="179" dur="500"/>
                                        <p:tgtEl>
                                          <p:spTgt spid="21"/>
                                        </p:tgtEl>
                                      </p:cBhvr>
                                    </p:animEffect>
                                    <p:set>
                                      <p:cBhvr>
                                        <p:cTn id="180" dur="1" fill="hold">
                                          <p:stCondLst>
                                            <p:cond delay="499"/>
                                          </p:stCondLst>
                                        </p:cTn>
                                        <p:tgtEl>
                                          <p:spTgt spid="21"/>
                                        </p:tgtEl>
                                        <p:attrNameLst>
                                          <p:attrName>style.visibility</p:attrName>
                                        </p:attrNameLst>
                                      </p:cBhvr>
                                      <p:to>
                                        <p:strVal val="hidden"/>
                                      </p:to>
                                    </p:set>
                                  </p:childTnLst>
                                </p:cTn>
                              </p:par>
                              <p:par>
                                <p:cTn id="181" presetID="53" presetClass="exit" presetSubtype="32" fill="hold" grpId="1" nodeType="withEffect">
                                  <p:stCondLst>
                                    <p:cond delay="0"/>
                                  </p:stCondLst>
                                  <p:childTnLst>
                                    <p:anim calcmode="lin" valueType="num">
                                      <p:cBhvr>
                                        <p:cTn id="182" dur="500"/>
                                        <p:tgtEl>
                                          <p:spTgt spid="22"/>
                                        </p:tgtEl>
                                        <p:attrNameLst>
                                          <p:attrName>ppt_w</p:attrName>
                                        </p:attrNameLst>
                                      </p:cBhvr>
                                      <p:tavLst>
                                        <p:tav tm="0">
                                          <p:val>
                                            <p:strVal val="ppt_w"/>
                                          </p:val>
                                        </p:tav>
                                        <p:tav tm="100000">
                                          <p:val>
                                            <p:fltVal val="0"/>
                                          </p:val>
                                        </p:tav>
                                      </p:tavLst>
                                    </p:anim>
                                    <p:anim calcmode="lin" valueType="num">
                                      <p:cBhvr>
                                        <p:cTn id="183" dur="500"/>
                                        <p:tgtEl>
                                          <p:spTgt spid="22"/>
                                        </p:tgtEl>
                                        <p:attrNameLst>
                                          <p:attrName>ppt_h</p:attrName>
                                        </p:attrNameLst>
                                      </p:cBhvr>
                                      <p:tavLst>
                                        <p:tav tm="0">
                                          <p:val>
                                            <p:strVal val="ppt_h"/>
                                          </p:val>
                                        </p:tav>
                                        <p:tav tm="100000">
                                          <p:val>
                                            <p:fltVal val="0"/>
                                          </p:val>
                                        </p:tav>
                                      </p:tavLst>
                                    </p:anim>
                                    <p:animEffect transition="out" filter="fade">
                                      <p:cBhvr>
                                        <p:cTn id="184" dur="500"/>
                                        <p:tgtEl>
                                          <p:spTgt spid="22"/>
                                        </p:tgtEl>
                                      </p:cBhvr>
                                    </p:animEffect>
                                    <p:set>
                                      <p:cBhvr>
                                        <p:cTn id="185" dur="1" fill="hold">
                                          <p:stCondLst>
                                            <p:cond delay="499"/>
                                          </p:stCondLst>
                                        </p:cTn>
                                        <p:tgtEl>
                                          <p:spTgt spid="22"/>
                                        </p:tgtEl>
                                        <p:attrNameLst>
                                          <p:attrName>style.visibility</p:attrName>
                                        </p:attrNameLst>
                                      </p:cBhvr>
                                      <p:to>
                                        <p:strVal val="hidden"/>
                                      </p:to>
                                    </p:set>
                                  </p:childTnLst>
                                </p:cTn>
                              </p:par>
                              <p:par>
                                <p:cTn id="186" presetID="53" presetClass="exit" presetSubtype="32" fill="hold" grpId="1" nodeType="withEffect">
                                  <p:stCondLst>
                                    <p:cond delay="0"/>
                                  </p:stCondLst>
                                  <p:childTnLst>
                                    <p:anim calcmode="lin" valueType="num">
                                      <p:cBhvr>
                                        <p:cTn id="187" dur="500"/>
                                        <p:tgtEl>
                                          <p:spTgt spid="23"/>
                                        </p:tgtEl>
                                        <p:attrNameLst>
                                          <p:attrName>ppt_w</p:attrName>
                                        </p:attrNameLst>
                                      </p:cBhvr>
                                      <p:tavLst>
                                        <p:tav tm="0">
                                          <p:val>
                                            <p:strVal val="ppt_w"/>
                                          </p:val>
                                        </p:tav>
                                        <p:tav tm="100000">
                                          <p:val>
                                            <p:fltVal val="0"/>
                                          </p:val>
                                        </p:tav>
                                      </p:tavLst>
                                    </p:anim>
                                    <p:anim calcmode="lin" valueType="num">
                                      <p:cBhvr>
                                        <p:cTn id="188" dur="500"/>
                                        <p:tgtEl>
                                          <p:spTgt spid="23"/>
                                        </p:tgtEl>
                                        <p:attrNameLst>
                                          <p:attrName>ppt_h</p:attrName>
                                        </p:attrNameLst>
                                      </p:cBhvr>
                                      <p:tavLst>
                                        <p:tav tm="0">
                                          <p:val>
                                            <p:strVal val="ppt_h"/>
                                          </p:val>
                                        </p:tav>
                                        <p:tav tm="100000">
                                          <p:val>
                                            <p:fltVal val="0"/>
                                          </p:val>
                                        </p:tav>
                                      </p:tavLst>
                                    </p:anim>
                                    <p:animEffect transition="out" filter="fade">
                                      <p:cBhvr>
                                        <p:cTn id="189" dur="500"/>
                                        <p:tgtEl>
                                          <p:spTgt spid="23"/>
                                        </p:tgtEl>
                                      </p:cBhvr>
                                    </p:animEffect>
                                    <p:set>
                                      <p:cBhvr>
                                        <p:cTn id="190" dur="1" fill="hold">
                                          <p:stCondLst>
                                            <p:cond delay="499"/>
                                          </p:stCondLst>
                                        </p:cTn>
                                        <p:tgtEl>
                                          <p:spTgt spid="23"/>
                                        </p:tgtEl>
                                        <p:attrNameLst>
                                          <p:attrName>style.visibility</p:attrName>
                                        </p:attrNameLst>
                                      </p:cBhvr>
                                      <p:to>
                                        <p:strVal val="hidden"/>
                                      </p:to>
                                    </p:set>
                                  </p:childTnLst>
                                </p:cTn>
                              </p:par>
                              <p:par>
                                <p:cTn id="191" presetID="53" presetClass="exit" presetSubtype="32" fill="hold" grpId="1" nodeType="withEffect">
                                  <p:stCondLst>
                                    <p:cond delay="0"/>
                                  </p:stCondLst>
                                  <p:childTnLst>
                                    <p:anim calcmode="lin" valueType="num">
                                      <p:cBhvr>
                                        <p:cTn id="192" dur="500"/>
                                        <p:tgtEl>
                                          <p:spTgt spid="24"/>
                                        </p:tgtEl>
                                        <p:attrNameLst>
                                          <p:attrName>ppt_w</p:attrName>
                                        </p:attrNameLst>
                                      </p:cBhvr>
                                      <p:tavLst>
                                        <p:tav tm="0">
                                          <p:val>
                                            <p:strVal val="ppt_w"/>
                                          </p:val>
                                        </p:tav>
                                        <p:tav tm="100000">
                                          <p:val>
                                            <p:fltVal val="0"/>
                                          </p:val>
                                        </p:tav>
                                      </p:tavLst>
                                    </p:anim>
                                    <p:anim calcmode="lin" valueType="num">
                                      <p:cBhvr>
                                        <p:cTn id="193" dur="500"/>
                                        <p:tgtEl>
                                          <p:spTgt spid="24"/>
                                        </p:tgtEl>
                                        <p:attrNameLst>
                                          <p:attrName>ppt_h</p:attrName>
                                        </p:attrNameLst>
                                      </p:cBhvr>
                                      <p:tavLst>
                                        <p:tav tm="0">
                                          <p:val>
                                            <p:strVal val="ppt_h"/>
                                          </p:val>
                                        </p:tav>
                                        <p:tav tm="100000">
                                          <p:val>
                                            <p:fltVal val="0"/>
                                          </p:val>
                                        </p:tav>
                                      </p:tavLst>
                                    </p:anim>
                                    <p:animEffect transition="out" filter="fade">
                                      <p:cBhvr>
                                        <p:cTn id="194" dur="500"/>
                                        <p:tgtEl>
                                          <p:spTgt spid="24"/>
                                        </p:tgtEl>
                                      </p:cBhvr>
                                    </p:animEffect>
                                    <p:set>
                                      <p:cBhvr>
                                        <p:cTn id="195" dur="1" fill="hold">
                                          <p:stCondLst>
                                            <p:cond delay="499"/>
                                          </p:stCondLst>
                                        </p:cTn>
                                        <p:tgtEl>
                                          <p:spTgt spid="24"/>
                                        </p:tgtEl>
                                        <p:attrNameLst>
                                          <p:attrName>style.visibility</p:attrName>
                                        </p:attrNameLst>
                                      </p:cBhvr>
                                      <p:to>
                                        <p:strVal val="hidden"/>
                                      </p:to>
                                    </p:set>
                                  </p:childTnLst>
                                </p:cTn>
                              </p:par>
                              <p:par>
                                <p:cTn id="196" presetID="53" presetClass="exit" presetSubtype="32" fill="hold" grpId="1" nodeType="withEffect">
                                  <p:stCondLst>
                                    <p:cond delay="0"/>
                                  </p:stCondLst>
                                  <p:childTnLst>
                                    <p:anim calcmode="lin" valueType="num">
                                      <p:cBhvr>
                                        <p:cTn id="197" dur="500"/>
                                        <p:tgtEl>
                                          <p:spTgt spid="25"/>
                                        </p:tgtEl>
                                        <p:attrNameLst>
                                          <p:attrName>ppt_w</p:attrName>
                                        </p:attrNameLst>
                                      </p:cBhvr>
                                      <p:tavLst>
                                        <p:tav tm="0">
                                          <p:val>
                                            <p:strVal val="ppt_w"/>
                                          </p:val>
                                        </p:tav>
                                        <p:tav tm="100000">
                                          <p:val>
                                            <p:fltVal val="0"/>
                                          </p:val>
                                        </p:tav>
                                      </p:tavLst>
                                    </p:anim>
                                    <p:anim calcmode="lin" valueType="num">
                                      <p:cBhvr>
                                        <p:cTn id="198" dur="500"/>
                                        <p:tgtEl>
                                          <p:spTgt spid="25"/>
                                        </p:tgtEl>
                                        <p:attrNameLst>
                                          <p:attrName>ppt_h</p:attrName>
                                        </p:attrNameLst>
                                      </p:cBhvr>
                                      <p:tavLst>
                                        <p:tav tm="0">
                                          <p:val>
                                            <p:strVal val="ppt_h"/>
                                          </p:val>
                                        </p:tav>
                                        <p:tav tm="100000">
                                          <p:val>
                                            <p:fltVal val="0"/>
                                          </p:val>
                                        </p:tav>
                                      </p:tavLst>
                                    </p:anim>
                                    <p:animEffect transition="out" filter="fade">
                                      <p:cBhvr>
                                        <p:cTn id="199" dur="500"/>
                                        <p:tgtEl>
                                          <p:spTgt spid="25"/>
                                        </p:tgtEl>
                                      </p:cBhvr>
                                    </p:animEffect>
                                    <p:set>
                                      <p:cBhvr>
                                        <p:cTn id="200" dur="1" fill="hold">
                                          <p:stCondLst>
                                            <p:cond delay="499"/>
                                          </p:stCondLst>
                                        </p:cTn>
                                        <p:tgtEl>
                                          <p:spTgt spid="25"/>
                                        </p:tgtEl>
                                        <p:attrNameLst>
                                          <p:attrName>style.visibility</p:attrName>
                                        </p:attrNameLst>
                                      </p:cBhvr>
                                      <p:to>
                                        <p:strVal val="hidden"/>
                                      </p:to>
                                    </p:set>
                                  </p:childTnLst>
                                </p:cTn>
                              </p:par>
                              <p:par>
                                <p:cTn id="201" presetID="53" presetClass="exit" presetSubtype="32" fill="hold" grpId="1" nodeType="withEffect">
                                  <p:stCondLst>
                                    <p:cond delay="0"/>
                                  </p:stCondLst>
                                  <p:childTnLst>
                                    <p:anim calcmode="lin" valueType="num">
                                      <p:cBhvr>
                                        <p:cTn id="202" dur="500"/>
                                        <p:tgtEl>
                                          <p:spTgt spid="26"/>
                                        </p:tgtEl>
                                        <p:attrNameLst>
                                          <p:attrName>ppt_w</p:attrName>
                                        </p:attrNameLst>
                                      </p:cBhvr>
                                      <p:tavLst>
                                        <p:tav tm="0">
                                          <p:val>
                                            <p:strVal val="ppt_w"/>
                                          </p:val>
                                        </p:tav>
                                        <p:tav tm="100000">
                                          <p:val>
                                            <p:fltVal val="0"/>
                                          </p:val>
                                        </p:tav>
                                      </p:tavLst>
                                    </p:anim>
                                    <p:anim calcmode="lin" valueType="num">
                                      <p:cBhvr>
                                        <p:cTn id="203" dur="500"/>
                                        <p:tgtEl>
                                          <p:spTgt spid="26"/>
                                        </p:tgtEl>
                                        <p:attrNameLst>
                                          <p:attrName>ppt_h</p:attrName>
                                        </p:attrNameLst>
                                      </p:cBhvr>
                                      <p:tavLst>
                                        <p:tav tm="0">
                                          <p:val>
                                            <p:strVal val="ppt_h"/>
                                          </p:val>
                                        </p:tav>
                                        <p:tav tm="100000">
                                          <p:val>
                                            <p:fltVal val="0"/>
                                          </p:val>
                                        </p:tav>
                                      </p:tavLst>
                                    </p:anim>
                                    <p:animEffect transition="out" filter="fade">
                                      <p:cBhvr>
                                        <p:cTn id="204" dur="500"/>
                                        <p:tgtEl>
                                          <p:spTgt spid="26"/>
                                        </p:tgtEl>
                                      </p:cBhvr>
                                    </p:animEffect>
                                    <p:set>
                                      <p:cBhvr>
                                        <p:cTn id="205" dur="1" fill="hold">
                                          <p:stCondLst>
                                            <p:cond delay="499"/>
                                          </p:stCondLst>
                                        </p:cTn>
                                        <p:tgtEl>
                                          <p:spTgt spid="26"/>
                                        </p:tgtEl>
                                        <p:attrNameLst>
                                          <p:attrName>style.visibility</p:attrName>
                                        </p:attrNameLst>
                                      </p:cBhvr>
                                      <p:to>
                                        <p:strVal val="hidden"/>
                                      </p:to>
                                    </p:set>
                                  </p:childTnLst>
                                </p:cTn>
                              </p:par>
                              <p:par>
                                <p:cTn id="206" presetID="53" presetClass="exit" presetSubtype="32" fill="hold" grpId="1" nodeType="withEffect">
                                  <p:stCondLst>
                                    <p:cond delay="0"/>
                                  </p:stCondLst>
                                  <p:childTnLst>
                                    <p:anim calcmode="lin" valueType="num">
                                      <p:cBhvr>
                                        <p:cTn id="207" dur="500"/>
                                        <p:tgtEl>
                                          <p:spTgt spid="27"/>
                                        </p:tgtEl>
                                        <p:attrNameLst>
                                          <p:attrName>ppt_w</p:attrName>
                                        </p:attrNameLst>
                                      </p:cBhvr>
                                      <p:tavLst>
                                        <p:tav tm="0">
                                          <p:val>
                                            <p:strVal val="ppt_w"/>
                                          </p:val>
                                        </p:tav>
                                        <p:tav tm="100000">
                                          <p:val>
                                            <p:fltVal val="0"/>
                                          </p:val>
                                        </p:tav>
                                      </p:tavLst>
                                    </p:anim>
                                    <p:anim calcmode="lin" valueType="num">
                                      <p:cBhvr>
                                        <p:cTn id="208" dur="500"/>
                                        <p:tgtEl>
                                          <p:spTgt spid="27"/>
                                        </p:tgtEl>
                                        <p:attrNameLst>
                                          <p:attrName>ppt_h</p:attrName>
                                        </p:attrNameLst>
                                      </p:cBhvr>
                                      <p:tavLst>
                                        <p:tav tm="0">
                                          <p:val>
                                            <p:strVal val="ppt_h"/>
                                          </p:val>
                                        </p:tav>
                                        <p:tav tm="100000">
                                          <p:val>
                                            <p:fltVal val="0"/>
                                          </p:val>
                                        </p:tav>
                                      </p:tavLst>
                                    </p:anim>
                                    <p:animEffect transition="out" filter="fade">
                                      <p:cBhvr>
                                        <p:cTn id="209" dur="500"/>
                                        <p:tgtEl>
                                          <p:spTgt spid="27"/>
                                        </p:tgtEl>
                                      </p:cBhvr>
                                    </p:animEffect>
                                    <p:set>
                                      <p:cBhvr>
                                        <p:cTn id="210" dur="1" fill="hold">
                                          <p:stCondLst>
                                            <p:cond delay="499"/>
                                          </p:stCondLst>
                                        </p:cTn>
                                        <p:tgtEl>
                                          <p:spTgt spid="27"/>
                                        </p:tgtEl>
                                        <p:attrNameLst>
                                          <p:attrName>style.visibility</p:attrName>
                                        </p:attrNameLst>
                                      </p:cBhvr>
                                      <p:to>
                                        <p:strVal val="hidden"/>
                                      </p:to>
                                    </p:set>
                                  </p:childTnLst>
                                </p:cTn>
                              </p:par>
                              <p:par>
                                <p:cTn id="211" presetID="53" presetClass="exit" presetSubtype="32" fill="hold" grpId="0" nodeType="withEffect">
                                  <p:stCondLst>
                                    <p:cond delay="0"/>
                                  </p:stCondLst>
                                  <p:childTnLst>
                                    <p:anim calcmode="lin" valueType="num">
                                      <p:cBhvr>
                                        <p:cTn id="212" dur="500"/>
                                        <p:tgtEl>
                                          <p:spTgt spid="4"/>
                                        </p:tgtEl>
                                        <p:attrNameLst>
                                          <p:attrName>ppt_w</p:attrName>
                                        </p:attrNameLst>
                                      </p:cBhvr>
                                      <p:tavLst>
                                        <p:tav tm="0">
                                          <p:val>
                                            <p:strVal val="ppt_w"/>
                                          </p:val>
                                        </p:tav>
                                        <p:tav tm="100000">
                                          <p:val>
                                            <p:fltVal val="0"/>
                                          </p:val>
                                        </p:tav>
                                      </p:tavLst>
                                    </p:anim>
                                    <p:anim calcmode="lin" valueType="num">
                                      <p:cBhvr>
                                        <p:cTn id="213" dur="500"/>
                                        <p:tgtEl>
                                          <p:spTgt spid="4"/>
                                        </p:tgtEl>
                                        <p:attrNameLst>
                                          <p:attrName>ppt_h</p:attrName>
                                        </p:attrNameLst>
                                      </p:cBhvr>
                                      <p:tavLst>
                                        <p:tav tm="0">
                                          <p:val>
                                            <p:strVal val="ppt_h"/>
                                          </p:val>
                                        </p:tav>
                                        <p:tav tm="100000">
                                          <p:val>
                                            <p:fltVal val="0"/>
                                          </p:val>
                                        </p:tav>
                                      </p:tavLst>
                                    </p:anim>
                                    <p:animEffect transition="out" filter="fade">
                                      <p:cBhvr>
                                        <p:cTn id="214" dur="500"/>
                                        <p:tgtEl>
                                          <p:spTgt spid="4"/>
                                        </p:tgtEl>
                                      </p:cBhvr>
                                    </p:animEffect>
                                    <p:set>
                                      <p:cBhvr>
                                        <p:cTn id="215" dur="1" fill="hold">
                                          <p:stCondLst>
                                            <p:cond delay="499"/>
                                          </p:stCondLst>
                                        </p:cTn>
                                        <p:tgtEl>
                                          <p:spTgt spid="4"/>
                                        </p:tgtEl>
                                        <p:attrNameLst>
                                          <p:attrName>style.visibility</p:attrName>
                                        </p:attrNameLst>
                                      </p:cBhvr>
                                      <p:to>
                                        <p:strVal val="hidden"/>
                                      </p:to>
                                    </p:set>
                                  </p:childTnLst>
                                </p:cTn>
                              </p:par>
                              <p:par>
                                <p:cTn id="216" presetID="53" presetClass="exit" presetSubtype="32" fill="hold" grpId="0" nodeType="withEffect">
                                  <p:stCondLst>
                                    <p:cond delay="0"/>
                                  </p:stCondLst>
                                  <p:childTnLst>
                                    <p:anim calcmode="lin" valueType="num">
                                      <p:cBhvr>
                                        <p:cTn id="217" dur="500"/>
                                        <p:tgtEl>
                                          <p:spTgt spid="28"/>
                                        </p:tgtEl>
                                        <p:attrNameLst>
                                          <p:attrName>ppt_w</p:attrName>
                                        </p:attrNameLst>
                                      </p:cBhvr>
                                      <p:tavLst>
                                        <p:tav tm="0">
                                          <p:val>
                                            <p:strVal val="ppt_w"/>
                                          </p:val>
                                        </p:tav>
                                        <p:tav tm="100000">
                                          <p:val>
                                            <p:fltVal val="0"/>
                                          </p:val>
                                        </p:tav>
                                      </p:tavLst>
                                    </p:anim>
                                    <p:anim calcmode="lin" valueType="num">
                                      <p:cBhvr>
                                        <p:cTn id="218" dur="500"/>
                                        <p:tgtEl>
                                          <p:spTgt spid="28"/>
                                        </p:tgtEl>
                                        <p:attrNameLst>
                                          <p:attrName>ppt_h</p:attrName>
                                        </p:attrNameLst>
                                      </p:cBhvr>
                                      <p:tavLst>
                                        <p:tav tm="0">
                                          <p:val>
                                            <p:strVal val="ppt_h"/>
                                          </p:val>
                                        </p:tav>
                                        <p:tav tm="100000">
                                          <p:val>
                                            <p:fltVal val="0"/>
                                          </p:val>
                                        </p:tav>
                                      </p:tavLst>
                                    </p:anim>
                                    <p:animEffect transition="out" filter="fade">
                                      <p:cBhvr>
                                        <p:cTn id="219" dur="500"/>
                                        <p:tgtEl>
                                          <p:spTgt spid="28"/>
                                        </p:tgtEl>
                                      </p:cBhvr>
                                    </p:animEffect>
                                    <p:set>
                                      <p:cBhvr>
                                        <p:cTn id="220" dur="1" fill="hold">
                                          <p:stCondLst>
                                            <p:cond delay="499"/>
                                          </p:stCondLst>
                                        </p:cTn>
                                        <p:tgtEl>
                                          <p:spTgt spid="28"/>
                                        </p:tgtEl>
                                        <p:attrNameLst>
                                          <p:attrName>style.visibility</p:attrName>
                                        </p:attrNameLst>
                                      </p:cBhvr>
                                      <p:to>
                                        <p:strVal val="hidden"/>
                                      </p:to>
                                    </p:set>
                                  </p:childTnLst>
                                </p:cTn>
                              </p:par>
                            </p:childTnLst>
                          </p:cTn>
                        </p:par>
                        <p:par>
                          <p:cTn id="221" fill="hold">
                            <p:stCondLst>
                              <p:cond delay="2700"/>
                            </p:stCondLst>
                            <p:childTnLst>
                              <p:par>
                                <p:cTn id="222" presetID="23" presetClass="entr" presetSubtype="16" fill="hold" grpId="0" nodeType="afterEffect">
                                  <p:stCondLst>
                                    <p:cond delay="0"/>
                                  </p:stCondLst>
                                  <p:childTnLst>
                                    <p:set>
                                      <p:cBhvr>
                                        <p:cTn id="223" dur="1" fill="hold">
                                          <p:stCondLst>
                                            <p:cond delay="0"/>
                                          </p:stCondLst>
                                        </p:cTn>
                                        <p:tgtEl>
                                          <p:spTgt spid="29"/>
                                        </p:tgtEl>
                                        <p:attrNameLst>
                                          <p:attrName>style.visibility</p:attrName>
                                        </p:attrNameLst>
                                      </p:cBhvr>
                                      <p:to>
                                        <p:strVal val="visible"/>
                                      </p:to>
                                    </p:set>
                                    <p:anim calcmode="lin" valueType="num">
                                      <p:cBhvr>
                                        <p:cTn id="224" dur="2000" fill="hold"/>
                                        <p:tgtEl>
                                          <p:spTgt spid="29"/>
                                        </p:tgtEl>
                                        <p:attrNameLst>
                                          <p:attrName>ppt_w</p:attrName>
                                        </p:attrNameLst>
                                      </p:cBhvr>
                                      <p:tavLst>
                                        <p:tav tm="0">
                                          <p:val>
                                            <p:fltVal val="0"/>
                                          </p:val>
                                        </p:tav>
                                        <p:tav tm="100000">
                                          <p:val>
                                            <p:strVal val="#ppt_w"/>
                                          </p:val>
                                        </p:tav>
                                      </p:tavLst>
                                    </p:anim>
                                    <p:anim calcmode="lin" valueType="num">
                                      <p:cBhvr>
                                        <p:cTn id="225" dur="20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342900" y="304800"/>
            <a:ext cx="11506200" cy="62484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57600" y="1219200"/>
            <a:ext cx="6934200" cy="1015663"/>
          </a:xfrm>
          <a:prstGeom prst="rect">
            <a:avLst/>
          </a:prstGeom>
          <a:noFill/>
        </p:spPr>
        <p:txBody>
          <a:bodyPr wrap="square" rtlCol="0">
            <a:spAutoFit/>
          </a:bodyPr>
          <a:lstStyle/>
          <a:p>
            <a:r>
              <a:rPr lang="bn-IN" sz="6000" dirty="0" smtClean="0">
                <a:solidFill>
                  <a:schemeClr val="tx2">
                    <a:lumMod val="75000"/>
                  </a:schemeClr>
                </a:solidFill>
                <a:latin typeface="NikoshBAN" panose="02000000000000000000" pitchFamily="2" charset="0"/>
                <a:cs typeface="NikoshBAN" panose="02000000000000000000" pitchFamily="2" charset="0"/>
              </a:rPr>
              <a:t>এসো আমরা কিছু ছবি দেখি</a:t>
            </a:r>
            <a:endParaRPr lang="en-US" sz="6000" dirty="0">
              <a:solidFill>
                <a:schemeClr val="tx2">
                  <a:lumMod val="75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647700"/>
            <a:ext cx="2670048" cy="5562600"/>
          </a:xfrm>
          <a:prstGeom prst="rect">
            <a:avLst/>
          </a:prstGeom>
        </p:spPr>
      </p:pic>
    </p:spTree>
    <p:extLst>
      <p:ext uri="{BB962C8B-B14F-4D97-AF65-F5344CB8AC3E}">
        <p14:creationId xmlns:p14="http://schemas.microsoft.com/office/powerpoint/2010/main" val="196481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342900" y="304800"/>
            <a:ext cx="11506200" cy="62484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57354" y="416651"/>
            <a:ext cx="507729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600" b="1" dirty="0" smtClean="0">
                <a:solidFill>
                  <a:schemeClr val="accent4">
                    <a:lumMod val="75000"/>
                  </a:schemeClr>
                </a:solidFill>
                <a:latin typeface="SutonnyMJ" pitchFamily="2" charset="0"/>
                <a:cs typeface="NikoshBAN" pitchFamily="2" charset="0"/>
              </a:rPr>
              <a:t>ছবিতে আমরা কী দেখতে পাচ্ছি</a:t>
            </a:r>
            <a:endParaRPr lang="en-US" sz="3600" b="1" dirty="0">
              <a:solidFill>
                <a:schemeClr val="accent4">
                  <a:lumMod val="75000"/>
                </a:schemeClr>
              </a:solidFill>
              <a:latin typeface="NikoshBAN" pitchFamily="2" charset="0"/>
              <a:cs typeface="NikoshBAN" pitchFamily="2" charset="0"/>
            </a:endParaRPr>
          </a:p>
        </p:txBody>
      </p:sp>
      <p:sp>
        <p:nvSpPr>
          <p:cNvPr id="5" name="TextBox 4"/>
          <p:cNvSpPr txBox="1"/>
          <p:nvPr/>
        </p:nvSpPr>
        <p:spPr>
          <a:xfrm>
            <a:off x="1824943" y="5565105"/>
            <a:ext cx="4814456" cy="830997"/>
          </a:xfrm>
          <a:prstGeom prst="rect">
            <a:avLst/>
          </a:prstGeom>
          <a:solidFill>
            <a:schemeClr val="accent2">
              <a:lumMod val="60000"/>
              <a:lumOff val="40000"/>
            </a:schemeClr>
          </a:solidFill>
        </p:spPr>
        <p:txBody>
          <a:bodyPr wrap="square" rtlCol="0">
            <a:spAutoFit/>
          </a:bodyPr>
          <a:lstStyle/>
          <a:p>
            <a:pPr algn="ctr"/>
            <a:r>
              <a:rPr lang="bn-IN" sz="4800" b="1" dirty="0" smtClean="0">
                <a:latin typeface="NikoshBAN" panose="02000000000000000000" pitchFamily="2" charset="0"/>
                <a:cs typeface="NikoshBAN" panose="02000000000000000000" pitchFamily="2" charset="0"/>
              </a:rPr>
              <a:t>বিষাক্ত রাসায়নিক </a:t>
            </a:r>
            <a:endParaRPr lang="en-US" sz="4800" b="1" dirty="0">
              <a:latin typeface="NikoshBAN" panose="02000000000000000000" pitchFamily="2" charset="0"/>
              <a:cs typeface="NikoshBAN" panose="02000000000000000000" pitchFamily="2" charset="0"/>
            </a:endParaRPr>
          </a:p>
        </p:txBody>
      </p:sp>
      <p:sp>
        <p:nvSpPr>
          <p:cNvPr id="6" name="Right Arrow 5"/>
          <p:cNvSpPr/>
          <p:nvPr/>
        </p:nvSpPr>
        <p:spPr>
          <a:xfrm>
            <a:off x="7978149" y="3494367"/>
            <a:ext cx="657247" cy="254935"/>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142" y="1467932"/>
            <a:ext cx="6948058" cy="3922136"/>
          </a:xfrm>
          <a:prstGeom prst="rect">
            <a:avLst/>
          </a:prstGeom>
          <a:effectLst>
            <a:outerShdw blurRad="63500" sx="102000" sy="102000" algn="ctr" rotWithShape="0">
              <a:prstClr val="black">
                <a:alpha val="40000"/>
              </a:prstClr>
            </a:outerShdw>
          </a:effectLst>
        </p:spPr>
      </p:pic>
      <p:sp>
        <p:nvSpPr>
          <p:cNvPr id="8" name="Rectangle 7"/>
          <p:cNvSpPr/>
          <p:nvPr/>
        </p:nvSpPr>
        <p:spPr>
          <a:xfrm>
            <a:off x="8877234" y="1445976"/>
            <a:ext cx="2688699" cy="447786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latin typeface="NikoshBAN" panose="02000000000000000000" pitchFamily="2" charset="0"/>
                <a:cs typeface="NikoshBAN" panose="02000000000000000000" pitchFamily="2" charset="0"/>
              </a:rPr>
              <a:t>বিষাক্ত এই রাসায়নিক পর্দাথ </a:t>
            </a:r>
            <a:r>
              <a:rPr lang="bn-IN" sz="3600" b="1" dirty="0" smtClean="0">
                <a:latin typeface="NikoshBAN" panose="02000000000000000000" pitchFamily="2" charset="0"/>
                <a:cs typeface="NikoshBAN" panose="02000000000000000000" pitchFamily="2" charset="0"/>
              </a:rPr>
              <a:t>পানিতে </a:t>
            </a:r>
            <a:r>
              <a:rPr lang="bn-IN" sz="3600" b="1" dirty="0">
                <a:latin typeface="NikoshBAN" panose="02000000000000000000" pitchFamily="2" charset="0"/>
                <a:cs typeface="NikoshBAN" panose="02000000000000000000" pitchFamily="2" charset="0"/>
              </a:rPr>
              <a:t>মিশে </a:t>
            </a:r>
            <a:r>
              <a:rPr lang="bn-IN" sz="3600" b="1" dirty="0" smtClean="0">
                <a:latin typeface="NikoshBAN" panose="02000000000000000000" pitchFamily="2" charset="0"/>
                <a:cs typeface="NikoshBAN" panose="02000000000000000000" pitchFamily="2" charset="0"/>
              </a:rPr>
              <a:t>পানি  </a:t>
            </a:r>
            <a:r>
              <a:rPr lang="bn-IN" sz="3600" b="1" dirty="0">
                <a:latin typeface="NikoshBAN" panose="02000000000000000000" pitchFamily="2" charset="0"/>
                <a:cs typeface="NikoshBAN" panose="02000000000000000000" pitchFamily="2" charset="0"/>
              </a:rPr>
              <a:t>দূষিত করছে। যা জীব  জগতের জন্য হুমকি স্বরূপ।</a:t>
            </a:r>
            <a:endParaRPr lang="en-US" sz="3600" b="1" dirty="0">
              <a:solidFill>
                <a:schemeClr val="tx1"/>
              </a:solidFill>
              <a:latin typeface="SutonnyMJ" pitchFamily="2" charset="0"/>
              <a:cs typeface="NikoshBAN" pitchFamily="2" charset="0"/>
            </a:endParaRPr>
          </a:p>
        </p:txBody>
      </p:sp>
    </p:spTree>
    <p:extLst>
      <p:ext uri="{BB962C8B-B14F-4D97-AF65-F5344CB8AC3E}">
        <p14:creationId xmlns:p14="http://schemas.microsoft.com/office/powerpoint/2010/main" val="205718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Bottom)">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342900" y="304800"/>
            <a:ext cx="11506200" cy="62484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43026" y="5668518"/>
            <a:ext cx="3591148"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bn-IN" sz="3600" b="1" dirty="0" smtClean="0">
                <a:latin typeface="NikoshBAN" panose="02000000000000000000" pitchFamily="2" charset="0"/>
                <a:cs typeface="NikoshBAN" panose="02000000000000000000" pitchFamily="2" charset="0"/>
              </a:rPr>
              <a:t>পারমানবিক চুল্লির বর্জ্য</a:t>
            </a:r>
            <a:endParaRPr lang="en-US" sz="3600" b="1" dirty="0">
              <a:latin typeface="NikoshBAN" panose="02000000000000000000" pitchFamily="2" charset="0"/>
              <a:cs typeface="NikoshBAN" panose="02000000000000000000" pitchFamily="2" charset="0"/>
            </a:endParaRPr>
          </a:p>
        </p:txBody>
      </p:sp>
      <p:sp>
        <p:nvSpPr>
          <p:cNvPr id="4" name="Right Arrow 3"/>
          <p:cNvSpPr/>
          <p:nvPr/>
        </p:nvSpPr>
        <p:spPr>
          <a:xfrm>
            <a:off x="7659076" y="3124199"/>
            <a:ext cx="6858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543" y="1424658"/>
            <a:ext cx="6096000" cy="3877018"/>
          </a:xfrm>
          <a:prstGeom prst="rect">
            <a:avLst/>
          </a:prstGeom>
          <a:effectLst>
            <a:outerShdw blurRad="63500" sx="102000" sy="102000" algn="ctr" rotWithShape="0">
              <a:prstClr val="black">
                <a:alpha val="40000"/>
              </a:prstClr>
            </a:outerShdw>
          </a:effectLst>
        </p:spPr>
      </p:pic>
      <p:sp>
        <p:nvSpPr>
          <p:cNvPr id="7" name="Rectangle 6"/>
          <p:cNvSpPr/>
          <p:nvPr/>
        </p:nvSpPr>
        <p:spPr>
          <a:xfrm>
            <a:off x="8634645" y="1140112"/>
            <a:ext cx="2840383" cy="4577775"/>
          </a:xfrm>
          <a:prstGeom prst="rect">
            <a:avLst/>
          </a:prstGeom>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বিভিন্ন পারমানবিক চুল্লির ইউরেনিয়াম পানিতে মিশে পানিকে দূষিত করছে</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TextBox 7"/>
          <p:cNvSpPr txBox="1"/>
          <p:nvPr/>
        </p:nvSpPr>
        <p:spPr>
          <a:xfrm>
            <a:off x="3557354" y="416651"/>
            <a:ext cx="507729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600" b="1" dirty="0" smtClean="0">
                <a:solidFill>
                  <a:schemeClr val="accent4">
                    <a:lumMod val="75000"/>
                  </a:schemeClr>
                </a:solidFill>
                <a:latin typeface="SutonnyMJ" pitchFamily="2" charset="0"/>
                <a:cs typeface="NikoshBAN" pitchFamily="2" charset="0"/>
              </a:rPr>
              <a:t>ছবিতে আমরা কী দেখতে পাচ্ছি</a:t>
            </a:r>
            <a:endParaRPr lang="en-US" sz="3600" b="1" dirty="0">
              <a:solidFill>
                <a:schemeClr val="accent4">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321724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342900" y="304800"/>
            <a:ext cx="11506200" cy="62484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79584" y="5788333"/>
            <a:ext cx="2620907"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bn-IN" sz="3600" b="1" dirty="0" smtClean="0">
                <a:latin typeface="NikoshBAN" panose="02000000000000000000" pitchFamily="2" charset="0"/>
                <a:cs typeface="NikoshBAN" panose="02000000000000000000" pitchFamily="2" charset="0"/>
              </a:rPr>
              <a:t>গৃ</a:t>
            </a:r>
            <a:r>
              <a:rPr lang="en-US" sz="3600" b="1" dirty="0" err="1" smtClean="0">
                <a:latin typeface="NikoshBAN" panose="02000000000000000000" pitchFamily="2" charset="0"/>
                <a:cs typeface="NikoshBAN" panose="02000000000000000000" pitchFamily="2" charset="0"/>
              </a:rPr>
              <a:t>হস্থালীর</a:t>
            </a:r>
            <a:r>
              <a:rPr lang="bn-IN" sz="3600" b="1" dirty="0" smtClean="0">
                <a:latin typeface="NikoshBAN" panose="02000000000000000000" pitchFamily="2" charset="0"/>
                <a:cs typeface="NikoshBAN" panose="02000000000000000000" pitchFamily="2" charset="0"/>
              </a:rPr>
              <a:t> বর্জ্য</a:t>
            </a:r>
            <a:endParaRPr lang="en-US" sz="3600" b="1" dirty="0">
              <a:latin typeface="NikoshBAN" panose="02000000000000000000" pitchFamily="2" charset="0"/>
              <a:cs typeface="NikoshBAN" panose="02000000000000000000" pitchFamily="2" charset="0"/>
            </a:endParaRPr>
          </a:p>
        </p:txBody>
      </p:sp>
      <p:sp>
        <p:nvSpPr>
          <p:cNvPr id="4" name="Right Arrow 3"/>
          <p:cNvSpPr/>
          <p:nvPr/>
        </p:nvSpPr>
        <p:spPr>
          <a:xfrm>
            <a:off x="7895474" y="3124200"/>
            <a:ext cx="6858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543300" y="514727"/>
            <a:ext cx="5105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600" b="1" dirty="0" smtClean="0">
                <a:solidFill>
                  <a:srgbClr val="FFC000"/>
                </a:solidFill>
                <a:latin typeface="SutonnyMJ" pitchFamily="2" charset="0"/>
                <a:cs typeface="NikoshBAN" pitchFamily="2" charset="0"/>
              </a:rPr>
              <a:t>ছবিতে আমরা কী দেখতে পাচ্ছি</a:t>
            </a:r>
            <a:endParaRPr lang="en-US" sz="3600" b="1" dirty="0">
              <a:solidFill>
                <a:srgbClr val="FFC000"/>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435080"/>
            <a:ext cx="6248400" cy="4105060"/>
          </a:xfrm>
          <a:prstGeom prst="rect">
            <a:avLst/>
          </a:prstGeom>
          <a:effectLst>
            <a:outerShdw blurRad="63500" sx="102000" sy="102000" algn="ctr" rotWithShape="0">
              <a:prstClr val="black">
                <a:alpha val="40000"/>
              </a:prstClr>
            </a:outerShdw>
          </a:effectLst>
        </p:spPr>
      </p:pic>
      <p:sp>
        <p:nvSpPr>
          <p:cNvPr id="7" name="Rectangle 6"/>
          <p:cNvSpPr/>
          <p:nvPr/>
        </p:nvSpPr>
        <p:spPr>
          <a:xfrm>
            <a:off x="8932948" y="1435079"/>
            <a:ext cx="2254828" cy="41050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নিত্যদিনের ব্যবহৃত বর্জ্য পানিতে ফেলার ফলে পানি দূষিত হচ্ছে।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2869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228600" y="152400"/>
            <a:ext cx="11734800" cy="6477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19400" y="5574935"/>
            <a:ext cx="2981548"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bn-IN" sz="3600" b="1" dirty="0" smtClean="0">
                <a:latin typeface="NikoshBAN" panose="02000000000000000000" pitchFamily="2" charset="0"/>
                <a:cs typeface="NikoshBAN" panose="02000000000000000000" pitchFamily="2" charset="0"/>
              </a:rPr>
              <a:t>প্লাস্টিক সামগ্রী </a:t>
            </a:r>
            <a:endParaRPr lang="en-US" sz="3600" b="1" dirty="0">
              <a:latin typeface="NikoshBAN" panose="02000000000000000000" pitchFamily="2" charset="0"/>
              <a:cs typeface="NikoshBAN" panose="02000000000000000000" pitchFamily="2" charset="0"/>
            </a:endParaRPr>
          </a:p>
        </p:txBody>
      </p:sp>
      <p:sp>
        <p:nvSpPr>
          <p:cNvPr id="4" name="Right Arrow 3"/>
          <p:cNvSpPr/>
          <p:nvPr/>
        </p:nvSpPr>
        <p:spPr>
          <a:xfrm>
            <a:off x="7360032" y="2895594"/>
            <a:ext cx="6858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543300" y="303608"/>
            <a:ext cx="5105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600" b="1" dirty="0" smtClean="0">
                <a:solidFill>
                  <a:srgbClr val="FFC000"/>
                </a:solidFill>
                <a:latin typeface="SutonnyMJ" pitchFamily="2" charset="0"/>
                <a:cs typeface="NikoshBAN" pitchFamily="2" charset="0"/>
              </a:rPr>
              <a:t>ছবিতে আমরা কী দেখতে পাচ্ছি</a:t>
            </a:r>
            <a:endParaRPr lang="en-US" sz="3600" b="1" dirty="0">
              <a:solidFill>
                <a:srgbClr val="FFC000"/>
              </a:solidFill>
              <a:latin typeface="NikoshBAN" pitchFamily="2" charset="0"/>
              <a:cs typeface="NikoshBAN" pitchFamily="2"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8537"/>
          <a:stretch/>
        </p:blipFill>
        <p:spPr>
          <a:xfrm>
            <a:off x="810198" y="1101147"/>
            <a:ext cx="5968236" cy="4198494"/>
          </a:xfrm>
          <a:prstGeom prst="rect">
            <a:avLst/>
          </a:prstGeom>
        </p:spPr>
      </p:pic>
      <p:sp>
        <p:nvSpPr>
          <p:cNvPr id="8" name="Rectangle 7"/>
          <p:cNvSpPr/>
          <p:nvPr/>
        </p:nvSpPr>
        <p:spPr>
          <a:xfrm>
            <a:off x="8702484" y="1101147"/>
            <a:ext cx="2604264" cy="41984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বিভিন্ন প্লাস্টিক সামগ্রী যেমন- বোতল, পলিথিন, ইলেক্টিক সামগ্রী পানিতে ফেলায় পানি দূষিত হচ্ছে।</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246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342900" y="304800"/>
            <a:ext cx="11506200" cy="62484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300850" y="609600"/>
            <a:ext cx="8539517" cy="584775"/>
          </a:xfrm>
          <a:prstGeom prst="rect">
            <a:avLst/>
          </a:prstGeom>
          <a:solidFill>
            <a:schemeClr val="accent4">
              <a:lumMod val="60000"/>
              <a:lumOff val="40000"/>
            </a:schemeClr>
          </a:solidFill>
        </p:spPr>
        <p:txBody>
          <a:bodyPr wrap="none" rtlCol="0">
            <a:spAutoFit/>
          </a:bodyPr>
          <a:lstStyle/>
          <a:p>
            <a:r>
              <a:rPr lang="bn-IN" sz="3200" dirty="0" smtClean="0">
                <a:solidFill>
                  <a:schemeClr val="bg1"/>
                </a:solidFill>
                <a:latin typeface="NikoshBAN" panose="02000000000000000000" pitchFamily="2" charset="0"/>
                <a:cs typeface="NikoshBAN" panose="02000000000000000000" pitchFamily="2" charset="0"/>
              </a:rPr>
              <a:t>উপরোক্ত কারণ ছাড়া পানি  দূষনের আরো কারণ রয়েছে...............</a:t>
            </a:r>
            <a:endParaRPr lang="en-US" sz="3200" dirty="0">
              <a:solidFill>
                <a:schemeClr val="bg1"/>
              </a:solidFill>
              <a:latin typeface="NikoshBAN" panose="02000000000000000000" pitchFamily="2" charset="0"/>
              <a:cs typeface="NikoshBAN" panose="02000000000000000000" pitchFamily="2" charset="0"/>
            </a:endParaRPr>
          </a:p>
        </p:txBody>
      </p:sp>
      <p:sp>
        <p:nvSpPr>
          <p:cNvPr id="4" name="TextBox 3"/>
          <p:cNvSpPr txBox="1"/>
          <p:nvPr/>
        </p:nvSpPr>
        <p:spPr>
          <a:xfrm>
            <a:off x="2857091" y="1614213"/>
            <a:ext cx="7427033" cy="4524315"/>
          </a:xfrm>
          <a:prstGeom prst="rect">
            <a:avLst/>
          </a:prstGeom>
          <a:noFill/>
        </p:spPr>
        <p:txBody>
          <a:bodyPr wrap="none" rtlCol="0">
            <a:spAutoFit/>
          </a:bodyPr>
          <a:lstStyle/>
          <a:p>
            <a:pPr>
              <a:lnSpc>
                <a:spcPct val="150000"/>
              </a:lnSpc>
            </a:pPr>
            <a:r>
              <a:rPr lang="bn-IN" sz="3200" dirty="0" smtClean="0">
                <a:solidFill>
                  <a:srgbClr val="2B4D98"/>
                </a:solidFill>
                <a:latin typeface="NikoshBAN" panose="02000000000000000000" pitchFamily="2" charset="0"/>
                <a:cs typeface="NikoshBAN" panose="02000000000000000000" pitchFamily="2" charset="0"/>
              </a:rPr>
              <a:t> </a:t>
            </a:r>
            <a:r>
              <a:rPr lang="bn-IN" sz="3200" b="1" dirty="0" smtClean="0">
                <a:solidFill>
                  <a:srgbClr val="2B4D98"/>
                </a:solidFill>
                <a:latin typeface="NikoshBAN" panose="02000000000000000000" pitchFamily="2" charset="0"/>
                <a:cs typeface="NikoshBAN" panose="02000000000000000000" pitchFamily="2" charset="0"/>
              </a:rPr>
              <a:t>পানিতে জীবব্জন্তুর মৃতদেহ ফেললে পানি দূষিত হয়</a:t>
            </a:r>
          </a:p>
          <a:p>
            <a:pPr>
              <a:lnSpc>
                <a:spcPct val="150000"/>
              </a:lnSpc>
            </a:pPr>
            <a:r>
              <a:rPr lang="bn-IN" sz="3200" b="1" dirty="0" smtClean="0">
                <a:solidFill>
                  <a:srgbClr val="2B4D98"/>
                </a:solidFill>
                <a:latin typeface="NikoshBAN" panose="02000000000000000000" pitchFamily="2" charset="0"/>
                <a:cs typeface="NikoshBAN" panose="02000000000000000000" pitchFamily="2" charset="0"/>
              </a:rPr>
              <a:t>পানিতে কাপড় কাচলে ও গবাদি পশু গোসল করালে।</a:t>
            </a:r>
            <a:endParaRPr lang="en-US" sz="3200" b="1" dirty="0" smtClean="0">
              <a:solidFill>
                <a:srgbClr val="2B4D98"/>
              </a:solidFill>
              <a:latin typeface="NikoshBAN" panose="02000000000000000000" pitchFamily="2" charset="0"/>
              <a:cs typeface="NikoshBAN" panose="02000000000000000000" pitchFamily="2" charset="0"/>
            </a:endParaRPr>
          </a:p>
          <a:p>
            <a:pPr>
              <a:lnSpc>
                <a:spcPct val="150000"/>
              </a:lnSpc>
            </a:pPr>
            <a:r>
              <a:rPr lang="bn-IN" sz="3200" b="1" dirty="0" smtClean="0">
                <a:solidFill>
                  <a:srgbClr val="2B4D98"/>
                </a:solidFill>
                <a:latin typeface="NikoshBAN" panose="02000000000000000000" pitchFamily="2" charset="0"/>
                <a:cs typeface="NikoshBAN" panose="02000000000000000000" pitchFamily="2" charset="0"/>
              </a:rPr>
              <a:t>জলাশয়ের আশে পাশে পায়খানা বা প্রসাব করলে।</a:t>
            </a:r>
            <a:endParaRPr lang="en-US" sz="3200" b="1" dirty="0" smtClean="0">
              <a:solidFill>
                <a:srgbClr val="2B4D98"/>
              </a:solidFill>
              <a:latin typeface="NikoshBAN" panose="02000000000000000000" pitchFamily="2" charset="0"/>
              <a:cs typeface="NikoshBAN" panose="02000000000000000000" pitchFamily="2" charset="0"/>
            </a:endParaRPr>
          </a:p>
          <a:p>
            <a:pPr>
              <a:lnSpc>
                <a:spcPct val="150000"/>
              </a:lnSpc>
            </a:pPr>
            <a:r>
              <a:rPr lang="bn-IN" sz="3200" b="1" dirty="0" smtClean="0">
                <a:solidFill>
                  <a:srgbClr val="2B4D98"/>
                </a:solidFill>
                <a:latin typeface="NikoshBAN" panose="02000000000000000000" pitchFamily="2" charset="0"/>
                <a:cs typeface="NikoshBAN" panose="02000000000000000000" pitchFamily="2" charset="0"/>
              </a:rPr>
              <a:t>হাসপাতালের বর্জ্য সরাসরি পানিতে ফেললে। </a:t>
            </a:r>
            <a:endParaRPr lang="en-US" sz="3200" b="1" dirty="0" smtClean="0">
              <a:solidFill>
                <a:srgbClr val="2B4D98"/>
              </a:solidFill>
              <a:latin typeface="NikoshBAN" panose="02000000000000000000" pitchFamily="2" charset="0"/>
              <a:cs typeface="NikoshBAN" panose="02000000000000000000" pitchFamily="2" charset="0"/>
            </a:endParaRPr>
          </a:p>
          <a:p>
            <a:pPr>
              <a:lnSpc>
                <a:spcPct val="150000"/>
              </a:lnSpc>
            </a:pPr>
            <a:r>
              <a:rPr lang="bn-IN" sz="3200" b="1" dirty="0" smtClean="0">
                <a:solidFill>
                  <a:srgbClr val="2B4D98"/>
                </a:solidFill>
                <a:latin typeface="NikoshBAN" panose="02000000000000000000" pitchFamily="2" charset="0"/>
                <a:cs typeface="NikoshBAN" panose="02000000000000000000" pitchFamily="2" charset="0"/>
              </a:rPr>
              <a:t>উৎপাদিত শিল্পজাত বর্জ্য সরাসরি পানিতে  নিষ্কাষন।</a:t>
            </a:r>
          </a:p>
          <a:p>
            <a:pPr>
              <a:lnSpc>
                <a:spcPct val="150000"/>
              </a:lnSpc>
            </a:pPr>
            <a:r>
              <a:rPr lang="bn-IN" sz="3200" b="1" dirty="0" smtClean="0">
                <a:solidFill>
                  <a:srgbClr val="2B4D98"/>
                </a:solidFill>
                <a:latin typeface="NikoshBAN" panose="02000000000000000000" pitchFamily="2" charset="0"/>
                <a:cs typeface="NikoshBAN" panose="02000000000000000000" pitchFamily="2" charset="0"/>
              </a:rPr>
              <a:t>পয়ঃনিষ্কাষনের ব্যবহৃত পানি নদী বা পুকুরে প্রয়োগ</a:t>
            </a:r>
            <a:r>
              <a:rPr lang="bn-IN" sz="3200" b="1" dirty="0">
                <a:solidFill>
                  <a:srgbClr val="2B4D98"/>
                </a:solidFill>
                <a:latin typeface="NikoshBAN" panose="02000000000000000000" pitchFamily="2" charset="0"/>
                <a:cs typeface="NikoshBAN" panose="02000000000000000000" pitchFamily="2" charset="0"/>
              </a:rPr>
              <a:t> </a:t>
            </a:r>
            <a:r>
              <a:rPr lang="bn-IN" sz="3200" b="1" dirty="0" smtClean="0">
                <a:solidFill>
                  <a:srgbClr val="2B4D98"/>
                </a:solidFill>
                <a:latin typeface="NikoshBAN" panose="02000000000000000000" pitchFamily="2" charset="0"/>
                <a:cs typeface="NikoshBAN" panose="02000000000000000000" pitchFamily="2" charset="0"/>
              </a:rPr>
              <a:t>করলে।</a:t>
            </a:r>
            <a:endParaRPr lang="en-US" sz="3200" b="1" dirty="0" smtClean="0">
              <a:solidFill>
                <a:srgbClr val="2B4D98"/>
              </a:solidFill>
              <a:latin typeface="NikoshBAN" panose="02000000000000000000" pitchFamily="2" charset="0"/>
              <a:cs typeface="NikoshBAN" panose="02000000000000000000" pitchFamily="2" charset="0"/>
            </a:endParaRPr>
          </a:p>
        </p:txBody>
      </p:sp>
      <p:sp>
        <p:nvSpPr>
          <p:cNvPr id="5" name="Right Arrow 4"/>
          <p:cNvSpPr/>
          <p:nvPr/>
        </p:nvSpPr>
        <p:spPr>
          <a:xfrm>
            <a:off x="2148450" y="1905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148450" y="25908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148450" y="33528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148450" y="40386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148450" y="56388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148450" y="48768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7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iterate type="wd">
                                    <p:tmPct val="10000"/>
                                  </p:iterate>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342900" y="304800"/>
            <a:ext cx="11506200" cy="62484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05200" y="1371600"/>
            <a:ext cx="7404795" cy="1446550"/>
          </a:xfrm>
          <a:prstGeom prst="rect">
            <a:avLst/>
          </a:prstGeom>
          <a:noFill/>
        </p:spPr>
        <p:txBody>
          <a:bodyPr wrap="square" rtlCol="0">
            <a:spAutoFit/>
          </a:bodyPr>
          <a:lstStyle/>
          <a:p>
            <a:r>
              <a:rPr lang="bn-IN" sz="8800" dirty="0" smtClean="0">
                <a:solidFill>
                  <a:srgbClr val="FFC000"/>
                </a:solidFill>
                <a:latin typeface="NikoshBAN" panose="02000000000000000000" pitchFamily="2" charset="0"/>
                <a:cs typeface="NikoshBAN" panose="02000000000000000000" pitchFamily="2" charset="0"/>
              </a:rPr>
              <a:t>পানি দূষণের ফলাফল</a:t>
            </a:r>
            <a:endParaRPr lang="en-US" sz="8800" dirty="0">
              <a:solidFill>
                <a:srgbClr val="FFC0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80" y="11624"/>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9878" y="337088"/>
            <a:ext cx="2991660" cy="5460682"/>
          </a:xfrm>
          <a:prstGeom prst="rect">
            <a:avLst/>
          </a:prstGeom>
        </p:spPr>
      </p:pic>
    </p:spTree>
    <p:extLst>
      <p:ext uri="{BB962C8B-B14F-4D97-AF65-F5344CB8AC3E}">
        <p14:creationId xmlns:p14="http://schemas.microsoft.com/office/powerpoint/2010/main" val="157391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80" y="11624"/>
            <a:ext cx="12192000" cy="6858000"/>
          </a:xfrm>
          <a:prstGeom prst="rect">
            <a:avLst/>
          </a:prstGeom>
        </p:spPr>
      </p:pic>
      <p:sp>
        <p:nvSpPr>
          <p:cNvPr id="2" name="Rectangle 1"/>
          <p:cNvSpPr/>
          <p:nvPr/>
        </p:nvSpPr>
        <p:spPr>
          <a:xfrm>
            <a:off x="152400" y="152400"/>
            <a:ext cx="11811000" cy="65532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147235" y="2547445"/>
            <a:ext cx="1468464" cy="1468464"/>
          </a:xfrm>
          <a:custGeom>
            <a:avLst/>
            <a:gdLst>
              <a:gd name="connsiteX0" fmla="*/ 0 w 1741289"/>
              <a:gd name="connsiteY0" fmla="*/ 870645 h 1741289"/>
              <a:gd name="connsiteX1" fmla="*/ 870645 w 1741289"/>
              <a:gd name="connsiteY1" fmla="*/ 0 h 1741289"/>
              <a:gd name="connsiteX2" fmla="*/ 1741290 w 1741289"/>
              <a:gd name="connsiteY2" fmla="*/ 870645 h 1741289"/>
              <a:gd name="connsiteX3" fmla="*/ 870645 w 1741289"/>
              <a:gd name="connsiteY3" fmla="*/ 1741290 h 1741289"/>
              <a:gd name="connsiteX4" fmla="*/ 0 w 1741289"/>
              <a:gd name="connsiteY4" fmla="*/ 870645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289" h="1741289">
                <a:moveTo>
                  <a:pt x="0" y="870645"/>
                </a:moveTo>
                <a:cubicBezTo>
                  <a:pt x="0" y="389801"/>
                  <a:pt x="389801" y="0"/>
                  <a:pt x="870645" y="0"/>
                </a:cubicBezTo>
                <a:cubicBezTo>
                  <a:pt x="1351489" y="0"/>
                  <a:pt x="1741290" y="389801"/>
                  <a:pt x="1741290" y="870645"/>
                </a:cubicBezTo>
                <a:cubicBezTo>
                  <a:pt x="1741290" y="1351489"/>
                  <a:pt x="1351489" y="1741290"/>
                  <a:pt x="870645" y="1741290"/>
                </a:cubicBezTo>
                <a:cubicBezTo>
                  <a:pt x="389801" y="1741290"/>
                  <a:pt x="0" y="1351489"/>
                  <a:pt x="0" y="870645"/>
                </a:cubicBezTo>
                <a:close/>
              </a:path>
            </a:pathLst>
          </a:cu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6756" tIns="286756" rIns="286756" bIns="286756" numCol="1" spcCol="1270" anchor="ctr" anchorCtr="0">
            <a:noAutofit/>
          </a:bodyPr>
          <a:lstStyle/>
          <a:p>
            <a:pPr lvl="0" algn="ctr" defTabSz="1111250">
              <a:lnSpc>
                <a:spcPct val="90000"/>
              </a:lnSpc>
              <a:spcBef>
                <a:spcPct val="0"/>
              </a:spcBef>
              <a:spcAft>
                <a:spcPct val="35000"/>
              </a:spcAft>
            </a:pPr>
            <a:r>
              <a:rPr lang="bn-IN" sz="2500" kern="1200" dirty="0" smtClean="0">
                <a:latin typeface="NikoshBAN" panose="02000000000000000000" pitchFamily="2" charset="0"/>
                <a:cs typeface="NikoshBAN" panose="02000000000000000000" pitchFamily="2" charset="0"/>
              </a:rPr>
              <a:t>পানি দুষণের  ফলাফল</a:t>
            </a:r>
            <a:endParaRPr lang="en-US" sz="2500" kern="1200" dirty="0">
              <a:latin typeface="NikoshBAN" panose="02000000000000000000" pitchFamily="2" charset="0"/>
              <a:cs typeface="NikoshBAN" panose="02000000000000000000" pitchFamily="2" charset="0"/>
            </a:endParaRPr>
          </a:p>
        </p:txBody>
      </p:sp>
      <p:sp>
        <p:nvSpPr>
          <p:cNvPr id="17" name="Freeform 16"/>
          <p:cNvSpPr/>
          <p:nvPr/>
        </p:nvSpPr>
        <p:spPr>
          <a:xfrm rot="16200000">
            <a:off x="5725119" y="1799654"/>
            <a:ext cx="312697" cy="499278"/>
          </a:xfrm>
          <a:custGeom>
            <a:avLst/>
            <a:gdLst>
              <a:gd name="connsiteX0" fmla="*/ 0 w 370792"/>
              <a:gd name="connsiteY0" fmla="*/ 118408 h 592038"/>
              <a:gd name="connsiteX1" fmla="*/ 185396 w 370792"/>
              <a:gd name="connsiteY1" fmla="*/ 118408 h 592038"/>
              <a:gd name="connsiteX2" fmla="*/ 185396 w 370792"/>
              <a:gd name="connsiteY2" fmla="*/ 0 h 592038"/>
              <a:gd name="connsiteX3" fmla="*/ 370792 w 370792"/>
              <a:gd name="connsiteY3" fmla="*/ 296019 h 592038"/>
              <a:gd name="connsiteX4" fmla="*/ 185396 w 370792"/>
              <a:gd name="connsiteY4" fmla="*/ 592038 h 592038"/>
              <a:gd name="connsiteX5" fmla="*/ 185396 w 370792"/>
              <a:gd name="connsiteY5" fmla="*/ 473630 h 592038"/>
              <a:gd name="connsiteX6" fmla="*/ 0 w 370792"/>
              <a:gd name="connsiteY6" fmla="*/ 473630 h 592038"/>
              <a:gd name="connsiteX7" fmla="*/ 0 w 370792"/>
              <a:gd name="connsiteY7" fmla="*/ 118408 h 59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2" h="592038">
                <a:moveTo>
                  <a:pt x="0" y="118408"/>
                </a:moveTo>
                <a:lnTo>
                  <a:pt x="185396" y="118408"/>
                </a:lnTo>
                <a:lnTo>
                  <a:pt x="185396" y="0"/>
                </a:lnTo>
                <a:lnTo>
                  <a:pt x="370792" y="296019"/>
                </a:lnTo>
                <a:lnTo>
                  <a:pt x="185396" y="592038"/>
                </a:lnTo>
                <a:lnTo>
                  <a:pt x="185396" y="473630"/>
                </a:lnTo>
                <a:lnTo>
                  <a:pt x="0" y="473630"/>
                </a:lnTo>
                <a:lnTo>
                  <a:pt x="0" y="11840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8408" rIns="111238" bIns="118408" numCol="1" spcCol="1270" anchor="ctr" anchorCtr="0">
            <a:noAutofit/>
          </a:bodyPr>
          <a:lstStyle/>
          <a:p>
            <a:pPr lvl="0" algn="ctr" defTabSz="889000">
              <a:lnSpc>
                <a:spcPct val="90000"/>
              </a:lnSpc>
              <a:spcBef>
                <a:spcPct val="0"/>
              </a:spcBef>
              <a:spcAft>
                <a:spcPct val="35000"/>
              </a:spcAft>
            </a:pPr>
            <a:endParaRPr lang="en-US" sz="2000" kern="1200">
              <a:latin typeface="NikoshBAN" panose="02000000000000000000" pitchFamily="2" charset="0"/>
              <a:cs typeface="NikoshBAN" panose="02000000000000000000" pitchFamily="2" charset="0"/>
            </a:endParaRPr>
          </a:p>
        </p:txBody>
      </p:sp>
      <p:sp>
        <p:nvSpPr>
          <p:cNvPr id="18" name="Freeform 17"/>
          <p:cNvSpPr/>
          <p:nvPr/>
        </p:nvSpPr>
        <p:spPr>
          <a:xfrm>
            <a:off x="4634028" y="320468"/>
            <a:ext cx="2494878" cy="1468464"/>
          </a:xfrm>
          <a:custGeom>
            <a:avLst/>
            <a:gdLst>
              <a:gd name="connsiteX0" fmla="*/ 0 w 1741289"/>
              <a:gd name="connsiteY0" fmla="*/ 870645 h 1741289"/>
              <a:gd name="connsiteX1" fmla="*/ 870645 w 1741289"/>
              <a:gd name="connsiteY1" fmla="*/ 0 h 1741289"/>
              <a:gd name="connsiteX2" fmla="*/ 1741290 w 1741289"/>
              <a:gd name="connsiteY2" fmla="*/ 870645 h 1741289"/>
              <a:gd name="connsiteX3" fmla="*/ 870645 w 1741289"/>
              <a:gd name="connsiteY3" fmla="*/ 1741290 h 1741289"/>
              <a:gd name="connsiteX4" fmla="*/ 0 w 1741289"/>
              <a:gd name="connsiteY4" fmla="*/ 870645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289" h="1741289">
                <a:moveTo>
                  <a:pt x="0" y="870645"/>
                </a:moveTo>
                <a:cubicBezTo>
                  <a:pt x="0" y="389801"/>
                  <a:pt x="389801" y="0"/>
                  <a:pt x="870645" y="0"/>
                </a:cubicBezTo>
                <a:cubicBezTo>
                  <a:pt x="1351489" y="0"/>
                  <a:pt x="1741290" y="389801"/>
                  <a:pt x="1741290" y="870645"/>
                </a:cubicBezTo>
                <a:cubicBezTo>
                  <a:pt x="1741290" y="1351489"/>
                  <a:pt x="1351489" y="1741290"/>
                  <a:pt x="870645" y="1741290"/>
                </a:cubicBezTo>
                <a:cubicBezTo>
                  <a:pt x="389801" y="1741290"/>
                  <a:pt x="0" y="1351489"/>
                  <a:pt x="0" y="870645"/>
                </a:cubicBezTo>
                <a:close/>
              </a:path>
            </a:pathLst>
          </a:cu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486" tIns="285486" rIns="285486" bIns="285486" numCol="1" spcCol="1270" anchor="ctr" anchorCtr="0">
            <a:noAutofit/>
          </a:bodyPr>
          <a:lstStyle/>
          <a:p>
            <a:pPr lvl="0" algn="ctr" defTabSz="106680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ডায়রিয়া, কলেরা ইত্যাদি রোগ হয়</a:t>
            </a:r>
            <a:endParaRPr lang="en-US" sz="2800" kern="1200" dirty="0">
              <a:latin typeface="NikoshBAN" panose="02000000000000000000" pitchFamily="2" charset="0"/>
              <a:cs typeface="NikoshBAN" panose="02000000000000000000" pitchFamily="2" charset="0"/>
            </a:endParaRPr>
          </a:p>
        </p:txBody>
      </p:sp>
      <p:sp>
        <p:nvSpPr>
          <p:cNvPr id="19" name="Freeform 18"/>
          <p:cNvSpPr/>
          <p:nvPr/>
        </p:nvSpPr>
        <p:spPr>
          <a:xfrm rot="19800000">
            <a:off x="6686523" y="2408036"/>
            <a:ext cx="312696" cy="499277"/>
          </a:xfrm>
          <a:custGeom>
            <a:avLst/>
            <a:gdLst>
              <a:gd name="connsiteX0" fmla="*/ 0 w 370792"/>
              <a:gd name="connsiteY0" fmla="*/ 118408 h 592038"/>
              <a:gd name="connsiteX1" fmla="*/ 185396 w 370792"/>
              <a:gd name="connsiteY1" fmla="*/ 118408 h 592038"/>
              <a:gd name="connsiteX2" fmla="*/ 185396 w 370792"/>
              <a:gd name="connsiteY2" fmla="*/ 0 h 592038"/>
              <a:gd name="connsiteX3" fmla="*/ 370792 w 370792"/>
              <a:gd name="connsiteY3" fmla="*/ 296019 h 592038"/>
              <a:gd name="connsiteX4" fmla="*/ 185396 w 370792"/>
              <a:gd name="connsiteY4" fmla="*/ 592038 h 592038"/>
              <a:gd name="connsiteX5" fmla="*/ 185396 w 370792"/>
              <a:gd name="connsiteY5" fmla="*/ 473630 h 592038"/>
              <a:gd name="connsiteX6" fmla="*/ 0 w 370792"/>
              <a:gd name="connsiteY6" fmla="*/ 473630 h 592038"/>
              <a:gd name="connsiteX7" fmla="*/ 0 w 370792"/>
              <a:gd name="connsiteY7" fmla="*/ 118408 h 59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2" h="592038">
                <a:moveTo>
                  <a:pt x="0" y="118408"/>
                </a:moveTo>
                <a:lnTo>
                  <a:pt x="185396" y="118408"/>
                </a:lnTo>
                <a:lnTo>
                  <a:pt x="185396" y="0"/>
                </a:lnTo>
                <a:lnTo>
                  <a:pt x="370792" y="296019"/>
                </a:lnTo>
                <a:lnTo>
                  <a:pt x="185396" y="592038"/>
                </a:lnTo>
                <a:lnTo>
                  <a:pt x="185396" y="473630"/>
                </a:lnTo>
                <a:lnTo>
                  <a:pt x="0" y="473630"/>
                </a:lnTo>
                <a:lnTo>
                  <a:pt x="0" y="11840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8408" rIns="111237" bIns="118407" numCol="1" spcCol="1270" anchor="ctr" anchorCtr="0">
            <a:noAutofit/>
          </a:bodyPr>
          <a:lstStyle/>
          <a:p>
            <a:pPr lvl="0" algn="ctr" defTabSz="889000">
              <a:lnSpc>
                <a:spcPct val="90000"/>
              </a:lnSpc>
              <a:spcBef>
                <a:spcPct val="0"/>
              </a:spcBef>
              <a:spcAft>
                <a:spcPct val="35000"/>
              </a:spcAft>
            </a:pPr>
            <a:endParaRPr lang="en-US" sz="2000" kern="1200">
              <a:latin typeface="NikoshBAN" panose="02000000000000000000" pitchFamily="2" charset="0"/>
              <a:cs typeface="NikoshBAN" panose="02000000000000000000" pitchFamily="2" charset="0"/>
            </a:endParaRPr>
          </a:p>
        </p:txBody>
      </p:sp>
      <p:sp>
        <p:nvSpPr>
          <p:cNvPr id="20" name="Freeform 19"/>
          <p:cNvSpPr/>
          <p:nvPr/>
        </p:nvSpPr>
        <p:spPr>
          <a:xfrm>
            <a:off x="7133300" y="1559469"/>
            <a:ext cx="2496312" cy="1468464"/>
          </a:xfrm>
          <a:custGeom>
            <a:avLst/>
            <a:gdLst>
              <a:gd name="connsiteX0" fmla="*/ 0 w 1741289"/>
              <a:gd name="connsiteY0" fmla="*/ 870645 h 1741289"/>
              <a:gd name="connsiteX1" fmla="*/ 870645 w 1741289"/>
              <a:gd name="connsiteY1" fmla="*/ 0 h 1741289"/>
              <a:gd name="connsiteX2" fmla="*/ 1741290 w 1741289"/>
              <a:gd name="connsiteY2" fmla="*/ 870645 h 1741289"/>
              <a:gd name="connsiteX3" fmla="*/ 870645 w 1741289"/>
              <a:gd name="connsiteY3" fmla="*/ 1741290 h 1741289"/>
              <a:gd name="connsiteX4" fmla="*/ 0 w 1741289"/>
              <a:gd name="connsiteY4" fmla="*/ 870645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289" h="1741289">
                <a:moveTo>
                  <a:pt x="0" y="870645"/>
                </a:moveTo>
                <a:cubicBezTo>
                  <a:pt x="0" y="389801"/>
                  <a:pt x="389801" y="0"/>
                  <a:pt x="870645" y="0"/>
                </a:cubicBezTo>
                <a:cubicBezTo>
                  <a:pt x="1351489" y="0"/>
                  <a:pt x="1741290" y="389801"/>
                  <a:pt x="1741290" y="870645"/>
                </a:cubicBezTo>
                <a:cubicBezTo>
                  <a:pt x="1741290" y="1351489"/>
                  <a:pt x="1351489" y="1741290"/>
                  <a:pt x="870645" y="1741290"/>
                </a:cubicBezTo>
                <a:cubicBezTo>
                  <a:pt x="389801" y="1741290"/>
                  <a:pt x="0" y="1351489"/>
                  <a:pt x="0" y="870645"/>
                </a:cubicBezTo>
                <a:close/>
              </a:path>
            </a:pathLst>
          </a:cu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486" tIns="285486" rIns="285486" bIns="285486" numCol="1" spcCol="1270" anchor="ctr" anchorCtr="0">
            <a:noAutofit/>
          </a:bodyPr>
          <a:lstStyle/>
          <a:p>
            <a:pPr algn="ctr" defTabSz="1066800">
              <a:lnSpc>
                <a:spcPct val="90000"/>
              </a:lnSpc>
              <a:spcBef>
                <a:spcPct val="0"/>
              </a:spcBef>
              <a:spcAft>
                <a:spcPct val="35000"/>
              </a:spcAft>
            </a:pPr>
            <a:r>
              <a:rPr lang="bn-IN" sz="2800" dirty="0">
                <a:latin typeface="NikoshBAN" panose="02000000000000000000" pitchFamily="2" charset="0"/>
                <a:cs typeface="NikoshBAN" panose="02000000000000000000" pitchFamily="2" charset="0"/>
              </a:rPr>
              <a:t>গাছপালা মারা যায় ও উৎপাদন কমে যায়</a:t>
            </a:r>
            <a:endParaRPr lang="en-US" sz="2800" dirty="0">
              <a:latin typeface="NikoshBAN" panose="02000000000000000000" pitchFamily="2" charset="0"/>
              <a:cs typeface="NikoshBAN" panose="02000000000000000000" pitchFamily="2" charset="0"/>
            </a:endParaRPr>
          </a:p>
        </p:txBody>
      </p:sp>
      <p:sp>
        <p:nvSpPr>
          <p:cNvPr id="21" name="Freeform 20"/>
          <p:cNvSpPr/>
          <p:nvPr/>
        </p:nvSpPr>
        <p:spPr>
          <a:xfrm rot="1800000">
            <a:off x="6732903" y="3588943"/>
            <a:ext cx="312696" cy="499277"/>
          </a:xfrm>
          <a:custGeom>
            <a:avLst/>
            <a:gdLst>
              <a:gd name="connsiteX0" fmla="*/ 0 w 370792"/>
              <a:gd name="connsiteY0" fmla="*/ 118408 h 592038"/>
              <a:gd name="connsiteX1" fmla="*/ 185396 w 370792"/>
              <a:gd name="connsiteY1" fmla="*/ 118408 h 592038"/>
              <a:gd name="connsiteX2" fmla="*/ 185396 w 370792"/>
              <a:gd name="connsiteY2" fmla="*/ 0 h 592038"/>
              <a:gd name="connsiteX3" fmla="*/ 370792 w 370792"/>
              <a:gd name="connsiteY3" fmla="*/ 296019 h 592038"/>
              <a:gd name="connsiteX4" fmla="*/ 185396 w 370792"/>
              <a:gd name="connsiteY4" fmla="*/ 592038 h 592038"/>
              <a:gd name="connsiteX5" fmla="*/ 185396 w 370792"/>
              <a:gd name="connsiteY5" fmla="*/ 473630 h 592038"/>
              <a:gd name="connsiteX6" fmla="*/ 0 w 370792"/>
              <a:gd name="connsiteY6" fmla="*/ 473630 h 592038"/>
              <a:gd name="connsiteX7" fmla="*/ 0 w 370792"/>
              <a:gd name="connsiteY7" fmla="*/ 118408 h 59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2" h="592038">
                <a:moveTo>
                  <a:pt x="0" y="118408"/>
                </a:moveTo>
                <a:lnTo>
                  <a:pt x="185396" y="118408"/>
                </a:lnTo>
                <a:lnTo>
                  <a:pt x="185396" y="0"/>
                </a:lnTo>
                <a:lnTo>
                  <a:pt x="370792" y="296019"/>
                </a:lnTo>
                <a:lnTo>
                  <a:pt x="185396" y="592038"/>
                </a:lnTo>
                <a:lnTo>
                  <a:pt x="185396" y="473630"/>
                </a:lnTo>
                <a:lnTo>
                  <a:pt x="0" y="473630"/>
                </a:lnTo>
                <a:lnTo>
                  <a:pt x="0" y="11840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8408" rIns="111237" bIns="118407" numCol="1" spcCol="1270" anchor="ctr" anchorCtr="0">
            <a:noAutofit/>
          </a:bodyPr>
          <a:lstStyle/>
          <a:p>
            <a:pPr lvl="0" algn="ctr" defTabSz="889000">
              <a:lnSpc>
                <a:spcPct val="90000"/>
              </a:lnSpc>
              <a:spcBef>
                <a:spcPct val="0"/>
              </a:spcBef>
              <a:spcAft>
                <a:spcPct val="35000"/>
              </a:spcAft>
            </a:pPr>
            <a:endParaRPr lang="en-US" sz="2000" kern="1200">
              <a:latin typeface="NikoshBAN" panose="02000000000000000000" pitchFamily="2" charset="0"/>
              <a:cs typeface="NikoshBAN" panose="02000000000000000000" pitchFamily="2" charset="0"/>
            </a:endParaRPr>
          </a:p>
        </p:txBody>
      </p:sp>
      <p:sp>
        <p:nvSpPr>
          <p:cNvPr id="22" name="Freeform 21"/>
          <p:cNvSpPr/>
          <p:nvPr/>
        </p:nvSpPr>
        <p:spPr>
          <a:xfrm>
            <a:off x="7148282" y="3525672"/>
            <a:ext cx="2496312" cy="1468464"/>
          </a:xfrm>
          <a:custGeom>
            <a:avLst/>
            <a:gdLst>
              <a:gd name="connsiteX0" fmla="*/ 0 w 1741289"/>
              <a:gd name="connsiteY0" fmla="*/ 870645 h 1741289"/>
              <a:gd name="connsiteX1" fmla="*/ 870645 w 1741289"/>
              <a:gd name="connsiteY1" fmla="*/ 0 h 1741289"/>
              <a:gd name="connsiteX2" fmla="*/ 1741290 w 1741289"/>
              <a:gd name="connsiteY2" fmla="*/ 870645 h 1741289"/>
              <a:gd name="connsiteX3" fmla="*/ 870645 w 1741289"/>
              <a:gd name="connsiteY3" fmla="*/ 1741290 h 1741289"/>
              <a:gd name="connsiteX4" fmla="*/ 0 w 1741289"/>
              <a:gd name="connsiteY4" fmla="*/ 870645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289" h="1741289">
                <a:moveTo>
                  <a:pt x="0" y="870645"/>
                </a:moveTo>
                <a:cubicBezTo>
                  <a:pt x="0" y="389801"/>
                  <a:pt x="389801" y="0"/>
                  <a:pt x="870645" y="0"/>
                </a:cubicBezTo>
                <a:cubicBezTo>
                  <a:pt x="1351489" y="0"/>
                  <a:pt x="1741290" y="389801"/>
                  <a:pt x="1741290" y="870645"/>
                </a:cubicBezTo>
                <a:cubicBezTo>
                  <a:pt x="1741290" y="1351489"/>
                  <a:pt x="1351489" y="1741290"/>
                  <a:pt x="870645" y="1741290"/>
                </a:cubicBezTo>
                <a:cubicBezTo>
                  <a:pt x="389801" y="1741290"/>
                  <a:pt x="0" y="1351489"/>
                  <a:pt x="0" y="870645"/>
                </a:cubicBezTo>
                <a:close/>
              </a:path>
            </a:pathLst>
          </a:cu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486" tIns="285486" rIns="285486" bIns="285486" numCol="1" spcCol="1270" anchor="ctr" anchorCtr="0">
            <a:noAutofit/>
          </a:bodyPr>
          <a:lstStyle/>
          <a:p>
            <a:pPr algn="ctr" defTabSz="1066800">
              <a:lnSpc>
                <a:spcPct val="90000"/>
              </a:lnSpc>
              <a:spcBef>
                <a:spcPct val="0"/>
              </a:spcBef>
              <a:spcAft>
                <a:spcPct val="35000"/>
              </a:spcAft>
            </a:pPr>
            <a:r>
              <a:rPr lang="bn-IN" sz="2800" dirty="0">
                <a:latin typeface="NikoshBAN" panose="02000000000000000000" pitchFamily="2" charset="0"/>
                <a:cs typeface="NikoshBAN" panose="02000000000000000000" pitchFamily="2" charset="0"/>
              </a:rPr>
              <a:t>খাদ্য শৃঙ্খল নষ্ট হয় </a:t>
            </a:r>
            <a:endParaRPr lang="en-US" sz="2800" dirty="0">
              <a:latin typeface="NikoshBAN" panose="02000000000000000000" pitchFamily="2" charset="0"/>
              <a:cs typeface="NikoshBAN" panose="02000000000000000000" pitchFamily="2" charset="0"/>
            </a:endParaRPr>
          </a:p>
        </p:txBody>
      </p:sp>
      <p:sp>
        <p:nvSpPr>
          <p:cNvPr id="23" name="Freeform 22"/>
          <p:cNvSpPr/>
          <p:nvPr/>
        </p:nvSpPr>
        <p:spPr>
          <a:xfrm rot="5400000">
            <a:off x="5725119" y="4219563"/>
            <a:ext cx="312697" cy="499278"/>
          </a:xfrm>
          <a:custGeom>
            <a:avLst/>
            <a:gdLst>
              <a:gd name="connsiteX0" fmla="*/ 0 w 370792"/>
              <a:gd name="connsiteY0" fmla="*/ 118408 h 592038"/>
              <a:gd name="connsiteX1" fmla="*/ 185396 w 370792"/>
              <a:gd name="connsiteY1" fmla="*/ 118408 h 592038"/>
              <a:gd name="connsiteX2" fmla="*/ 185396 w 370792"/>
              <a:gd name="connsiteY2" fmla="*/ 0 h 592038"/>
              <a:gd name="connsiteX3" fmla="*/ 370792 w 370792"/>
              <a:gd name="connsiteY3" fmla="*/ 296019 h 592038"/>
              <a:gd name="connsiteX4" fmla="*/ 185396 w 370792"/>
              <a:gd name="connsiteY4" fmla="*/ 592038 h 592038"/>
              <a:gd name="connsiteX5" fmla="*/ 185396 w 370792"/>
              <a:gd name="connsiteY5" fmla="*/ 473630 h 592038"/>
              <a:gd name="connsiteX6" fmla="*/ 0 w 370792"/>
              <a:gd name="connsiteY6" fmla="*/ 473630 h 592038"/>
              <a:gd name="connsiteX7" fmla="*/ 0 w 370792"/>
              <a:gd name="connsiteY7" fmla="*/ 118408 h 59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2" h="592038">
                <a:moveTo>
                  <a:pt x="0" y="118408"/>
                </a:moveTo>
                <a:lnTo>
                  <a:pt x="185396" y="118408"/>
                </a:lnTo>
                <a:lnTo>
                  <a:pt x="185396" y="0"/>
                </a:lnTo>
                <a:lnTo>
                  <a:pt x="370792" y="296019"/>
                </a:lnTo>
                <a:lnTo>
                  <a:pt x="185396" y="592038"/>
                </a:lnTo>
                <a:lnTo>
                  <a:pt x="185396" y="473630"/>
                </a:lnTo>
                <a:lnTo>
                  <a:pt x="0" y="473630"/>
                </a:lnTo>
                <a:lnTo>
                  <a:pt x="0" y="11840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8408" rIns="111238" bIns="118408" numCol="1" spcCol="1270" anchor="ctr" anchorCtr="0">
            <a:noAutofit/>
          </a:bodyPr>
          <a:lstStyle/>
          <a:p>
            <a:pPr lvl="0" algn="ctr" defTabSz="889000">
              <a:lnSpc>
                <a:spcPct val="90000"/>
              </a:lnSpc>
              <a:spcBef>
                <a:spcPct val="0"/>
              </a:spcBef>
              <a:spcAft>
                <a:spcPct val="35000"/>
              </a:spcAft>
            </a:pPr>
            <a:endParaRPr lang="en-US" sz="2000" kern="1200">
              <a:latin typeface="NikoshBAN" panose="02000000000000000000" pitchFamily="2" charset="0"/>
              <a:cs typeface="NikoshBAN" panose="02000000000000000000" pitchFamily="2" charset="0"/>
            </a:endParaRPr>
          </a:p>
        </p:txBody>
      </p:sp>
      <p:sp>
        <p:nvSpPr>
          <p:cNvPr id="24" name="Freeform 23"/>
          <p:cNvSpPr/>
          <p:nvPr/>
        </p:nvSpPr>
        <p:spPr>
          <a:xfrm>
            <a:off x="4633311" y="4922495"/>
            <a:ext cx="2496312" cy="1468464"/>
          </a:xfrm>
          <a:custGeom>
            <a:avLst/>
            <a:gdLst>
              <a:gd name="connsiteX0" fmla="*/ 0 w 1741289"/>
              <a:gd name="connsiteY0" fmla="*/ 870645 h 1741289"/>
              <a:gd name="connsiteX1" fmla="*/ 870645 w 1741289"/>
              <a:gd name="connsiteY1" fmla="*/ 0 h 1741289"/>
              <a:gd name="connsiteX2" fmla="*/ 1741290 w 1741289"/>
              <a:gd name="connsiteY2" fmla="*/ 870645 h 1741289"/>
              <a:gd name="connsiteX3" fmla="*/ 870645 w 1741289"/>
              <a:gd name="connsiteY3" fmla="*/ 1741290 h 1741289"/>
              <a:gd name="connsiteX4" fmla="*/ 0 w 1741289"/>
              <a:gd name="connsiteY4" fmla="*/ 870645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289" h="1741289">
                <a:moveTo>
                  <a:pt x="0" y="870645"/>
                </a:moveTo>
                <a:cubicBezTo>
                  <a:pt x="0" y="389801"/>
                  <a:pt x="389801" y="0"/>
                  <a:pt x="870645" y="0"/>
                </a:cubicBezTo>
                <a:cubicBezTo>
                  <a:pt x="1351489" y="0"/>
                  <a:pt x="1741290" y="389801"/>
                  <a:pt x="1741290" y="870645"/>
                </a:cubicBezTo>
                <a:cubicBezTo>
                  <a:pt x="1741290" y="1351489"/>
                  <a:pt x="1351489" y="1741290"/>
                  <a:pt x="870645" y="1741290"/>
                </a:cubicBezTo>
                <a:cubicBezTo>
                  <a:pt x="389801" y="1741290"/>
                  <a:pt x="0" y="1351489"/>
                  <a:pt x="0" y="870645"/>
                </a:cubicBezTo>
                <a:close/>
              </a:path>
            </a:pathLst>
          </a:cu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486" tIns="285486" rIns="285486" bIns="285486" numCol="1" spcCol="1270" anchor="ctr" anchorCtr="0">
            <a:noAutofit/>
          </a:bodyPr>
          <a:lstStyle/>
          <a:p>
            <a:pPr algn="ctr" defTabSz="1066800">
              <a:lnSpc>
                <a:spcPct val="90000"/>
              </a:lnSpc>
              <a:spcBef>
                <a:spcPct val="0"/>
              </a:spcBef>
              <a:spcAft>
                <a:spcPct val="35000"/>
              </a:spcAft>
            </a:pPr>
            <a:r>
              <a:rPr lang="bn-IN" sz="2800" dirty="0">
                <a:latin typeface="NikoshBAN" panose="02000000000000000000" pitchFamily="2" charset="0"/>
                <a:cs typeface="NikoshBAN" panose="02000000000000000000" pitchFamily="2" charset="0"/>
              </a:rPr>
              <a:t>বিশুদ্ধ পানির অভাব</a:t>
            </a:r>
            <a:endParaRPr lang="en-US" sz="2800" dirty="0">
              <a:latin typeface="NikoshBAN" panose="02000000000000000000" pitchFamily="2" charset="0"/>
              <a:cs typeface="NikoshBAN" panose="02000000000000000000" pitchFamily="2" charset="0"/>
            </a:endParaRPr>
          </a:p>
        </p:txBody>
      </p:sp>
      <p:sp>
        <p:nvSpPr>
          <p:cNvPr id="25" name="Freeform 24"/>
          <p:cNvSpPr/>
          <p:nvPr/>
        </p:nvSpPr>
        <p:spPr>
          <a:xfrm rot="19800000">
            <a:off x="4590820" y="3617990"/>
            <a:ext cx="312697" cy="499277"/>
          </a:xfrm>
          <a:custGeom>
            <a:avLst/>
            <a:gdLst>
              <a:gd name="connsiteX0" fmla="*/ 0 w 370792"/>
              <a:gd name="connsiteY0" fmla="*/ 118408 h 592038"/>
              <a:gd name="connsiteX1" fmla="*/ 185396 w 370792"/>
              <a:gd name="connsiteY1" fmla="*/ 118408 h 592038"/>
              <a:gd name="connsiteX2" fmla="*/ 185396 w 370792"/>
              <a:gd name="connsiteY2" fmla="*/ 0 h 592038"/>
              <a:gd name="connsiteX3" fmla="*/ 370792 w 370792"/>
              <a:gd name="connsiteY3" fmla="*/ 296019 h 592038"/>
              <a:gd name="connsiteX4" fmla="*/ 185396 w 370792"/>
              <a:gd name="connsiteY4" fmla="*/ 592038 h 592038"/>
              <a:gd name="connsiteX5" fmla="*/ 185396 w 370792"/>
              <a:gd name="connsiteY5" fmla="*/ 473630 h 592038"/>
              <a:gd name="connsiteX6" fmla="*/ 0 w 370792"/>
              <a:gd name="connsiteY6" fmla="*/ 473630 h 592038"/>
              <a:gd name="connsiteX7" fmla="*/ 0 w 370792"/>
              <a:gd name="connsiteY7" fmla="*/ 118408 h 59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2" h="592038">
                <a:moveTo>
                  <a:pt x="370792" y="473630"/>
                </a:moveTo>
                <a:lnTo>
                  <a:pt x="185396" y="473630"/>
                </a:lnTo>
                <a:lnTo>
                  <a:pt x="185396" y="592038"/>
                </a:lnTo>
                <a:lnTo>
                  <a:pt x="0" y="296019"/>
                </a:lnTo>
                <a:lnTo>
                  <a:pt x="185396" y="0"/>
                </a:lnTo>
                <a:lnTo>
                  <a:pt x="185396" y="118408"/>
                </a:lnTo>
                <a:lnTo>
                  <a:pt x="370792" y="118408"/>
                </a:lnTo>
                <a:lnTo>
                  <a:pt x="370792" y="47363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1237" tIns="118408" rIns="1" bIns="118407" numCol="1" spcCol="1270" anchor="ctr" anchorCtr="0">
            <a:noAutofit/>
          </a:bodyPr>
          <a:lstStyle/>
          <a:p>
            <a:pPr lvl="0" algn="ctr" defTabSz="889000">
              <a:lnSpc>
                <a:spcPct val="90000"/>
              </a:lnSpc>
              <a:spcBef>
                <a:spcPct val="0"/>
              </a:spcBef>
              <a:spcAft>
                <a:spcPct val="35000"/>
              </a:spcAft>
            </a:pPr>
            <a:endParaRPr lang="en-US" sz="2000" kern="1200">
              <a:latin typeface="NikoshBAN" panose="02000000000000000000" pitchFamily="2" charset="0"/>
              <a:cs typeface="NikoshBAN" panose="02000000000000000000" pitchFamily="2" charset="0"/>
            </a:endParaRPr>
          </a:p>
        </p:txBody>
      </p:sp>
      <p:sp>
        <p:nvSpPr>
          <p:cNvPr id="26" name="Freeform 25"/>
          <p:cNvSpPr/>
          <p:nvPr/>
        </p:nvSpPr>
        <p:spPr>
          <a:xfrm>
            <a:off x="2037015" y="3525672"/>
            <a:ext cx="2496312" cy="1468464"/>
          </a:xfrm>
          <a:custGeom>
            <a:avLst/>
            <a:gdLst>
              <a:gd name="connsiteX0" fmla="*/ 0 w 1741289"/>
              <a:gd name="connsiteY0" fmla="*/ 870645 h 1741289"/>
              <a:gd name="connsiteX1" fmla="*/ 870645 w 1741289"/>
              <a:gd name="connsiteY1" fmla="*/ 0 h 1741289"/>
              <a:gd name="connsiteX2" fmla="*/ 1741290 w 1741289"/>
              <a:gd name="connsiteY2" fmla="*/ 870645 h 1741289"/>
              <a:gd name="connsiteX3" fmla="*/ 870645 w 1741289"/>
              <a:gd name="connsiteY3" fmla="*/ 1741290 h 1741289"/>
              <a:gd name="connsiteX4" fmla="*/ 0 w 1741289"/>
              <a:gd name="connsiteY4" fmla="*/ 870645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289" h="1741289">
                <a:moveTo>
                  <a:pt x="0" y="870645"/>
                </a:moveTo>
                <a:cubicBezTo>
                  <a:pt x="0" y="389801"/>
                  <a:pt x="389801" y="0"/>
                  <a:pt x="870645" y="0"/>
                </a:cubicBezTo>
                <a:cubicBezTo>
                  <a:pt x="1351489" y="0"/>
                  <a:pt x="1741290" y="389801"/>
                  <a:pt x="1741290" y="870645"/>
                </a:cubicBezTo>
                <a:cubicBezTo>
                  <a:pt x="1741290" y="1351489"/>
                  <a:pt x="1351489" y="1741290"/>
                  <a:pt x="870645" y="1741290"/>
                </a:cubicBezTo>
                <a:cubicBezTo>
                  <a:pt x="389801" y="1741290"/>
                  <a:pt x="0" y="1351489"/>
                  <a:pt x="0" y="870645"/>
                </a:cubicBezTo>
                <a:close/>
              </a:path>
            </a:pathLst>
          </a:cu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486" tIns="285486" rIns="285486" bIns="285486" numCol="1" spcCol="1270" anchor="ctr" anchorCtr="0">
            <a:noAutofit/>
          </a:bodyPr>
          <a:lstStyle/>
          <a:p>
            <a:pPr algn="ctr" defTabSz="1066800">
              <a:lnSpc>
                <a:spcPct val="90000"/>
              </a:lnSpc>
              <a:spcBef>
                <a:spcPct val="0"/>
              </a:spcBef>
              <a:spcAft>
                <a:spcPct val="35000"/>
              </a:spcAft>
            </a:pPr>
            <a:r>
              <a:rPr lang="bn-IN" sz="2800" dirty="0">
                <a:latin typeface="NikoshBAN" panose="02000000000000000000" pitchFamily="2" charset="0"/>
                <a:cs typeface="NikoshBAN" panose="02000000000000000000" pitchFamily="2" charset="0"/>
              </a:rPr>
              <a:t>জীবের ক্যান্সার হয়</a:t>
            </a:r>
            <a:endParaRPr lang="en-US" sz="2800" dirty="0">
              <a:latin typeface="NikoshBAN" panose="02000000000000000000" pitchFamily="2" charset="0"/>
              <a:cs typeface="NikoshBAN" panose="02000000000000000000" pitchFamily="2" charset="0"/>
            </a:endParaRPr>
          </a:p>
        </p:txBody>
      </p:sp>
      <p:sp>
        <p:nvSpPr>
          <p:cNvPr id="27" name="Freeform 26"/>
          <p:cNvSpPr/>
          <p:nvPr/>
        </p:nvSpPr>
        <p:spPr>
          <a:xfrm rot="1800000">
            <a:off x="4637200" y="2378988"/>
            <a:ext cx="312697" cy="499278"/>
          </a:xfrm>
          <a:custGeom>
            <a:avLst/>
            <a:gdLst>
              <a:gd name="connsiteX0" fmla="*/ 0 w 370792"/>
              <a:gd name="connsiteY0" fmla="*/ 118408 h 592038"/>
              <a:gd name="connsiteX1" fmla="*/ 185396 w 370792"/>
              <a:gd name="connsiteY1" fmla="*/ 118408 h 592038"/>
              <a:gd name="connsiteX2" fmla="*/ 185396 w 370792"/>
              <a:gd name="connsiteY2" fmla="*/ 0 h 592038"/>
              <a:gd name="connsiteX3" fmla="*/ 370792 w 370792"/>
              <a:gd name="connsiteY3" fmla="*/ 296019 h 592038"/>
              <a:gd name="connsiteX4" fmla="*/ 185396 w 370792"/>
              <a:gd name="connsiteY4" fmla="*/ 592038 h 592038"/>
              <a:gd name="connsiteX5" fmla="*/ 185396 w 370792"/>
              <a:gd name="connsiteY5" fmla="*/ 473630 h 592038"/>
              <a:gd name="connsiteX6" fmla="*/ 0 w 370792"/>
              <a:gd name="connsiteY6" fmla="*/ 473630 h 592038"/>
              <a:gd name="connsiteX7" fmla="*/ 0 w 370792"/>
              <a:gd name="connsiteY7" fmla="*/ 118408 h 59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2" h="592038">
                <a:moveTo>
                  <a:pt x="370792" y="473630"/>
                </a:moveTo>
                <a:lnTo>
                  <a:pt x="185396" y="473630"/>
                </a:lnTo>
                <a:lnTo>
                  <a:pt x="185396" y="592038"/>
                </a:lnTo>
                <a:lnTo>
                  <a:pt x="0" y="296019"/>
                </a:lnTo>
                <a:lnTo>
                  <a:pt x="185396" y="0"/>
                </a:lnTo>
                <a:lnTo>
                  <a:pt x="185396" y="118408"/>
                </a:lnTo>
                <a:lnTo>
                  <a:pt x="370792" y="118408"/>
                </a:lnTo>
                <a:lnTo>
                  <a:pt x="370792" y="47363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1238" tIns="118409" rIns="0" bIns="118407" numCol="1" spcCol="1270" anchor="ctr" anchorCtr="0">
            <a:noAutofit/>
          </a:bodyPr>
          <a:lstStyle/>
          <a:p>
            <a:pPr lvl="0" algn="ctr" defTabSz="889000">
              <a:lnSpc>
                <a:spcPct val="90000"/>
              </a:lnSpc>
              <a:spcBef>
                <a:spcPct val="0"/>
              </a:spcBef>
              <a:spcAft>
                <a:spcPct val="35000"/>
              </a:spcAft>
            </a:pPr>
            <a:endParaRPr lang="en-US" sz="2000" kern="1200">
              <a:latin typeface="NikoshBAN" panose="02000000000000000000" pitchFamily="2" charset="0"/>
              <a:cs typeface="NikoshBAN" panose="02000000000000000000" pitchFamily="2" charset="0"/>
            </a:endParaRPr>
          </a:p>
        </p:txBody>
      </p:sp>
      <p:sp>
        <p:nvSpPr>
          <p:cNvPr id="28" name="Freeform 27"/>
          <p:cNvSpPr/>
          <p:nvPr/>
        </p:nvSpPr>
        <p:spPr>
          <a:xfrm>
            <a:off x="2127591" y="1559469"/>
            <a:ext cx="2496312" cy="1468464"/>
          </a:xfrm>
          <a:custGeom>
            <a:avLst/>
            <a:gdLst>
              <a:gd name="connsiteX0" fmla="*/ 0 w 1741289"/>
              <a:gd name="connsiteY0" fmla="*/ 870645 h 1741289"/>
              <a:gd name="connsiteX1" fmla="*/ 870645 w 1741289"/>
              <a:gd name="connsiteY1" fmla="*/ 0 h 1741289"/>
              <a:gd name="connsiteX2" fmla="*/ 1741290 w 1741289"/>
              <a:gd name="connsiteY2" fmla="*/ 870645 h 1741289"/>
              <a:gd name="connsiteX3" fmla="*/ 870645 w 1741289"/>
              <a:gd name="connsiteY3" fmla="*/ 1741290 h 1741289"/>
              <a:gd name="connsiteX4" fmla="*/ 0 w 1741289"/>
              <a:gd name="connsiteY4" fmla="*/ 870645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289" h="1741289">
                <a:moveTo>
                  <a:pt x="0" y="870645"/>
                </a:moveTo>
                <a:cubicBezTo>
                  <a:pt x="0" y="389801"/>
                  <a:pt x="389801" y="0"/>
                  <a:pt x="870645" y="0"/>
                </a:cubicBezTo>
                <a:cubicBezTo>
                  <a:pt x="1351489" y="0"/>
                  <a:pt x="1741290" y="389801"/>
                  <a:pt x="1741290" y="870645"/>
                </a:cubicBezTo>
                <a:cubicBezTo>
                  <a:pt x="1741290" y="1351489"/>
                  <a:pt x="1351489" y="1741290"/>
                  <a:pt x="870645" y="1741290"/>
                </a:cubicBezTo>
                <a:cubicBezTo>
                  <a:pt x="389801" y="1741290"/>
                  <a:pt x="0" y="1351489"/>
                  <a:pt x="0" y="870645"/>
                </a:cubicBezTo>
                <a:close/>
              </a:path>
            </a:pathLst>
          </a:cu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486" tIns="285486" rIns="285486" bIns="285486" numCol="1" spcCol="1270" anchor="ctr" anchorCtr="0">
            <a:noAutofit/>
          </a:bodyPr>
          <a:lstStyle/>
          <a:p>
            <a:pPr algn="ctr" defTabSz="1066800">
              <a:lnSpc>
                <a:spcPct val="90000"/>
              </a:lnSpc>
              <a:spcBef>
                <a:spcPct val="0"/>
              </a:spcBef>
              <a:spcAft>
                <a:spcPct val="35000"/>
              </a:spcAft>
            </a:pPr>
            <a:r>
              <a:rPr lang="bn-IN" sz="2800" dirty="0">
                <a:latin typeface="NikoshBAN" panose="02000000000000000000" pitchFamily="2" charset="0"/>
                <a:cs typeface="NikoshBAN" panose="02000000000000000000" pitchFamily="2" charset="0"/>
              </a:rPr>
              <a:t>চর্ম রোগ হয়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561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90"/>
                                          </p:val>
                                        </p:tav>
                                        <p:tav tm="100000">
                                          <p:val>
                                            <p:fltVal val="0"/>
                                          </p:val>
                                        </p:tav>
                                      </p:tavLst>
                                    </p:anim>
                                    <p:animEffect transition="in" filter="fade">
                                      <p:cBhvr>
                                        <p:cTn id="28" dur="1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randombar(horizont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strVal val="#ppt_w*0.70"/>
                                          </p:val>
                                        </p:tav>
                                        <p:tav tm="100000">
                                          <p:val>
                                            <p:strVal val="#ppt_w"/>
                                          </p:val>
                                        </p:tav>
                                      </p:tavLst>
                                    </p:anim>
                                    <p:anim calcmode="lin" valueType="num">
                                      <p:cBhvr>
                                        <p:cTn id="39" dur="1000" fill="hold"/>
                                        <p:tgtEl>
                                          <p:spTgt spid="24"/>
                                        </p:tgtEl>
                                        <p:attrNameLst>
                                          <p:attrName>ppt_h</p:attrName>
                                        </p:attrNameLst>
                                      </p:cBhvr>
                                      <p:tavLst>
                                        <p:tav tm="0">
                                          <p:val>
                                            <p:strVal val="#ppt_h"/>
                                          </p:val>
                                        </p:tav>
                                        <p:tav tm="100000">
                                          <p:val>
                                            <p:strVal val="#ppt_h"/>
                                          </p:val>
                                        </p:tav>
                                      </p:tavLst>
                                    </p:anim>
                                    <p:animEffect transition="in" filter="fade">
                                      <p:cBhvr>
                                        <p:cTn id="40" dur="10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43"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
                                        <p:tgtEl>
                                          <p:spTgt spid="26"/>
                                        </p:tgtEl>
                                      </p:cBhvr>
                                    </p:animEffect>
                                    <p:anim calcmode="lin" valueType="num">
                                      <p:cBhvr>
                                        <p:cTn id="46" dur="400" fill="hold"/>
                                        <p:tgtEl>
                                          <p:spTgt spid="26"/>
                                        </p:tgtEl>
                                        <p:attrNameLst>
                                          <p:attrName>ppt_x</p:attrName>
                                        </p:attrNameLst>
                                      </p:cBhvr>
                                      <p:tavLst>
                                        <p:tav tm="0">
                                          <p:val>
                                            <p:strVal val="#ppt_x"/>
                                          </p:val>
                                        </p:tav>
                                        <p:tav tm="100000">
                                          <p:val>
                                            <p:strVal val="#ppt_x"/>
                                          </p:val>
                                        </p:tav>
                                      </p:tavLst>
                                    </p:anim>
                                    <p:anim calcmode="lin" valueType="num">
                                      <p:cBhvr>
                                        <p:cTn id="47" dur="400" fill="hold"/>
                                        <p:tgtEl>
                                          <p:spTgt spid="26"/>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dissolve">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4" grpId="0" animBg="1"/>
      <p:bldP spid="26"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152400" y="152400"/>
            <a:ext cx="11811000" cy="64008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05200" y="313020"/>
            <a:ext cx="5181600" cy="769441"/>
          </a:xfrm>
          <a:prstGeom prst="rect">
            <a:avLst/>
          </a:prstGeom>
          <a:solidFill>
            <a:schemeClr val="accent2">
              <a:lumMod val="20000"/>
              <a:lumOff val="80000"/>
            </a:schemeClr>
          </a:solidFill>
        </p:spPr>
        <p:txBody>
          <a:bodyPr wrap="square" rtlCol="0">
            <a:spAutoFit/>
          </a:bodyPr>
          <a:lstStyle/>
          <a:p>
            <a:pPr algn="ctr"/>
            <a:r>
              <a:rPr lang="bn-BD" sz="4400" dirty="0" smtClean="0">
                <a:solidFill>
                  <a:schemeClr val="accent2">
                    <a:lumMod val="75000"/>
                  </a:schemeClr>
                </a:solidFill>
                <a:latin typeface="NikoshBAN" pitchFamily="2" charset="0"/>
                <a:cs typeface="NikoshBAN" pitchFamily="2" charset="0"/>
              </a:rPr>
              <a:t>ছবিটি তে কি দেখতে পাচ্ছো?</a:t>
            </a:r>
            <a:endParaRPr lang="en-US" sz="4400" dirty="0">
              <a:solidFill>
                <a:schemeClr val="accent2">
                  <a:lumMod val="75000"/>
                </a:schemeClr>
              </a:solidFill>
              <a:latin typeface="NikoshBAN" pitchFamily="2" charset="0"/>
              <a:cs typeface="NikoshBAN" pitchFamily="2" charset="0"/>
            </a:endParaRPr>
          </a:p>
        </p:txBody>
      </p:sp>
      <p:sp>
        <p:nvSpPr>
          <p:cNvPr id="4" name="TextBox 3"/>
          <p:cNvSpPr txBox="1"/>
          <p:nvPr/>
        </p:nvSpPr>
        <p:spPr>
          <a:xfrm>
            <a:off x="2438400" y="5880776"/>
            <a:ext cx="2667000" cy="646331"/>
          </a:xfrm>
          <a:prstGeom prst="rect">
            <a:avLst/>
          </a:prstGeom>
          <a:solidFill>
            <a:srgbClr val="00B050"/>
          </a:solidFill>
        </p:spPr>
        <p:txBody>
          <a:bodyPr wrap="square" rtlCol="0">
            <a:spAutoFit/>
          </a:bodyPr>
          <a:lstStyle/>
          <a:p>
            <a:pPr algn="ctr"/>
            <a:r>
              <a:rPr lang="bn-IN" sz="3600" b="1" dirty="0" smtClean="0">
                <a:latin typeface="NikoshBAN" panose="02000000000000000000" pitchFamily="2" charset="0"/>
                <a:cs typeface="NikoshBAN" panose="02000000000000000000" pitchFamily="2" charset="0"/>
              </a:rPr>
              <a:t>মানুষ রোগাক্রান্ত</a:t>
            </a:r>
            <a:endParaRPr lang="bn-BD" sz="3600" b="1" dirty="0" smtClean="0">
              <a:latin typeface="NikoshBAN" panose="02000000000000000000" pitchFamily="2" charset="0"/>
              <a:cs typeface="NikoshBAN" panose="02000000000000000000" pitchFamily="2" charset="0"/>
            </a:endParaRPr>
          </a:p>
        </p:txBody>
      </p:sp>
      <p:sp>
        <p:nvSpPr>
          <p:cNvPr id="5" name="Right Arrow 4"/>
          <p:cNvSpPr/>
          <p:nvPr/>
        </p:nvSpPr>
        <p:spPr>
          <a:xfrm>
            <a:off x="7186536" y="3821162"/>
            <a:ext cx="3810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499" y="1284723"/>
            <a:ext cx="6119258" cy="4510088"/>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238" y="665931"/>
            <a:ext cx="4455805" cy="5124176"/>
          </a:xfrm>
          <a:prstGeom prst="rect">
            <a:avLst/>
          </a:prstGeom>
        </p:spPr>
      </p:pic>
      <p:sp>
        <p:nvSpPr>
          <p:cNvPr id="9" name="Rectangle 8"/>
          <p:cNvSpPr/>
          <p:nvPr/>
        </p:nvSpPr>
        <p:spPr>
          <a:xfrm>
            <a:off x="8458200" y="2895600"/>
            <a:ext cx="2204924" cy="2308324"/>
          </a:xfrm>
          <a:prstGeom prst="rect">
            <a:avLst/>
          </a:prstGeom>
        </p:spPr>
        <p:txBody>
          <a:bodyPr wrap="square">
            <a:spAutoFit/>
          </a:bodyPr>
          <a:lstStyle/>
          <a:p>
            <a:pPr algn="ctr"/>
            <a:r>
              <a:rPr lang="bn-IN" sz="3600" b="1" dirty="0">
                <a:solidFill>
                  <a:srgbClr val="2B4D98"/>
                </a:solidFill>
                <a:latin typeface="NikoshBAN" panose="02000000000000000000" pitchFamily="2" charset="0"/>
                <a:cs typeface="NikoshBAN" panose="02000000000000000000" pitchFamily="2" charset="0"/>
              </a:rPr>
              <a:t>পানি দূষনের ফলে মানুষ </a:t>
            </a:r>
            <a:endParaRPr lang="en-US" sz="3600" b="1" dirty="0" smtClean="0">
              <a:solidFill>
                <a:srgbClr val="2B4D98"/>
              </a:solidFill>
              <a:latin typeface="NikoshBAN" panose="02000000000000000000" pitchFamily="2" charset="0"/>
              <a:cs typeface="NikoshBAN" panose="02000000000000000000" pitchFamily="2" charset="0"/>
            </a:endParaRPr>
          </a:p>
          <a:p>
            <a:pPr algn="ctr"/>
            <a:r>
              <a:rPr lang="bn-IN" sz="3600" b="1" dirty="0" smtClean="0">
                <a:solidFill>
                  <a:srgbClr val="2B4D98"/>
                </a:solidFill>
                <a:latin typeface="NikoshBAN" panose="02000000000000000000" pitchFamily="2" charset="0"/>
                <a:cs typeface="NikoshBAN" panose="02000000000000000000" pitchFamily="2" charset="0"/>
              </a:rPr>
              <a:t> </a:t>
            </a:r>
            <a:r>
              <a:rPr lang="bn-IN" sz="3600" b="1" dirty="0">
                <a:solidFill>
                  <a:srgbClr val="2B4D98"/>
                </a:solidFill>
                <a:latin typeface="NikoshBAN" panose="02000000000000000000" pitchFamily="2" charset="0"/>
                <a:cs typeface="NikoshBAN" panose="02000000000000000000" pitchFamily="2" charset="0"/>
              </a:rPr>
              <a:t>রোগাক্রান্ত হয় ও মারা </a:t>
            </a:r>
            <a:r>
              <a:rPr lang="bn-IN" sz="3600" b="1" dirty="0" smtClean="0">
                <a:solidFill>
                  <a:srgbClr val="2B4D98"/>
                </a:solidFill>
                <a:latin typeface="NikoshBAN" panose="02000000000000000000" pitchFamily="2" charset="0"/>
                <a:cs typeface="NikoshBAN" panose="02000000000000000000" pitchFamily="2" charset="0"/>
              </a:rPr>
              <a:t>যাচ্ছে</a:t>
            </a:r>
            <a:r>
              <a:rPr lang="en-US" sz="3600" b="1" dirty="0" smtClean="0">
                <a:solidFill>
                  <a:srgbClr val="2B4D98"/>
                </a:solidFill>
                <a:latin typeface="NikoshBAN" panose="02000000000000000000" pitchFamily="2" charset="0"/>
                <a:cs typeface="NikoshBAN" panose="02000000000000000000" pitchFamily="2" charset="0"/>
              </a:rPr>
              <a:t>  </a:t>
            </a:r>
            <a:endParaRPr lang="en-US" sz="3600" b="1" dirty="0">
              <a:solidFill>
                <a:srgbClr val="2B4D98"/>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638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342900" y="304800"/>
            <a:ext cx="11506200" cy="62484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05200" y="319007"/>
            <a:ext cx="5181600" cy="769441"/>
          </a:xfrm>
          <a:prstGeom prst="rect">
            <a:avLst/>
          </a:prstGeom>
          <a:solidFill>
            <a:schemeClr val="accent2">
              <a:lumMod val="20000"/>
              <a:lumOff val="80000"/>
            </a:schemeClr>
          </a:solidFill>
        </p:spPr>
        <p:txBody>
          <a:bodyPr wrap="square" rtlCol="0">
            <a:spAutoFit/>
          </a:bodyPr>
          <a:lstStyle/>
          <a:p>
            <a:pPr algn="ctr"/>
            <a:r>
              <a:rPr lang="bn-BD" sz="4400" dirty="0" smtClean="0">
                <a:solidFill>
                  <a:schemeClr val="accent2">
                    <a:lumMod val="75000"/>
                  </a:schemeClr>
                </a:solidFill>
                <a:latin typeface="NikoshBAN" pitchFamily="2" charset="0"/>
                <a:cs typeface="NikoshBAN" pitchFamily="2" charset="0"/>
              </a:rPr>
              <a:t>ছবিটি তে কি দেখতে পাচ্ছো?</a:t>
            </a:r>
            <a:endParaRPr lang="en-US" sz="4400" dirty="0">
              <a:solidFill>
                <a:schemeClr val="accent2">
                  <a:lumMod val="75000"/>
                </a:schemeClr>
              </a:solidFill>
              <a:latin typeface="NikoshBAN" pitchFamily="2" charset="0"/>
              <a:cs typeface="NikoshBAN" pitchFamily="2" charset="0"/>
            </a:endParaRPr>
          </a:p>
        </p:txBody>
      </p:sp>
      <p:sp>
        <p:nvSpPr>
          <p:cNvPr id="4" name="TextBox 3"/>
          <p:cNvSpPr txBox="1"/>
          <p:nvPr/>
        </p:nvSpPr>
        <p:spPr>
          <a:xfrm>
            <a:off x="2680765" y="5630795"/>
            <a:ext cx="3200400" cy="646331"/>
          </a:xfrm>
          <a:prstGeom prst="rect">
            <a:avLst/>
          </a:prstGeom>
          <a:solidFill>
            <a:srgbClr val="00B050"/>
          </a:solidFill>
        </p:spPr>
        <p:txBody>
          <a:bodyPr wrap="square" rtlCol="0">
            <a:spAutoFit/>
          </a:bodyPr>
          <a:lstStyle/>
          <a:p>
            <a:pPr algn="ctr"/>
            <a:r>
              <a:rPr lang="bn-IN" sz="3600" b="1" dirty="0">
                <a:latin typeface="NikoshBAN" panose="02000000000000000000" pitchFamily="2" charset="0"/>
                <a:cs typeface="NikoshBAN" panose="02000000000000000000" pitchFamily="2" charset="0"/>
              </a:rPr>
              <a:t>উৎপাদন কমে যাচ্ছে</a:t>
            </a:r>
            <a:endParaRPr lang="bn-BD" sz="3600" b="1" dirty="0" smtClean="0">
              <a:latin typeface="NikoshBAN" panose="02000000000000000000" pitchFamily="2" charset="0"/>
              <a:cs typeface="NikoshBAN" panose="02000000000000000000" pitchFamily="2" charset="0"/>
            </a:endParaRPr>
          </a:p>
        </p:txBody>
      </p:sp>
      <p:sp>
        <p:nvSpPr>
          <p:cNvPr id="5" name="Right Arrow 4"/>
          <p:cNvSpPr/>
          <p:nvPr/>
        </p:nvSpPr>
        <p:spPr>
          <a:xfrm>
            <a:off x="7757514" y="3592224"/>
            <a:ext cx="3810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960" y="1320024"/>
            <a:ext cx="5692140" cy="4034697"/>
          </a:xfrm>
          <a:prstGeom prst="rect">
            <a:avLst/>
          </a:prstGeom>
          <a:effectLst>
            <a:outerShdw blurRad="63500" sx="102000" sy="102000" algn="ctr" rotWithShape="0">
              <a:prstClr val="black">
                <a:alpha val="40000"/>
              </a:prstClr>
            </a:outerShdw>
          </a:effectLst>
        </p:spPr>
      </p:pic>
      <p:grpSp>
        <p:nvGrpSpPr>
          <p:cNvPr id="6" name="Group 5"/>
          <p:cNvGrpSpPr/>
          <p:nvPr/>
        </p:nvGrpSpPr>
        <p:grpSpPr>
          <a:xfrm>
            <a:off x="7700414" y="866912"/>
            <a:ext cx="4455805" cy="5124176"/>
            <a:chOff x="7700414" y="866912"/>
            <a:chExt cx="4455805" cy="5124176"/>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414" y="866912"/>
              <a:ext cx="4455805" cy="5124176"/>
            </a:xfrm>
            <a:prstGeom prst="rect">
              <a:avLst/>
            </a:prstGeom>
            <a:effectLst>
              <a:outerShdw blurRad="50800" dist="38100" dir="2700000" algn="tl" rotWithShape="0">
                <a:prstClr val="black">
                  <a:alpha val="40000"/>
                </a:prstClr>
              </a:outerShdw>
            </a:effectLst>
          </p:spPr>
        </p:pic>
        <p:sp>
          <p:nvSpPr>
            <p:cNvPr id="9" name="Rectangle 8"/>
            <p:cNvSpPr/>
            <p:nvPr/>
          </p:nvSpPr>
          <p:spPr>
            <a:xfrm>
              <a:off x="8576613" y="3415729"/>
              <a:ext cx="2703406" cy="1938992"/>
            </a:xfrm>
            <a:prstGeom prst="rect">
              <a:avLst/>
            </a:prstGeom>
          </p:spPr>
          <p:txBody>
            <a:bodyPr wrap="square">
              <a:spAutoFit/>
            </a:bodyPr>
            <a:lstStyle/>
            <a:p>
              <a:pPr algn="ctr"/>
              <a:r>
                <a:rPr lang="bn-IN" sz="4000" b="1" dirty="0">
                  <a:solidFill>
                    <a:schemeClr val="accent6">
                      <a:lumMod val="75000"/>
                    </a:schemeClr>
                  </a:solidFill>
                  <a:latin typeface="SutonnyMJ" pitchFamily="2" charset="0"/>
                  <a:cs typeface="SutonnyMJ" pitchFamily="2" charset="0"/>
                </a:rPr>
                <a:t>পানি  দূষনের ফলে উৎপাদন কমে যাচ্ছে।</a:t>
              </a:r>
              <a:endParaRPr lang="en-US" sz="4000" b="1" dirty="0">
                <a:solidFill>
                  <a:schemeClr val="accent6">
                    <a:lumMod val="75000"/>
                  </a:schemeClr>
                </a:solidFill>
                <a:latin typeface="SutonnyMJ" pitchFamily="2" charset="0"/>
                <a:cs typeface="SutonnyMJ" pitchFamily="2" charset="0"/>
              </a:endParaRPr>
            </a:p>
          </p:txBody>
        </p:sp>
      </p:grpSp>
    </p:spTree>
    <p:extLst>
      <p:ext uri="{BB962C8B-B14F-4D97-AF65-F5344CB8AC3E}">
        <p14:creationId xmlns:p14="http://schemas.microsoft.com/office/powerpoint/2010/main" val="366607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Rounded Corners 21">
            <a:extLst>
              <a:ext uri="{FF2B5EF4-FFF2-40B4-BE49-F238E27FC236}">
                <a16:creationId xmlns:a16="http://schemas.microsoft.com/office/drawing/2014/main" id="{63730255-E9E4-41E2-872D-71AFAAC51F05}"/>
              </a:ext>
            </a:extLst>
          </p:cNvPr>
          <p:cNvSpPr/>
          <p:nvPr/>
        </p:nvSpPr>
        <p:spPr>
          <a:xfrm>
            <a:off x="3130057" y="4261587"/>
            <a:ext cx="8138160" cy="640080"/>
          </a:xfrm>
          <a:prstGeom prst="roundRect">
            <a:avLst>
              <a:gd name="adj" fmla="val 50000"/>
            </a:avLst>
          </a:prstGeom>
          <a:gradFill flip="none" rotWithShape="1">
            <a:gsLst>
              <a:gs pos="64591">
                <a:srgbClr val="CF69AF"/>
              </a:gs>
              <a:gs pos="35000">
                <a:srgbClr val="AC3B8C"/>
              </a:gs>
              <a:gs pos="0">
                <a:srgbClr val="8F156F"/>
              </a:gs>
              <a:gs pos="99000">
                <a:srgbClr val="F295D2"/>
              </a:gs>
            </a:gsLst>
            <a:path path="circle">
              <a:fillToRect l="100000" t="100000"/>
            </a:path>
            <a:tileRect r="-100000" b="-100000"/>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smtClean="0">
                <a:latin typeface="SutonnyMJ" pitchFamily="2" charset="0"/>
                <a:cs typeface="SutonnyMJ" pitchFamily="2" charset="0"/>
              </a:rPr>
              <a:t>           </a:t>
            </a:r>
            <a:r>
              <a:rPr lang="en-US" sz="2800" b="1" dirty="0" err="1" smtClean="0">
                <a:latin typeface="NikoshBAN" panose="02000000000000000000" pitchFamily="2" charset="0"/>
                <a:cs typeface="NikoshBAN" panose="02000000000000000000" pitchFamily="2" charset="0"/>
              </a:rPr>
              <a:t>সেনবাগ</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নোয়াখালী</a:t>
            </a:r>
            <a:r>
              <a:rPr lang="en-US" sz="2800" b="1"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p:txBody>
      </p:sp>
      <p:sp>
        <p:nvSpPr>
          <p:cNvPr id="24" name="Rectangle: Rounded Corners 23">
            <a:extLst>
              <a:ext uri="{FF2B5EF4-FFF2-40B4-BE49-F238E27FC236}">
                <a16:creationId xmlns:a16="http://schemas.microsoft.com/office/drawing/2014/main" id="{70597BBA-2CC8-4240-912A-C0ABBE41B03C}"/>
              </a:ext>
            </a:extLst>
          </p:cNvPr>
          <p:cNvSpPr/>
          <p:nvPr/>
        </p:nvSpPr>
        <p:spPr>
          <a:xfrm>
            <a:off x="3117773" y="5113338"/>
            <a:ext cx="8138160" cy="640080"/>
          </a:xfrm>
          <a:prstGeom prst="roundRect">
            <a:avLst>
              <a:gd name="adj" fmla="val 50000"/>
            </a:avLst>
          </a:prstGeom>
          <a:gradFill flip="none" rotWithShape="1">
            <a:gsLst>
              <a:gs pos="0">
                <a:srgbClr val="532476"/>
              </a:gs>
              <a:gs pos="34000">
                <a:srgbClr val="7533A7"/>
              </a:gs>
              <a:gs pos="59000">
                <a:srgbClr val="B17ED8"/>
              </a:gs>
              <a:gs pos="100000">
                <a:srgbClr val="C59EE2"/>
              </a:gs>
            </a:gsLst>
            <a:path path="circle">
              <a:fillToRect l="100000" t="100000"/>
            </a:path>
            <a:tileRect r="-100000" b="-10000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b="1" dirty="0" smtClean="0"/>
              <a:t>E-mail: mdabuhasan47@gmail.com</a:t>
            </a:r>
            <a:endParaRPr lang="en-US" sz="2000" b="1" dirty="0"/>
          </a:p>
        </p:txBody>
      </p:sp>
      <p:sp>
        <p:nvSpPr>
          <p:cNvPr id="23" name="Rectangle: Rounded Corners 22">
            <a:extLst>
              <a:ext uri="{FF2B5EF4-FFF2-40B4-BE49-F238E27FC236}">
                <a16:creationId xmlns:a16="http://schemas.microsoft.com/office/drawing/2014/main" id="{60BAC182-6B30-4B7C-9390-D1487DA7BA6F}"/>
              </a:ext>
            </a:extLst>
          </p:cNvPr>
          <p:cNvSpPr/>
          <p:nvPr/>
        </p:nvSpPr>
        <p:spPr>
          <a:xfrm>
            <a:off x="3130057" y="3425239"/>
            <a:ext cx="8138160" cy="640080"/>
          </a:xfrm>
          <a:prstGeom prst="roundRect">
            <a:avLst>
              <a:gd name="adj" fmla="val 50000"/>
            </a:avLst>
          </a:prstGeom>
          <a:gradFill flip="none" rotWithShape="1">
            <a:gsLst>
              <a:gs pos="100000">
                <a:schemeClr val="bg2">
                  <a:lumMod val="60000"/>
                  <a:lumOff val="40000"/>
                </a:schemeClr>
              </a:gs>
              <a:gs pos="49588">
                <a:srgbClr val="3CC8AD"/>
              </a:gs>
              <a:gs pos="77000">
                <a:srgbClr val="61D1BC"/>
              </a:gs>
              <a:gs pos="0">
                <a:srgbClr val="175146"/>
              </a:gs>
              <a:gs pos="100000">
                <a:srgbClr val="80DAC9"/>
              </a:gs>
            </a:gsLst>
            <a:path path="circle">
              <a:fillToRect l="100000" t="100000"/>
            </a:path>
            <a:tileRect r="-100000" b="-10000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SutonnyMJ" pitchFamily="2" charset="0"/>
                <a:cs typeface="SutonnyMJ" pitchFamily="2" charset="0"/>
              </a:rPr>
              <a:t>                       </a:t>
            </a:r>
            <a:r>
              <a:rPr lang="en-US" sz="2800" b="1" dirty="0" err="1" smtClean="0">
                <a:latin typeface="SutonnyMJ" pitchFamily="2" charset="0"/>
                <a:cs typeface="SutonnyMJ" pitchFamily="2" charset="0"/>
              </a:rPr>
              <a:t>বিজবাগ</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সরকারি</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প্রাথমিক</a:t>
            </a:r>
            <a:r>
              <a:rPr lang="en-US" sz="2800" b="1" dirty="0" smtClean="0">
                <a:latin typeface="SutonnyMJ" pitchFamily="2" charset="0"/>
                <a:cs typeface="SutonnyMJ" pitchFamily="2" charset="0"/>
              </a:rPr>
              <a:t> </a:t>
            </a:r>
            <a:r>
              <a:rPr lang="en-US" sz="2800" b="1" dirty="0" err="1" smtClean="0">
                <a:latin typeface="SutonnyMJ" pitchFamily="2" charset="0"/>
                <a:cs typeface="SutonnyMJ" pitchFamily="2" charset="0"/>
              </a:rPr>
              <a:t>বিদ্যালয়</a:t>
            </a:r>
            <a:r>
              <a:rPr lang="en-US" sz="2000" b="1" dirty="0" smtClean="0">
                <a:latin typeface="SutonnyMJ" pitchFamily="2" charset="0"/>
                <a:cs typeface="SutonnyMJ" pitchFamily="2" charset="0"/>
              </a:rPr>
              <a:t> </a:t>
            </a:r>
            <a:r>
              <a:rPr lang="en-US" sz="2800" b="1" dirty="0" smtClean="0">
                <a:latin typeface="SutonnyMJ" pitchFamily="2" charset="0"/>
                <a:cs typeface="SutonnyMJ" pitchFamily="2" charset="0"/>
              </a:rPr>
              <a:t>। </a:t>
            </a:r>
            <a:endParaRPr lang="en-US" sz="3600" b="1" dirty="0">
              <a:latin typeface="NikoshBAN" panose="02000000000000000000" pitchFamily="2" charset="0"/>
              <a:cs typeface="NikoshBAN" panose="02000000000000000000" pitchFamily="2" charset="0"/>
            </a:endParaRPr>
          </a:p>
        </p:txBody>
      </p:sp>
      <p:sp>
        <p:nvSpPr>
          <p:cNvPr id="22" name="Rectangle: Rounded Corners 21">
            <a:extLst>
              <a:ext uri="{FF2B5EF4-FFF2-40B4-BE49-F238E27FC236}">
                <a16:creationId xmlns:a16="http://schemas.microsoft.com/office/drawing/2014/main" id="{63730255-E9E4-41E2-872D-71AFAAC51F05}"/>
              </a:ext>
            </a:extLst>
          </p:cNvPr>
          <p:cNvSpPr/>
          <p:nvPr/>
        </p:nvSpPr>
        <p:spPr>
          <a:xfrm>
            <a:off x="3117773" y="2558083"/>
            <a:ext cx="8138160" cy="640080"/>
          </a:xfrm>
          <a:prstGeom prst="roundRect">
            <a:avLst>
              <a:gd name="adj" fmla="val 50000"/>
            </a:avLst>
          </a:prstGeom>
          <a:gradFill flip="none" rotWithShape="1">
            <a:gsLst>
              <a:gs pos="64591">
                <a:srgbClr val="CF69AF"/>
              </a:gs>
              <a:gs pos="35000">
                <a:srgbClr val="AC3B8C"/>
              </a:gs>
              <a:gs pos="0">
                <a:srgbClr val="8F156F"/>
              </a:gs>
              <a:gs pos="99000">
                <a:srgbClr val="F295D2"/>
              </a:gs>
            </a:gsLst>
            <a:path path="circle">
              <a:fillToRect l="100000" t="100000"/>
            </a:path>
            <a:tileRect r="-100000" b="-100000"/>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smtClean="0">
                <a:latin typeface="SutonnyMJ" pitchFamily="2" charset="0"/>
                <a:cs typeface="SutonnyMJ" pitchFamily="2" charset="0"/>
              </a:rPr>
              <a:t>           </a:t>
            </a:r>
            <a:r>
              <a:rPr lang="en-US" sz="3200" b="1" dirty="0" err="1" smtClean="0">
                <a:latin typeface="NikoshBAN" panose="02000000000000000000" pitchFamily="2" charset="0"/>
                <a:cs typeface="NikoshBAN" panose="02000000000000000000" pitchFamily="2" charset="0"/>
              </a:rPr>
              <a:t>সহকারি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শিক্ষক</a:t>
            </a:r>
            <a:endParaRPr lang="en-US" sz="3200" b="1" dirty="0">
              <a:latin typeface="NikoshBAN" panose="02000000000000000000" pitchFamily="2" charset="0"/>
              <a:cs typeface="NikoshBAN" panose="02000000000000000000" pitchFamily="2" charset="0"/>
            </a:endParaRPr>
          </a:p>
        </p:txBody>
      </p:sp>
      <p:sp>
        <p:nvSpPr>
          <p:cNvPr id="21" name="Rectangle: Rounded Corners 20">
            <a:extLst>
              <a:ext uri="{FF2B5EF4-FFF2-40B4-BE49-F238E27FC236}">
                <a16:creationId xmlns:a16="http://schemas.microsoft.com/office/drawing/2014/main" id="{1168A370-E6E9-425C-B289-A52B4A1913B1}"/>
              </a:ext>
            </a:extLst>
          </p:cNvPr>
          <p:cNvSpPr/>
          <p:nvPr/>
        </p:nvSpPr>
        <p:spPr>
          <a:xfrm>
            <a:off x="3117774" y="1706331"/>
            <a:ext cx="8138160" cy="640080"/>
          </a:xfrm>
          <a:prstGeom prst="roundRect">
            <a:avLst>
              <a:gd name="adj" fmla="val 50000"/>
            </a:avLst>
          </a:prstGeom>
          <a:gradFill flip="none" rotWithShape="1">
            <a:gsLst>
              <a:gs pos="0">
                <a:srgbClr val="00582C"/>
              </a:gs>
              <a:gs pos="60000">
                <a:srgbClr val="18AE64"/>
              </a:gs>
              <a:gs pos="30000">
                <a:srgbClr val="0B8046"/>
              </a:gs>
              <a:gs pos="99000">
                <a:srgbClr val="2FFF97"/>
              </a:gs>
            </a:gsLst>
            <a:path path="circle">
              <a:fillToRect l="100000" t="100000"/>
            </a:path>
            <a:tileRect r="-100000" b="-10000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SutonnyMJ" pitchFamily="2" charset="0"/>
                <a:cs typeface="SutonnyMJ" pitchFamily="2" charset="0"/>
              </a:rPr>
              <a:t>           </a:t>
            </a:r>
            <a:r>
              <a:rPr lang="en-US" sz="4800" b="1" dirty="0" err="1" smtClean="0">
                <a:latin typeface="SutonnyMJ" pitchFamily="2" charset="0"/>
                <a:cs typeface="SutonnyMJ" pitchFamily="2" charset="0"/>
              </a:rPr>
              <a:t>আবু</a:t>
            </a:r>
            <a:r>
              <a:rPr lang="en-US" sz="4800" b="1" dirty="0" smtClean="0">
                <a:latin typeface="SutonnyMJ" pitchFamily="2" charset="0"/>
                <a:cs typeface="SutonnyMJ" pitchFamily="2" charset="0"/>
              </a:rPr>
              <a:t> </a:t>
            </a:r>
            <a:r>
              <a:rPr lang="en-US" sz="4800" b="1" dirty="0" err="1" smtClean="0">
                <a:latin typeface="SutonnyMJ" pitchFamily="2" charset="0"/>
                <a:cs typeface="SutonnyMJ" pitchFamily="2" charset="0"/>
              </a:rPr>
              <a:t>হাসান</a:t>
            </a:r>
            <a:endParaRPr lang="en-US" sz="4800" b="1" dirty="0">
              <a:latin typeface="NikoshBAN" panose="02000000000000000000" pitchFamily="2" charset="0"/>
              <a:cs typeface="NikoshBAN" panose="02000000000000000000" pitchFamily="2" charset="0"/>
            </a:endParaRPr>
          </a:p>
        </p:txBody>
      </p:sp>
      <p:grpSp>
        <p:nvGrpSpPr>
          <p:cNvPr id="6" name="Group 5"/>
          <p:cNvGrpSpPr/>
          <p:nvPr/>
        </p:nvGrpSpPr>
        <p:grpSpPr>
          <a:xfrm>
            <a:off x="791571" y="758982"/>
            <a:ext cx="5234835" cy="7290601"/>
            <a:chOff x="678814" y="456661"/>
            <a:chExt cx="5234835" cy="7290601"/>
          </a:xfrm>
          <a:effectLst>
            <a:outerShdw blurRad="101600" sx="102000" sy="102000" algn="ctr" rotWithShape="0">
              <a:prstClr val="black">
                <a:alpha val="40000"/>
              </a:prstClr>
            </a:outerShdw>
          </a:effectLst>
        </p:grpSpPr>
        <p:sp>
          <p:nvSpPr>
            <p:cNvPr id="2" name="Oval 1">
              <a:extLst>
                <a:ext uri="{FF2B5EF4-FFF2-40B4-BE49-F238E27FC236}">
                  <a16:creationId xmlns:a16="http://schemas.microsoft.com/office/drawing/2014/main" id="{86A43165-D74C-4245-A4A2-32E16061E05C}"/>
                </a:ext>
              </a:extLst>
            </p:cNvPr>
            <p:cNvSpPr/>
            <p:nvPr/>
          </p:nvSpPr>
          <p:spPr>
            <a:xfrm>
              <a:off x="678814" y="889750"/>
              <a:ext cx="5177486" cy="5072094"/>
            </a:xfrm>
            <a:prstGeom prst="ellipse">
              <a:avLst/>
            </a:prstGeom>
            <a:pattFill prst="dk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632E0F59-E781-40F2-82CF-0BD59335DDA1}"/>
                </a:ext>
              </a:extLst>
            </p:cNvPr>
            <p:cNvSpPr/>
            <p:nvPr/>
          </p:nvSpPr>
          <p:spPr>
            <a:xfrm>
              <a:off x="900401" y="1086017"/>
              <a:ext cx="4734312" cy="4679559"/>
            </a:xfrm>
            <a:prstGeom prst="ellipse">
              <a:avLst/>
            </a:prstGeom>
            <a:gradFill flip="none" rotWithShape="1">
              <a:gsLst>
                <a:gs pos="100000">
                  <a:schemeClr val="bg2">
                    <a:lumMod val="60000"/>
                    <a:lumOff val="40000"/>
                  </a:schemeClr>
                </a:gs>
                <a:gs pos="100000">
                  <a:schemeClr val="bg1">
                    <a:lumMod val="75000"/>
                  </a:schemeClr>
                </a:gs>
                <a:gs pos="0">
                  <a:schemeClr val="bg1">
                    <a:lumMod val="85000"/>
                  </a:schemeClr>
                </a:gs>
              </a:gsLst>
              <a:lin ang="16200000" scaled="1"/>
              <a:tileRect/>
            </a:gradFill>
            <a:ln>
              <a:noFill/>
            </a:ln>
            <a:effectLst>
              <a:outerShdw blurRad="63500" sx="102000" sy="102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14" y="456661"/>
              <a:ext cx="5234835" cy="7290601"/>
            </a:xfrm>
            <a:prstGeom prst="rect">
              <a:avLst/>
            </a:prstGeom>
          </p:spPr>
        </p:pic>
      </p:grpSp>
      <p:sp>
        <p:nvSpPr>
          <p:cNvPr id="8" name="Rounded Rectangle 7"/>
          <p:cNvSpPr/>
          <p:nvPr/>
        </p:nvSpPr>
        <p:spPr>
          <a:xfrm>
            <a:off x="4741787" y="179537"/>
            <a:ext cx="2708426" cy="1102986"/>
          </a:xfrm>
          <a:prstGeom prst="roundRect">
            <a:avLst>
              <a:gd name="adj" fmla="val 50000"/>
            </a:avLst>
          </a:prstGeom>
          <a:gradFill flip="none" rotWithShape="1">
            <a:gsLst>
              <a:gs pos="100000">
                <a:srgbClr val="E60026"/>
              </a:gs>
              <a:gs pos="0">
                <a:srgbClr val="820016"/>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latin typeface="NikoshBAN" panose="02000000000000000000" pitchFamily="2" charset="0"/>
                <a:cs typeface="NikoshBAN" panose="02000000000000000000" pitchFamily="2" charset="0"/>
              </a:rPr>
              <a:t>পরিচিতি</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47202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100"/>
                                        <p:tgtEl>
                                          <p:spTgt spid="8"/>
                                        </p:tgtEl>
                                      </p:cBhvr>
                                    </p:animEffect>
                                  </p:childTnLst>
                                </p:cTn>
                              </p:par>
                              <p:par>
                                <p:cTn id="8" presetID="53" presetClass="entr" presetSubtype="16" fill="hold" nodeType="withEffect">
                                  <p:stCondLst>
                                    <p:cond delay="1200"/>
                                  </p:stCondLst>
                                  <p:childTnLst>
                                    <p:set>
                                      <p:cBhvr>
                                        <p:cTn id="9" dur="1" fill="hold">
                                          <p:stCondLst>
                                            <p:cond delay="0"/>
                                          </p:stCondLst>
                                        </p:cTn>
                                        <p:tgtEl>
                                          <p:spTgt spid="6"/>
                                        </p:tgtEl>
                                        <p:attrNameLst>
                                          <p:attrName>style.visibility</p:attrName>
                                        </p:attrNameLst>
                                      </p:cBhvr>
                                      <p:to>
                                        <p:strVal val="visible"/>
                                      </p:to>
                                    </p:set>
                                    <p:anim calcmode="lin" valueType="num">
                                      <p:cBhvr>
                                        <p:cTn id="10" dur="1100" fill="hold"/>
                                        <p:tgtEl>
                                          <p:spTgt spid="6"/>
                                        </p:tgtEl>
                                        <p:attrNameLst>
                                          <p:attrName>ppt_w</p:attrName>
                                        </p:attrNameLst>
                                      </p:cBhvr>
                                      <p:tavLst>
                                        <p:tav tm="0">
                                          <p:val>
                                            <p:fltVal val="0"/>
                                          </p:val>
                                        </p:tav>
                                        <p:tav tm="100000">
                                          <p:val>
                                            <p:strVal val="#ppt_w"/>
                                          </p:val>
                                        </p:tav>
                                      </p:tavLst>
                                    </p:anim>
                                    <p:anim calcmode="lin" valueType="num">
                                      <p:cBhvr>
                                        <p:cTn id="11" dur="1100" fill="hold"/>
                                        <p:tgtEl>
                                          <p:spTgt spid="6"/>
                                        </p:tgtEl>
                                        <p:attrNameLst>
                                          <p:attrName>ppt_h</p:attrName>
                                        </p:attrNameLst>
                                      </p:cBhvr>
                                      <p:tavLst>
                                        <p:tav tm="0">
                                          <p:val>
                                            <p:fltVal val="0"/>
                                          </p:val>
                                        </p:tav>
                                        <p:tav tm="100000">
                                          <p:val>
                                            <p:strVal val="#ppt_h"/>
                                          </p:val>
                                        </p:tav>
                                      </p:tavLst>
                                    </p:anim>
                                    <p:animEffect transition="in" filter="fade">
                                      <p:cBhvr>
                                        <p:cTn id="12" dur="11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animBg="1"/>
      <p:bldP spid="23" grpId="0" animBg="1"/>
      <p:bldP spid="22" grpId="0" animBg="1"/>
      <p:bldP spid="21"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342900" y="304800"/>
            <a:ext cx="11506200" cy="62484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05200" y="328902"/>
            <a:ext cx="5181600" cy="769441"/>
          </a:xfrm>
          <a:prstGeom prst="rect">
            <a:avLst/>
          </a:prstGeom>
          <a:solidFill>
            <a:schemeClr val="accent2">
              <a:lumMod val="20000"/>
              <a:lumOff val="80000"/>
            </a:schemeClr>
          </a:solidFill>
        </p:spPr>
        <p:txBody>
          <a:bodyPr wrap="square" rtlCol="0">
            <a:spAutoFit/>
          </a:bodyPr>
          <a:lstStyle/>
          <a:p>
            <a:pPr algn="ctr"/>
            <a:r>
              <a:rPr lang="bn-BD" sz="4400" dirty="0" smtClean="0">
                <a:solidFill>
                  <a:schemeClr val="accent2">
                    <a:lumMod val="75000"/>
                  </a:schemeClr>
                </a:solidFill>
                <a:latin typeface="NikoshBAN" pitchFamily="2" charset="0"/>
                <a:cs typeface="NikoshBAN" pitchFamily="2" charset="0"/>
              </a:rPr>
              <a:t>ছবিটি তে কি দেখতে পাচ্ছো?</a:t>
            </a:r>
            <a:endParaRPr lang="en-US" sz="4400" dirty="0">
              <a:solidFill>
                <a:schemeClr val="accent2">
                  <a:lumMod val="75000"/>
                </a:schemeClr>
              </a:solidFill>
              <a:latin typeface="NikoshBAN" pitchFamily="2" charset="0"/>
              <a:cs typeface="NikoshBAN" pitchFamily="2" charset="0"/>
            </a:endParaRPr>
          </a:p>
        </p:txBody>
      </p:sp>
      <p:sp>
        <p:nvSpPr>
          <p:cNvPr id="4" name="TextBox 3"/>
          <p:cNvSpPr txBox="1"/>
          <p:nvPr/>
        </p:nvSpPr>
        <p:spPr>
          <a:xfrm>
            <a:off x="2747414" y="5815305"/>
            <a:ext cx="3657600" cy="646331"/>
          </a:xfrm>
          <a:prstGeom prst="rect">
            <a:avLst/>
          </a:prstGeom>
          <a:solidFill>
            <a:srgbClr val="00B050"/>
          </a:solidFill>
        </p:spPr>
        <p:txBody>
          <a:bodyPr wrap="square" rtlCol="0">
            <a:spAutoFit/>
          </a:bodyPr>
          <a:lstStyle/>
          <a:p>
            <a:pPr algn="ctr"/>
            <a:r>
              <a:rPr lang="bn-IN" sz="3600" b="1" dirty="0" smtClean="0">
                <a:latin typeface="NikoshBAN" panose="02000000000000000000" pitchFamily="2" charset="0"/>
                <a:cs typeface="NikoshBAN" panose="02000000000000000000" pitchFamily="2" charset="0"/>
              </a:rPr>
              <a:t>বিশুদ্ধ পানির অভাব</a:t>
            </a:r>
            <a:endParaRPr lang="bn-BD" sz="3600" b="1" dirty="0" smtClean="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936" y="1301914"/>
            <a:ext cx="5791200" cy="4343400"/>
          </a:xfrm>
          <a:prstGeom prst="rect">
            <a:avLst/>
          </a:prstGeom>
          <a:effectLst>
            <a:outerShdw blurRad="63500" sx="102000" sy="102000" algn="ctr" rotWithShape="0">
              <a:prstClr val="black">
                <a:alpha val="40000"/>
              </a:prstClr>
            </a:outerShdw>
          </a:effectLst>
        </p:spPr>
      </p:pic>
      <p:grpSp>
        <p:nvGrpSpPr>
          <p:cNvPr id="5" name="Group 4"/>
          <p:cNvGrpSpPr/>
          <p:nvPr/>
        </p:nvGrpSpPr>
        <p:grpSpPr>
          <a:xfrm>
            <a:off x="7700414" y="866912"/>
            <a:ext cx="4455805" cy="5124176"/>
            <a:chOff x="7700414" y="866912"/>
            <a:chExt cx="4455805" cy="512417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414" y="866912"/>
              <a:ext cx="4455805" cy="5124176"/>
            </a:xfrm>
            <a:prstGeom prst="rect">
              <a:avLst/>
            </a:prstGeom>
            <a:effectLst>
              <a:outerShdw blurRad="50800" dist="38100" dir="2700000" algn="tl" rotWithShape="0">
                <a:prstClr val="black">
                  <a:alpha val="40000"/>
                </a:prstClr>
              </a:outerShdw>
            </a:effectLst>
          </p:spPr>
        </p:pic>
        <p:sp>
          <p:nvSpPr>
            <p:cNvPr id="8" name="Rectangle 7"/>
            <p:cNvSpPr/>
            <p:nvPr/>
          </p:nvSpPr>
          <p:spPr>
            <a:xfrm>
              <a:off x="8556716" y="3400669"/>
              <a:ext cx="2743200" cy="2062103"/>
            </a:xfrm>
            <a:prstGeom prst="rect">
              <a:avLst/>
            </a:prstGeom>
          </p:spPr>
          <p:txBody>
            <a:bodyPr wrap="square">
              <a:spAutoFit/>
            </a:bodyPr>
            <a:lstStyle/>
            <a:p>
              <a:pPr algn="ctr"/>
              <a:r>
                <a:rPr lang="bn-IN" sz="3200" b="1" dirty="0">
                  <a:solidFill>
                    <a:schemeClr val="accent6">
                      <a:lumMod val="75000"/>
                    </a:schemeClr>
                  </a:solidFill>
                  <a:latin typeface="NikoshBAN" panose="02000000000000000000" pitchFamily="2" charset="0"/>
                  <a:cs typeface="NikoshBAN" panose="02000000000000000000" pitchFamily="2" charset="0"/>
                </a:rPr>
                <a:t>পানি দূষনের ফলে  জীবের জন্য বিশুদ্ধ পানির অভাব দেখা দেয় </a:t>
              </a:r>
              <a:endParaRPr lang="en-US" sz="3200" b="1" dirty="0">
                <a:solidFill>
                  <a:schemeClr val="accent6">
                    <a:lumMod val="75000"/>
                  </a:schemeClr>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4159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152400" y="152400"/>
            <a:ext cx="11887200" cy="6477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05200" y="275095"/>
            <a:ext cx="5181600" cy="769441"/>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4400" dirty="0" smtClean="0">
                <a:solidFill>
                  <a:schemeClr val="accent2">
                    <a:lumMod val="75000"/>
                  </a:schemeClr>
                </a:solidFill>
                <a:latin typeface="NikoshBAN" pitchFamily="2" charset="0"/>
                <a:cs typeface="NikoshBAN" pitchFamily="2" charset="0"/>
              </a:rPr>
              <a:t>ছবিটি তে কি দেখতে পাচ্ছো?</a:t>
            </a:r>
            <a:endParaRPr lang="en-US" sz="4400" dirty="0">
              <a:solidFill>
                <a:schemeClr val="accent2">
                  <a:lumMod val="75000"/>
                </a:schemeClr>
              </a:solidFill>
              <a:latin typeface="NikoshBAN" pitchFamily="2" charset="0"/>
              <a:cs typeface="NikoshBAN" pitchFamily="2" charset="0"/>
            </a:endParaRPr>
          </a:p>
        </p:txBody>
      </p:sp>
      <p:sp>
        <p:nvSpPr>
          <p:cNvPr id="4" name="TextBox 3"/>
          <p:cNvSpPr txBox="1"/>
          <p:nvPr/>
        </p:nvSpPr>
        <p:spPr>
          <a:xfrm>
            <a:off x="2027577" y="5784258"/>
            <a:ext cx="5105400" cy="646331"/>
          </a:xfrm>
          <a:prstGeom prst="rect">
            <a:avLst/>
          </a:prstGeom>
          <a:solidFill>
            <a:srgbClr val="00B050"/>
          </a:solidFill>
        </p:spPr>
        <p:txBody>
          <a:bodyPr wrap="square" rtlCol="0">
            <a:spAutoFit/>
          </a:bodyPr>
          <a:lstStyle/>
          <a:p>
            <a:pPr algn="ctr"/>
            <a:r>
              <a:rPr lang="bn-IN" sz="3600" b="1" dirty="0" smtClean="0">
                <a:latin typeface="NikoshBAN" panose="02000000000000000000" pitchFamily="2" charset="0"/>
                <a:cs typeface="NikoshBAN" panose="02000000000000000000" pitchFamily="2" charset="0"/>
              </a:rPr>
              <a:t>জীবের বাস্তুসংস্থান ও বন ধ্বংস</a:t>
            </a:r>
            <a:endParaRPr lang="bn-BD" sz="3600" b="1" dirty="0" smtClean="0">
              <a:latin typeface="NikoshBAN" panose="02000000000000000000" pitchFamily="2" charset="0"/>
              <a:cs typeface="NikoshBAN" panose="02000000000000000000" pitchFamily="2" charset="0"/>
            </a:endParaRPr>
          </a:p>
        </p:txBody>
      </p:sp>
      <p:sp>
        <p:nvSpPr>
          <p:cNvPr id="5" name="Right Arrow 4"/>
          <p:cNvSpPr/>
          <p:nvPr/>
        </p:nvSpPr>
        <p:spPr>
          <a:xfrm>
            <a:off x="6847609" y="2644736"/>
            <a:ext cx="3810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332" y="1223993"/>
            <a:ext cx="5715000" cy="4243388"/>
          </a:xfrm>
          <a:prstGeom prst="rect">
            <a:avLst/>
          </a:prstGeom>
          <a:effectLst>
            <a:outerShdw blurRad="63500" sx="102000" sy="102000" algn="ctr" rotWithShape="0">
              <a:prstClr val="black">
                <a:alpha val="40000"/>
              </a:prstClr>
            </a:outerShdw>
          </a:effectLst>
        </p:spPr>
      </p:pic>
      <p:grpSp>
        <p:nvGrpSpPr>
          <p:cNvPr id="6" name="Group 5"/>
          <p:cNvGrpSpPr/>
          <p:nvPr/>
        </p:nvGrpSpPr>
        <p:grpSpPr>
          <a:xfrm>
            <a:off x="7736195" y="1021289"/>
            <a:ext cx="4455805" cy="5124176"/>
            <a:chOff x="7736195" y="1021289"/>
            <a:chExt cx="4455805" cy="5124176"/>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195" y="1021289"/>
              <a:ext cx="4455805" cy="5124176"/>
            </a:xfrm>
            <a:prstGeom prst="rect">
              <a:avLst/>
            </a:prstGeom>
            <a:effectLst>
              <a:outerShdw blurRad="50800" dist="38100" dir="2700000" algn="tl" rotWithShape="0">
                <a:prstClr val="black">
                  <a:alpha val="40000"/>
                </a:prstClr>
              </a:outerShdw>
            </a:effectLst>
          </p:spPr>
        </p:pic>
        <p:sp>
          <p:nvSpPr>
            <p:cNvPr id="10" name="Rectangle 9"/>
            <p:cNvSpPr/>
            <p:nvPr/>
          </p:nvSpPr>
          <p:spPr>
            <a:xfrm>
              <a:off x="8622878" y="3101936"/>
              <a:ext cx="2610876" cy="2308324"/>
            </a:xfrm>
            <a:prstGeom prst="rect">
              <a:avLst/>
            </a:prstGeom>
          </p:spPr>
          <p:txBody>
            <a:bodyPr wrap="square">
              <a:spAutoFit/>
            </a:bodyPr>
            <a:lstStyle/>
            <a:p>
              <a:pPr algn="ctr"/>
              <a:r>
                <a:rPr lang="bn-IN" sz="3600" b="1" dirty="0">
                  <a:solidFill>
                    <a:srgbClr val="00B050"/>
                  </a:solidFill>
                  <a:latin typeface="NikoshBAN" panose="02000000000000000000" pitchFamily="2" charset="0"/>
                  <a:cs typeface="NikoshBAN" panose="02000000000000000000" pitchFamily="2" charset="0"/>
                </a:rPr>
                <a:t>পানি  দূষনের ফলে জীবের বাস্তুসংস্থান ও বন ধ্বংস হয়ে যাচ্ছে।</a:t>
              </a:r>
              <a:endParaRPr lang="bn-BD" sz="3600" b="1" dirty="0">
                <a:solidFill>
                  <a:srgbClr val="00B05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30317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342900" y="304800"/>
            <a:ext cx="11506200" cy="62484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20490" y="340963"/>
            <a:ext cx="4351020" cy="646331"/>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3600" dirty="0" smtClean="0">
                <a:solidFill>
                  <a:schemeClr val="accent2">
                    <a:lumMod val="75000"/>
                  </a:schemeClr>
                </a:solidFill>
                <a:latin typeface="NikoshBAN" pitchFamily="2" charset="0"/>
                <a:cs typeface="NikoshBAN" pitchFamily="2" charset="0"/>
              </a:rPr>
              <a:t>ছবিটি তে কি দেখতে পাচ্ছো?</a:t>
            </a:r>
            <a:endParaRPr lang="en-US" sz="3600" dirty="0">
              <a:solidFill>
                <a:schemeClr val="accent2">
                  <a:lumMod val="75000"/>
                </a:schemeClr>
              </a:solidFill>
              <a:latin typeface="NikoshBAN" pitchFamily="2" charset="0"/>
              <a:cs typeface="NikoshBAN" pitchFamily="2" charset="0"/>
            </a:endParaRPr>
          </a:p>
        </p:txBody>
      </p:sp>
      <p:sp>
        <p:nvSpPr>
          <p:cNvPr id="4" name="TextBox 3"/>
          <p:cNvSpPr txBox="1"/>
          <p:nvPr/>
        </p:nvSpPr>
        <p:spPr>
          <a:xfrm>
            <a:off x="2475156" y="5811843"/>
            <a:ext cx="3379470" cy="584775"/>
          </a:xfrm>
          <a:prstGeom prst="rect">
            <a:avLst/>
          </a:prstGeom>
          <a:solidFill>
            <a:srgbClr val="00B050"/>
          </a:solidFill>
        </p:spPr>
        <p:txBody>
          <a:bodyPr wrap="square" rtlCol="0">
            <a:spAutoFit/>
          </a:bodyPr>
          <a:lstStyle/>
          <a:p>
            <a:pPr algn="ctr"/>
            <a:r>
              <a:rPr lang="bn-IN" sz="3200" b="1" dirty="0" smtClean="0">
                <a:latin typeface="NikoshBAN" panose="02000000000000000000" pitchFamily="2" charset="0"/>
                <a:cs typeface="NikoshBAN" panose="02000000000000000000" pitchFamily="2" charset="0"/>
              </a:rPr>
              <a:t>জীবের খাদ্য শৃঙ্খল ধ্বংস</a:t>
            </a:r>
            <a:endParaRPr lang="bn-BD" sz="3200" b="1" dirty="0" smtClean="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543" y="1138399"/>
            <a:ext cx="6400801" cy="4581201"/>
          </a:xfrm>
          <a:prstGeom prst="rect">
            <a:avLst/>
          </a:prstGeom>
        </p:spPr>
      </p:pic>
      <p:grpSp>
        <p:nvGrpSpPr>
          <p:cNvPr id="5" name="Group 4"/>
          <p:cNvGrpSpPr/>
          <p:nvPr/>
        </p:nvGrpSpPr>
        <p:grpSpPr>
          <a:xfrm>
            <a:off x="7736195" y="1021289"/>
            <a:ext cx="4455805" cy="5124176"/>
            <a:chOff x="7736195" y="1021289"/>
            <a:chExt cx="4455805" cy="512417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195" y="1021289"/>
              <a:ext cx="4455805" cy="5124176"/>
            </a:xfrm>
            <a:prstGeom prst="rect">
              <a:avLst/>
            </a:prstGeom>
            <a:effectLst>
              <a:outerShdw blurRad="50800" dist="38100" dir="2700000" algn="tl" rotWithShape="0">
                <a:prstClr val="black">
                  <a:alpha val="40000"/>
                </a:prstClr>
              </a:outerShdw>
            </a:effectLst>
          </p:spPr>
        </p:pic>
        <p:sp>
          <p:nvSpPr>
            <p:cNvPr id="8" name="Rectangle 7"/>
            <p:cNvSpPr/>
            <p:nvPr/>
          </p:nvSpPr>
          <p:spPr>
            <a:xfrm>
              <a:off x="8449896" y="3408528"/>
              <a:ext cx="3028401" cy="2062103"/>
            </a:xfrm>
            <a:prstGeom prst="rect">
              <a:avLst/>
            </a:prstGeom>
          </p:spPr>
          <p:txBody>
            <a:bodyPr wrap="square">
              <a:spAutoFit/>
            </a:bodyPr>
            <a:lstStyle/>
            <a:p>
              <a:pPr algn="ctr"/>
              <a:r>
                <a:rPr lang="bn-IN" sz="3200" b="1" dirty="0">
                  <a:latin typeface="NikoshBAN" panose="02000000000000000000" pitchFamily="2" charset="0"/>
                  <a:cs typeface="NikoshBAN" panose="02000000000000000000" pitchFamily="2" charset="0"/>
                </a:rPr>
                <a:t>পানি দূষনের ফলে জীবের খাদ্য শৃঙ্খল ধ্বংস হয় এবং জীব মারা যায়। </a:t>
              </a:r>
              <a:endParaRPr lang="bn-BD" sz="3200" b="1"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12409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228600" y="152400"/>
            <a:ext cx="11811000" cy="654685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61617" y="186922"/>
            <a:ext cx="4729161" cy="914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4400" dirty="0" smtClean="0">
                <a:solidFill>
                  <a:schemeClr val="accent4">
                    <a:lumMod val="75000"/>
                  </a:schemeClr>
                </a:solidFill>
                <a:latin typeface="NikoshBAN" panose="02000000000000000000" pitchFamily="2" charset="0"/>
                <a:cs typeface="NikoshBAN" panose="02000000000000000000" pitchFamily="2" charset="0"/>
              </a:rPr>
              <a:t>নিচের তালিকাটি পূরণ কর</a:t>
            </a:r>
            <a:endParaRPr lang="en-US" sz="4400" dirty="0">
              <a:solidFill>
                <a:schemeClr val="accent4">
                  <a:lumMod val="75000"/>
                </a:schemeClr>
              </a:solidFill>
              <a:latin typeface="NikoshBAN" panose="02000000000000000000" pitchFamily="2" charset="0"/>
              <a:cs typeface="NikoshBAN" panose="02000000000000000000" pitchFamily="2" charset="0"/>
            </a:endParaRPr>
          </a:p>
        </p:txBody>
      </p:sp>
      <p:sp>
        <p:nvSpPr>
          <p:cNvPr id="4" name="AutoShape 220"/>
          <p:cNvSpPr>
            <a:spLocks noChangeAspect="1" noChangeArrowheads="1" noTextEdit="1"/>
          </p:cNvSpPr>
          <p:nvPr/>
        </p:nvSpPr>
        <p:spPr bwMode="auto">
          <a:xfrm>
            <a:off x="2230437" y="1371600"/>
            <a:ext cx="713422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236"/>
          <p:cNvSpPr>
            <a:spLocks noChangeShapeType="1"/>
          </p:cNvSpPr>
          <p:nvPr/>
        </p:nvSpPr>
        <p:spPr bwMode="auto">
          <a:xfrm>
            <a:off x="2228850" y="6524625"/>
            <a:ext cx="7121525"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6688137" y="1558925"/>
            <a:ext cx="6191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nvGrpSpPr>
          <p:cNvPr id="7" name="Group 6"/>
          <p:cNvGrpSpPr/>
          <p:nvPr/>
        </p:nvGrpSpPr>
        <p:grpSpPr>
          <a:xfrm>
            <a:off x="4150020" y="1216704"/>
            <a:ext cx="3479311" cy="1032351"/>
            <a:chOff x="4150020" y="1216704"/>
            <a:chExt cx="3479311" cy="1032351"/>
          </a:xfrm>
        </p:grpSpPr>
        <p:sp>
          <p:nvSpPr>
            <p:cNvPr id="47" name="Rounded Rectangle 46"/>
            <p:cNvSpPr/>
            <p:nvPr/>
          </p:nvSpPr>
          <p:spPr>
            <a:xfrm>
              <a:off x="4150020" y="1216704"/>
              <a:ext cx="3479311" cy="1032351"/>
            </a:xfrm>
            <a:prstGeom prst="roundRect">
              <a:avLst/>
            </a:prstGeom>
            <a:solidFill>
              <a:srgbClr val="D7C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ChangeArrowheads="1"/>
            </p:cNvSpPr>
            <p:nvPr/>
          </p:nvSpPr>
          <p:spPr bwMode="auto">
            <a:xfrm>
              <a:off x="4902884" y="1361578"/>
              <a:ext cx="20069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fontAlgn="auto" hangingPunct="1">
                <a:spcBef>
                  <a:spcPts val="0"/>
                </a:spcBef>
                <a:spcAft>
                  <a:spcPts val="0"/>
                </a:spcAft>
                <a:defRPr/>
              </a:pPr>
              <a:r>
                <a:rPr lang="bn-IN" sz="4800" dirty="0">
                  <a:latin typeface="NikoshBAN" panose="02000000000000000000" pitchFamily="2" charset="0"/>
                  <a:cs typeface="NikoshBAN" panose="02000000000000000000" pitchFamily="2" charset="0"/>
                </a:rPr>
                <a:t>পানি দূষণ </a:t>
              </a:r>
              <a:endParaRPr lang="en-US" sz="4800" dirty="0">
                <a:latin typeface="NikoshBAN" panose="02000000000000000000" pitchFamily="2" charset="0"/>
                <a:cs typeface="NikoshBAN" panose="02000000000000000000" pitchFamily="2" charset="0"/>
              </a:endParaRPr>
            </a:p>
          </p:txBody>
        </p:sp>
      </p:grpSp>
      <p:sp>
        <p:nvSpPr>
          <p:cNvPr id="40" name="Rectangle 39"/>
          <p:cNvSpPr>
            <a:spLocks noChangeArrowheads="1"/>
          </p:cNvSpPr>
          <p:nvPr/>
        </p:nvSpPr>
        <p:spPr bwMode="auto">
          <a:xfrm>
            <a:off x="4036250" y="3546878"/>
            <a:ext cx="3752080" cy="2585323"/>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bn-IN" sz="2800" dirty="0" smtClean="0">
                <a:solidFill>
                  <a:srgbClr val="FF0000"/>
                </a:solidFill>
                <a:latin typeface="NikoshBAN" panose="02000000000000000000" pitchFamily="2" charset="0"/>
                <a:cs typeface="NikoshBAN" panose="02000000000000000000" pitchFamily="2" charset="0"/>
              </a:rPr>
              <a:t> </a:t>
            </a:r>
            <a:r>
              <a:rPr lang="bn-IN" sz="2800" dirty="0">
                <a:solidFill>
                  <a:srgbClr val="FF0000"/>
                </a:solidFill>
                <a:latin typeface="NikoshBAN" panose="02000000000000000000" pitchFamily="2" charset="0"/>
                <a:cs typeface="NikoshBAN" panose="02000000000000000000" pitchFamily="2" charset="0"/>
              </a:rPr>
              <a:t>কৃষিতে কীটনাশক এবং রাসায়নিক সারের ব্যবহার কমানো, রান্নাঘরের নিষ্কাশন নালায় ও টয়লেটে বর্জ্য ও তেল না ফেলা এবং পুকুর, </a:t>
            </a:r>
            <a:r>
              <a:rPr lang="bn-IN" sz="2800" dirty="0" smtClean="0">
                <a:solidFill>
                  <a:srgbClr val="FF0000"/>
                </a:solidFill>
                <a:latin typeface="NikoshBAN" panose="02000000000000000000" pitchFamily="2" charset="0"/>
                <a:cs typeface="NikoshBAN" panose="02000000000000000000" pitchFamily="2" charset="0"/>
              </a:rPr>
              <a:t>নদী, হ্রদ </a:t>
            </a:r>
            <a:r>
              <a:rPr lang="bn-IN" sz="2800" dirty="0">
                <a:solidFill>
                  <a:srgbClr val="FF0000"/>
                </a:solidFill>
                <a:latin typeface="NikoshBAN" panose="02000000000000000000" pitchFamily="2" charset="0"/>
                <a:cs typeface="NikoshBAN" panose="02000000000000000000" pitchFamily="2" charset="0"/>
              </a:rPr>
              <a:t>কিংবা সাগরে ময়লা আবর্জনা না ফেলা</a:t>
            </a:r>
            <a:r>
              <a:rPr lang="bn-IN" sz="2800" dirty="0" smtClean="0">
                <a:solidFill>
                  <a:srgbClr val="FF0000"/>
                </a:solidFill>
                <a:latin typeface="NikoshBAN" panose="02000000000000000000" pitchFamily="2" charset="0"/>
                <a:cs typeface="NikoshBAN" panose="02000000000000000000" pitchFamily="2" charset="0"/>
              </a:rPr>
              <a:t>।</a:t>
            </a:r>
            <a:endParaRPr lang="en-US" sz="2800" dirty="0" smtClean="0">
              <a:solidFill>
                <a:srgbClr val="FF0000"/>
              </a:solidFill>
              <a:latin typeface="NikoshBAN" panose="02000000000000000000" pitchFamily="2" charset="0"/>
              <a:cs typeface="NikoshBAN" panose="02000000000000000000" pitchFamily="2" charset="0"/>
            </a:endParaRPr>
          </a:p>
        </p:txBody>
      </p:sp>
      <p:sp>
        <p:nvSpPr>
          <p:cNvPr id="9" name="Rectangle 8"/>
          <p:cNvSpPr>
            <a:spLocks noChangeArrowheads="1"/>
          </p:cNvSpPr>
          <p:nvPr/>
        </p:nvSpPr>
        <p:spPr bwMode="auto">
          <a:xfrm>
            <a:off x="1099363" y="3546878"/>
            <a:ext cx="2877024" cy="258532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bodyPr>
          <a:lstStyle/>
          <a:p>
            <a:pPr defTabSz="457200">
              <a:defRPr/>
            </a:pPr>
            <a:r>
              <a:rPr lang="bn-IN" sz="2800" dirty="0">
                <a:latin typeface="NikoshBAN" panose="02000000000000000000" pitchFamily="2" charset="0"/>
                <a:cs typeface="NikoshBAN" panose="02000000000000000000" pitchFamily="2" charset="0"/>
              </a:rPr>
              <a:t>কৃষিকাজে কীটনাশক ব্যবহার, কলকারখানার রাসায়নিক দ্রব্য, আবর্জনা মিশ্রিত পানি, গৃহস্থালির বর্জ্য</a:t>
            </a:r>
            <a:endParaRPr lang="en-US" sz="2800" dirty="0">
              <a:latin typeface="NikoshBAN" panose="02000000000000000000" pitchFamily="2" charset="0"/>
              <a:cs typeface="NikoshBAN" panose="02000000000000000000" pitchFamily="2" charset="0"/>
            </a:endParaRPr>
          </a:p>
        </p:txBody>
      </p:sp>
      <p:sp>
        <p:nvSpPr>
          <p:cNvPr id="23" name="Rectangle 22"/>
          <p:cNvSpPr>
            <a:spLocks noChangeArrowheads="1"/>
          </p:cNvSpPr>
          <p:nvPr/>
        </p:nvSpPr>
        <p:spPr bwMode="auto">
          <a:xfrm>
            <a:off x="8207962" y="2699153"/>
            <a:ext cx="46355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3575637" y="3546878"/>
            <a:ext cx="3746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40"/>
          <p:cNvSpPr>
            <a:spLocks noChangeArrowheads="1"/>
          </p:cNvSpPr>
          <p:nvPr/>
        </p:nvSpPr>
        <p:spPr bwMode="auto">
          <a:xfrm>
            <a:off x="7384049" y="3546878"/>
            <a:ext cx="3746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Rectangle 45"/>
          <p:cNvSpPr/>
          <p:nvPr/>
        </p:nvSpPr>
        <p:spPr>
          <a:xfrm>
            <a:off x="7990185" y="3546878"/>
            <a:ext cx="2780979"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defTabSz="457200">
              <a:defRPr/>
            </a:pPr>
            <a:r>
              <a:rPr lang="bn-IN" sz="3200" dirty="0">
                <a:latin typeface="NikoshBAN" panose="02000000000000000000" pitchFamily="2" charset="0"/>
                <a:cs typeface="NikoshBAN" panose="02000000000000000000" pitchFamily="2" charset="0"/>
              </a:rPr>
              <a:t>জলজ প্রাণীর মৃত্যু, জলজ খাদ্য শৃঙ্খলে ব্যাঘাত সৃষ্টি, পানিবাহিত </a:t>
            </a:r>
            <a:r>
              <a:rPr lang="bn-IN" sz="3200" dirty="0" smtClean="0">
                <a:latin typeface="NikoshBAN" panose="02000000000000000000" pitchFamily="2" charset="0"/>
                <a:cs typeface="NikoshBAN" panose="02000000000000000000" pitchFamily="2" charset="0"/>
              </a:rPr>
              <a:t>রোগ</a:t>
            </a:r>
            <a:r>
              <a:rPr lang="bn-IN" sz="3200" dirty="0">
                <a:latin typeface="NikoshBAN" panose="02000000000000000000" pitchFamily="2" charset="0"/>
                <a:cs typeface="NikoshBAN" panose="02000000000000000000" pitchFamily="2" charset="0"/>
              </a:rPr>
              <a:t>, চর্মরোগ</a:t>
            </a:r>
            <a:endParaRPr lang="en-US" sz="3200" dirty="0">
              <a:latin typeface="NikoshBAN" panose="02000000000000000000" pitchFamily="2" charset="0"/>
              <a:cs typeface="NikoshBAN" panose="02000000000000000000" pitchFamily="2" charset="0"/>
            </a:endParaRPr>
          </a:p>
        </p:txBody>
      </p:sp>
      <p:grpSp>
        <p:nvGrpSpPr>
          <p:cNvPr id="5" name="Group 4"/>
          <p:cNvGrpSpPr/>
          <p:nvPr/>
        </p:nvGrpSpPr>
        <p:grpSpPr>
          <a:xfrm>
            <a:off x="1081229" y="2742894"/>
            <a:ext cx="2878867" cy="748146"/>
            <a:chOff x="1081229" y="2742894"/>
            <a:chExt cx="2878867" cy="748146"/>
          </a:xfrm>
        </p:grpSpPr>
        <p:sp>
          <p:nvSpPr>
            <p:cNvPr id="48" name="Rounded Rectangle 47"/>
            <p:cNvSpPr/>
            <p:nvPr/>
          </p:nvSpPr>
          <p:spPr>
            <a:xfrm>
              <a:off x="1081229" y="2742894"/>
              <a:ext cx="2878867" cy="74814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ChangeArrowheads="1"/>
            </p:cNvSpPr>
            <p:nvPr/>
          </p:nvSpPr>
          <p:spPr bwMode="auto">
            <a:xfrm>
              <a:off x="2223687" y="2888687"/>
              <a:ext cx="62837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fontAlgn="auto" hangingPunct="1">
                <a:spcBef>
                  <a:spcPts val="0"/>
                </a:spcBef>
                <a:spcAft>
                  <a:spcPts val="0"/>
                </a:spcAft>
                <a:defRPr/>
              </a:pPr>
              <a:r>
                <a:rPr lang="bn-IN" sz="3600" dirty="0"/>
                <a:t>দূষণ</a:t>
              </a:r>
              <a:endParaRPr lang="en-US" sz="3600" dirty="0">
                <a:latin typeface="NikoshBAN" panose="02000000000000000000" pitchFamily="2" charset="0"/>
                <a:cs typeface="NikoshBAN" panose="02000000000000000000" pitchFamily="2" charset="0"/>
              </a:endParaRPr>
            </a:p>
          </p:txBody>
        </p:sp>
      </p:grpSp>
      <p:grpSp>
        <p:nvGrpSpPr>
          <p:cNvPr id="6" name="Group 5"/>
          <p:cNvGrpSpPr/>
          <p:nvPr/>
        </p:nvGrpSpPr>
        <p:grpSpPr>
          <a:xfrm>
            <a:off x="4038313" y="2745930"/>
            <a:ext cx="3750017" cy="748146"/>
            <a:chOff x="4038313" y="2745930"/>
            <a:chExt cx="3750017" cy="748146"/>
          </a:xfrm>
        </p:grpSpPr>
        <p:sp>
          <p:nvSpPr>
            <p:cNvPr id="49" name="Rounded Rectangle 48"/>
            <p:cNvSpPr/>
            <p:nvPr/>
          </p:nvSpPr>
          <p:spPr>
            <a:xfrm>
              <a:off x="4038313" y="2745930"/>
              <a:ext cx="3750017" cy="74814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ChangeArrowheads="1"/>
            </p:cNvSpPr>
            <p:nvPr/>
          </p:nvSpPr>
          <p:spPr bwMode="auto">
            <a:xfrm>
              <a:off x="5406416" y="2888687"/>
              <a:ext cx="7822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fontAlgn="auto" hangingPunct="1">
                <a:spcBef>
                  <a:spcPts val="0"/>
                </a:spcBef>
                <a:spcAft>
                  <a:spcPts val="0"/>
                </a:spcAft>
                <a:defRPr/>
              </a:pPr>
              <a:r>
                <a:rPr lang="bn-IN" sz="3600" dirty="0"/>
                <a:t>কারণ</a:t>
              </a:r>
              <a:endParaRPr lang="en-US" sz="3200" dirty="0">
                <a:latin typeface="NikoshBAN" panose="02000000000000000000" pitchFamily="2" charset="0"/>
                <a:cs typeface="NikoshBAN" panose="02000000000000000000" pitchFamily="2" charset="0"/>
              </a:endParaRPr>
            </a:p>
          </p:txBody>
        </p:sp>
      </p:grpSp>
      <p:sp>
        <p:nvSpPr>
          <p:cNvPr id="50" name="Rounded Rectangle 49"/>
          <p:cNvSpPr/>
          <p:nvPr/>
        </p:nvSpPr>
        <p:spPr>
          <a:xfrm>
            <a:off x="7990184" y="2742723"/>
            <a:ext cx="2780979" cy="748146"/>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ChangeArrowheads="1"/>
          </p:cNvSpPr>
          <p:nvPr/>
        </p:nvSpPr>
        <p:spPr bwMode="auto">
          <a:xfrm>
            <a:off x="8505812" y="2873781"/>
            <a:ext cx="183704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fontAlgn="auto" hangingPunct="1">
              <a:spcBef>
                <a:spcPts val="0"/>
              </a:spcBef>
              <a:spcAft>
                <a:spcPts val="0"/>
              </a:spcAft>
              <a:defRPr/>
            </a:pPr>
            <a:r>
              <a:rPr lang="bn-IN" sz="3200" dirty="0">
                <a:solidFill>
                  <a:schemeClr val="bg1"/>
                </a:solidFill>
              </a:rPr>
              <a:t>ক্ষতিকর প্রভাব</a:t>
            </a:r>
            <a:endParaRPr lang="en-US" sz="32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0537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up)">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animBg="1"/>
      <p:bldP spid="9" grpId="0" animBg="1"/>
      <p:bldP spid="46" grpId="0" animBg="1"/>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342900" y="304800"/>
            <a:ext cx="11506200" cy="62484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48200" y="1520210"/>
            <a:ext cx="28956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800" b="1" dirty="0" smtClean="0">
                <a:latin typeface="SutonnyMJ" pitchFamily="2" charset="0"/>
                <a:cs typeface="SutonnyMJ" pitchFamily="2" charset="0"/>
              </a:rPr>
              <a:t>`jxq KvR</a:t>
            </a:r>
            <a:endParaRPr lang="en-US" sz="4800" b="1" dirty="0">
              <a:latin typeface="SutonnyMJ" pitchFamily="2" charset="0"/>
              <a:cs typeface="SutonnyMJ"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15800424"/>
              </p:ext>
            </p:extLst>
          </p:nvPr>
        </p:nvGraphicFramePr>
        <p:xfrm>
          <a:off x="1828800" y="3581400"/>
          <a:ext cx="8534400" cy="2573546"/>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447800">
                  <a:extLst>
                    <a:ext uri="{9D8B030D-6E8A-4147-A177-3AD203B41FA5}">
                      <a16:colId xmlns:a16="http://schemas.microsoft.com/office/drawing/2014/main" val="2022028608"/>
                    </a:ext>
                  </a:extLst>
                </a:gridCol>
                <a:gridCol w="5257800">
                  <a:extLst>
                    <a:ext uri="{9D8B030D-6E8A-4147-A177-3AD203B41FA5}">
                      <a16:colId xmlns:a16="http://schemas.microsoft.com/office/drawing/2014/main" val="205571673"/>
                    </a:ext>
                  </a:extLst>
                </a:gridCol>
                <a:gridCol w="1828800">
                  <a:extLst>
                    <a:ext uri="{9D8B030D-6E8A-4147-A177-3AD203B41FA5}">
                      <a16:colId xmlns:a16="http://schemas.microsoft.com/office/drawing/2014/main" val="131476930"/>
                    </a:ext>
                  </a:extLst>
                </a:gridCol>
              </a:tblGrid>
              <a:tr h="541213">
                <a:tc>
                  <a:txBody>
                    <a:bodyPr/>
                    <a:lstStyle/>
                    <a:p>
                      <a:pPr algn="ctr"/>
                      <a:r>
                        <a:rPr lang="bn-BD" sz="3600" dirty="0" smtClean="0">
                          <a:latin typeface="NikoshBAN" panose="02000000000000000000" pitchFamily="2" charset="0"/>
                          <a:cs typeface="NikoshBAN" panose="02000000000000000000" pitchFamily="2" charset="0"/>
                        </a:rPr>
                        <a:t>দল</a:t>
                      </a:r>
                      <a:endParaRPr lang="en-US" sz="3600" dirty="0">
                        <a:latin typeface="NikoshBAN" panose="02000000000000000000" pitchFamily="2" charset="0"/>
                        <a:cs typeface="NikoshBAN" panose="02000000000000000000" pitchFamily="2" charset="0"/>
                      </a:endParaRPr>
                    </a:p>
                  </a:txBody>
                  <a:tcPr/>
                </a:tc>
                <a:tc>
                  <a:txBody>
                    <a:bodyPr/>
                    <a:lstStyle/>
                    <a:p>
                      <a:pPr algn="ctr"/>
                      <a:r>
                        <a:rPr lang="bn-BD" sz="3600" dirty="0" smtClean="0">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a:txBody>
                  <a:tcPr/>
                </a:tc>
                <a:tc>
                  <a:txBody>
                    <a:bodyPr/>
                    <a:lstStyle/>
                    <a:p>
                      <a:pPr algn="ctr"/>
                      <a:r>
                        <a:rPr lang="bn-BD" sz="3600" dirty="0" smtClean="0">
                          <a:latin typeface="NikoshBAN" panose="02000000000000000000" pitchFamily="2" charset="0"/>
                          <a:cs typeface="NikoshBAN" panose="02000000000000000000" pitchFamily="2" charset="0"/>
                        </a:rPr>
                        <a:t>সময়</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662166319"/>
                  </a:ext>
                </a:extLst>
              </a:tr>
              <a:tr h="783387">
                <a:tc>
                  <a:txBody>
                    <a:bodyPr/>
                    <a:lstStyle/>
                    <a:p>
                      <a:pPr algn="ctr"/>
                      <a:r>
                        <a:rPr lang="bn-BD" sz="3600" dirty="0" smtClean="0">
                          <a:latin typeface="NikoshBAN" panose="02000000000000000000" pitchFamily="2" charset="0"/>
                          <a:cs typeface="NikoshBAN" panose="02000000000000000000" pitchFamily="2" charset="0"/>
                        </a:rPr>
                        <a:t>গোলাপ</a:t>
                      </a:r>
                      <a:endParaRPr lang="en-US" sz="3600" dirty="0">
                        <a:latin typeface="NikoshBAN" panose="02000000000000000000" pitchFamily="2" charset="0"/>
                        <a:cs typeface="NikoshBAN" panose="02000000000000000000" pitchFamily="2" charset="0"/>
                      </a:endParaRPr>
                    </a:p>
                  </a:txBody>
                  <a:tcPr/>
                </a:tc>
                <a:tc>
                  <a:txBody>
                    <a:bodyPr/>
                    <a:lstStyle/>
                    <a:p>
                      <a:pPr algn="ctr"/>
                      <a:r>
                        <a:rPr lang="bn-IN" sz="3600" dirty="0" smtClean="0">
                          <a:latin typeface="SutonnyMJ" pitchFamily="2" charset="0"/>
                          <a:cs typeface="NikoshBAN" panose="02000000000000000000" pitchFamily="2" charset="0"/>
                        </a:rPr>
                        <a:t>পানি </a:t>
                      </a:r>
                      <a:r>
                        <a:rPr lang="bn-IN" sz="3600" baseline="0" dirty="0" smtClean="0">
                          <a:latin typeface="SutonnyMJ"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দূষনের </a:t>
                      </a:r>
                      <a:r>
                        <a:rPr lang="bn-BD" sz="3600" baseline="0" dirty="0" smtClean="0">
                          <a:latin typeface="NikoshBAN" panose="02000000000000000000" pitchFamily="2" charset="0"/>
                          <a:cs typeface="NikoshBAN" panose="02000000000000000000" pitchFamily="2" charset="0"/>
                        </a:rPr>
                        <a:t> 5টি কারণ লিখ।</a:t>
                      </a:r>
                      <a:endParaRPr lang="en-US" sz="3600" dirty="0">
                        <a:latin typeface="NikoshBAN" panose="02000000000000000000" pitchFamily="2" charset="0"/>
                        <a:cs typeface="NikoshBAN" panose="02000000000000000000" pitchFamily="2" charset="0"/>
                      </a:endParaRPr>
                    </a:p>
                  </a:txBody>
                  <a:tcPr/>
                </a:tc>
                <a:tc>
                  <a:txBody>
                    <a:bodyPr/>
                    <a:lstStyle/>
                    <a:p>
                      <a:pPr algn="ctr"/>
                      <a:r>
                        <a:rPr lang="bn-BD" sz="3600" dirty="0" smtClean="0">
                          <a:latin typeface="NikoshBAN" panose="02000000000000000000" pitchFamily="2" charset="0"/>
                          <a:cs typeface="NikoshBAN" panose="02000000000000000000" pitchFamily="2" charset="0"/>
                        </a:rPr>
                        <a:t>৫ মিনিট।</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243899008"/>
                  </a:ext>
                </a:extLst>
              </a:tr>
              <a:tr h="1150079">
                <a:tc>
                  <a:txBody>
                    <a:bodyPr/>
                    <a:lstStyle/>
                    <a:p>
                      <a:pPr algn="ctr"/>
                      <a:r>
                        <a:rPr lang="bn-BD" sz="3600" dirty="0" smtClean="0">
                          <a:latin typeface="NikoshBAN" panose="02000000000000000000" pitchFamily="2" charset="0"/>
                          <a:cs typeface="NikoshBAN" panose="02000000000000000000" pitchFamily="2" charset="0"/>
                        </a:rPr>
                        <a:t>শিউলি</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IN" sz="3600" dirty="0" smtClean="0">
                          <a:latin typeface="SutonnyMJ" pitchFamily="2" charset="0"/>
                          <a:cs typeface="NikoshBAN" panose="02000000000000000000" pitchFamily="2" charset="0"/>
                        </a:rPr>
                        <a:t>পানি</a:t>
                      </a:r>
                      <a:r>
                        <a:rPr lang="bn-IN" sz="3600" baseline="0" dirty="0" smtClean="0">
                          <a:latin typeface="SutonnyMJ"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দূষনের </a:t>
                      </a:r>
                      <a:r>
                        <a:rPr lang="bn-BD" sz="3600" baseline="0" dirty="0" smtClean="0">
                          <a:latin typeface="NikoshBAN" panose="02000000000000000000" pitchFamily="2" charset="0"/>
                          <a:cs typeface="NikoshBAN" panose="02000000000000000000" pitchFamily="2" charset="0"/>
                        </a:rPr>
                        <a:t>5</a:t>
                      </a:r>
                      <a:r>
                        <a:rPr lang="bn-IN" sz="3600" baseline="0" dirty="0" smtClean="0">
                          <a:latin typeface="NikoshBAN" panose="02000000000000000000" pitchFamily="2" charset="0"/>
                          <a:cs typeface="NikoshBAN" panose="02000000000000000000" pitchFamily="2" charset="0"/>
                        </a:rPr>
                        <a:t> </a:t>
                      </a:r>
                      <a:r>
                        <a:rPr lang="bn-BD" sz="3600" baseline="0" dirty="0" smtClean="0">
                          <a:latin typeface="NikoshBAN" panose="02000000000000000000" pitchFamily="2" charset="0"/>
                          <a:cs typeface="NikoshBAN" panose="02000000000000000000" pitchFamily="2" charset="0"/>
                        </a:rPr>
                        <a:t>টি কুফল লিখ।</a:t>
                      </a:r>
                      <a:endParaRPr lang="en-US" sz="3600" dirty="0">
                        <a:latin typeface="NikoshBAN" panose="02000000000000000000" pitchFamily="2" charset="0"/>
                        <a:cs typeface="NikoshBAN" panose="02000000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3600" dirty="0" smtClean="0">
                          <a:latin typeface="NikoshBAN" panose="02000000000000000000" pitchFamily="2" charset="0"/>
                          <a:cs typeface="NikoshBAN" panose="02000000000000000000" pitchFamily="2" charset="0"/>
                        </a:rPr>
                        <a:t>৫ মিনিট।</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46905738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649" y="360717"/>
            <a:ext cx="4124679" cy="2318987"/>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6045" y="360717"/>
            <a:ext cx="4124679" cy="2318987"/>
          </a:xfrm>
          <a:prstGeom prst="rect">
            <a:avLst/>
          </a:prstGeom>
        </p:spPr>
      </p:pic>
    </p:spTree>
    <p:extLst>
      <p:ext uri="{BB962C8B-B14F-4D97-AF65-F5344CB8AC3E}">
        <p14:creationId xmlns:p14="http://schemas.microsoft.com/office/powerpoint/2010/main" val="393550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p:nvPr/>
        </p:nvSpPr>
        <p:spPr>
          <a:xfrm>
            <a:off x="342900" y="304800"/>
            <a:ext cx="11506200" cy="62484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086600" y="305045"/>
            <a:ext cx="4419600" cy="3759073"/>
            <a:chOff x="7086600" y="305045"/>
            <a:chExt cx="4419600" cy="3759073"/>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2435" y="305045"/>
              <a:ext cx="3039121" cy="3063858"/>
            </a:xfrm>
            <a:prstGeom prst="rect">
              <a:avLst/>
            </a:prstGeom>
          </p:spPr>
        </p:pic>
        <p:sp>
          <p:nvSpPr>
            <p:cNvPr id="6" name="TextBox 5"/>
            <p:cNvSpPr txBox="1"/>
            <p:nvPr/>
          </p:nvSpPr>
          <p:spPr>
            <a:xfrm>
              <a:off x="7086600" y="3356232"/>
              <a:ext cx="4419600" cy="707886"/>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পাশে</a:t>
              </a:r>
              <a:r>
                <a:rPr lang="bn-IN" sz="4000" dirty="0" smtClean="0">
                  <a:latin typeface="NikoshBAN" panose="02000000000000000000" pitchFamily="2" charset="0"/>
                  <a:cs typeface="NikoshBAN" panose="02000000000000000000" pitchFamily="2" charset="0"/>
                </a:rPr>
                <a:t>র পাঠটি নিরবে পড় </a:t>
              </a:r>
              <a:endParaRPr lang="en-US" sz="4000" dirty="0">
                <a:latin typeface="NikoshBAN" panose="02000000000000000000" pitchFamily="2" charset="0"/>
                <a:cs typeface="NikoshBAN" panose="02000000000000000000" pitchFamily="2" charset="0"/>
              </a:endParaRPr>
            </a:p>
          </p:txBody>
        </p:sp>
      </p:grpSp>
      <p:pic>
        <p:nvPicPr>
          <p:cNvPr id="7" name="Picture 6"/>
          <p:cNvPicPr>
            <a:picLocks noChangeAspect="1"/>
          </p:cNvPicPr>
          <p:nvPr/>
        </p:nvPicPr>
        <p:blipFill>
          <a:blip r:embed="rId3"/>
          <a:stretch>
            <a:fillRect/>
          </a:stretch>
        </p:blipFill>
        <p:spPr>
          <a:xfrm>
            <a:off x="534594" y="457200"/>
            <a:ext cx="6122079" cy="59436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85143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342900" y="304800"/>
            <a:ext cx="11506200" cy="62484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19200" y="3121223"/>
            <a:ext cx="6019800" cy="1938992"/>
          </a:xfrm>
          <a:prstGeom prst="rect">
            <a:avLst/>
          </a:prstGeom>
          <a:solidFill>
            <a:schemeClr val="bg1">
              <a:lumMod val="95000"/>
            </a:schemeClr>
          </a:solidFill>
        </p:spPr>
        <p:txBody>
          <a:bodyPr wrap="square" rtlCol="0">
            <a:spAutoFit/>
          </a:bodyPr>
          <a:lstStyle/>
          <a:p>
            <a:r>
              <a:rPr lang="bn-BD" sz="4000" b="1" dirty="0" smtClean="0">
                <a:latin typeface="NikoshBAN" pitchFamily="2" charset="0"/>
                <a:cs typeface="NikoshBAN" pitchFamily="2" charset="0"/>
              </a:rPr>
              <a:t>ক)</a:t>
            </a:r>
            <a:r>
              <a:rPr lang="bn-IN" sz="4000" b="1" dirty="0" smtClean="0">
                <a:latin typeface="NikoshBAN" pitchFamily="2" charset="0"/>
                <a:cs typeface="NikoshBAN" pitchFamily="2" charset="0"/>
              </a:rPr>
              <a:t>পানি দূষণের কারণ গুলো লিখ?</a:t>
            </a:r>
            <a:endParaRPr lang="bn-BD" sz="4000" b="1" dirty="0" smtClean="0">
              <a:latin typeface="NikoshBAN" pitchFamily="2" charset="0"/>
              <a:cs typeface="NikoshBAN" pitchFamily="2" charset="0"/>
            </a:endParaRPr>
          </a:p>
          <a:p>
            <a:endParaRPr lang="bn-BD"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গ) </a:t>
            </a:r>
            <a:r>
              <a:rPr lang="bn-IN" sz="4000" b="1" dirty="0" smtClean="0">
                <a:latin typeface="NikoshBAN" pitchFamily="2" charset="0"/>
                <a:cs typeface="NikoshBAN" pitchFamily="2" charset="0"/>
              </a:rPr>
              <a:t>পানি দূষণের প্রভাব গুলো কী কী?।</a:t>
            </a:r>
            <a:endParaRPr lang="en-US" sz="4000" b="1" dirty="0">
              <a:latin typeface="NikoshBAN" pitchFamily="2" charset="0"/>
              <a:cs typeface="NikoshBAN"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7643" y="4667920"/>
            <a:ext cx="1249972" cy="1437468"/>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0" y="525651"/>
            <a:ext cx="1143000" cy="1437468"/>
          </a:xfrm>
          <a:prstGeom prst="rect">
            <a:avLst/>
          </a:prstGeom>
          <a:effectLst>
            <a:outerShdw blurRad="50800" dist="38100" dir="2700000" algn="tl" rotWithShape="0">
              <a:prstClr val="black">
                <a:alpha val="40000"/>
              </a:prstClr>
            </a:outerShdw>
          </a:effectLst>
        </p:spPr>
      </p:pic>
      <p:grpSp>
        <p:nvGrpSpPr>
          <p:cNvPr id="9" name="Group 8"/>
          <p:cNvGrpSpPr/>
          <p:nvPr/>
        </p:nvGrpSpPr>
        <p:grpSpPr>
          <a:xfrm>
            <a:off x="7030397" y="533400"/>
            <a:ext cx="4455805" cy="5124176"/>
            <a:chOff x="7030397" y="533400"/>
            <a:chExt cx="4455805" cy="5124176"/>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0397" y="533400"/>
              <a:ext cx="4455805" cy="5124176"/>
            </a:xfrm>
            <a:prstGeom prst="rect">
              <a:avLst/>
            </a:prstGeom>
            <a:effectLst>
              <a:outerShdw blurRad="50800" dist="38100" dir="2700000" algn="tl" rotWithShape="0">
                <a:prstClr val="black">
                  <a:alpha val="40000"/>
                </a:prstClr>
              </a:outerShdw>
            </a:effectLst>
          </p:spPr>
        </p:pic>
        <p:sp>
          <p:nvSpPr>
            <p:cNvPr id="6" name="Rectangle 5"/>
            <p:cNvSpPr/>
            <p:nvPr/>
          </p:nvSpPr>
          <p:spPr>
            <a:xfrm>
              <a:off x="7956500" y="3429000"/>
              <a:ext cx="2603598" cy="1323439"/>
            </a:xfrm>
            <a:prstGeom prst="rect">
              <a:avLst/>
            </a:prstGeom>
          </p:spPr>
          <p:txBody>
            <a:bodyPr wrap="none">
              <a:spAutoFit/>
            </a:bodyPr>
            <a:lstStyle/>
            <a:p>
              <a:r>
                <a:rPr lang="bn-IN" sz="8000" b="1" dirty="0">
                  <a:solidFill>
                    <a:schemeClr val="accent1">
                      <a:lumMod val="75000"/>
                    </a:schemeClr>
                  </a:solidFill>
                  <a:latin typeface="NikoshBAN" pitchFamily="2" charset="0"/>
                  <a:cs typeface="NikoshBAN" pitchFamily="2" charset="0"/>
                </a:rPr>
                <a:t>মূল্যায়ণ</a:t>
              </a:r>
              <a:endParaRPr lang="en-US" sz="8000" dirty="0">
                <a:solidFill>
                  <a:schemeClr val="accent1">
                    <a:lumMod val="75000"/>
                  </a:schemeClr>
                </a:solidFill>
              </a:endParaRPr>
            </a:p>
          </p:txBody>
        </p:sp>
      </p:grpSp>
    </p:spTree>
    <p:extLst>
      <p:ext uri="{BB962C8B-B14F-4D97-AF65-F5344CB8AC3E}">
        <p14:creationId xmlns:p14="http://schemas.microsoft.com/office/powerpoint/2010/main" val="63480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169" y="30733"/>
            <a:ext cx="5652069" cy="2922329"/>
          </a:xfrm>
          <a:prstGeom prst="rect">
            <a:avLst/>
          </a:prstGeom>
        </p:spPr>
      </p:pic>
      <p:sp>
        <p:nvSpPr>
          <p:cNvPr id="30" name="Rectangle 29"/>
          <p:cNvSpPr/>
          <p:nvPr/>
        </p:nvSpPr>
        <p:spPr>
          <a:xfrm>
            <a:off x="342900" y="304800"/>
            <a:ext cx="11506200" cy="62484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721274" y="689592"/>
            <a:ext cx="4974901" cy="1189292"/>
            <a:chOff x="640698" y="791908"/>
            <a:chExt cx="4974901" cy="1382740"/>
          </a:xfrm>
        </p:grpSpPr>
        <p:grpSp>
          <p:nvGrpSpPr>
            <p:cNvPr id="32" name="Group 31">
              <a:extLst>
                <a:ext uri="{FF2B5EF4-FFF2-40B4-BE49-F238E27FC236}">
                  <a16:creationId xmlns:a16="http://schemas.microsoft.com/office/drawing/2014/main" id="{CF9EDF0F-C82A-48B3-9399-93E30D6B48F6}"/>
                </a:ext>
              </a:extLst>
            </p:cNvPr>
            <p:cNvGrpSpPr/>
            <p:nvPr/>
          </p:nvGrpSpPr>
          <p:grpSpPr>
            <a:xfrm>
              <a:off x="640698" y="791910"/>
              <a:ext cx="4082494" cy="1382738"/>
              <a:chOff x="1543242" y="699188"/>
              <a:chExt cx="4145323" cy="1589648"/>
            </a:xfrm>
          </p:grpSpPr>
          <p:sp>
            <p:nvSpPr>
              <p:cNvPr id="33" name="Freeform: Shape 25">
                <a:extLst>
                  <a:ext uri="{FF2B5EF4-FFF2-40B4-BE49-F238E27FC236}">
                    <a16:creationId xmlns:a16="http://schemas.microsoft.com/office/drawing/2014/main" id="{28D15D18-648A-42E4-BF22-01898E8B0AC0}"/>
                  </a:ext>
                </a:extLst>
              </p:cNvPr>
              <p:cNvSpPr/>
              <p:nvPr/>
            </p:nvSpPr>
            <p:spPr>
              <a:xfrm rot="16200000">
                <a:off x="4522709" y="1122979"/>
                <a:ext cx="1561514" cy="770199"/>
              </a:xfrm>
              <a:custGeom>
                <a:avLst/>
                <a:gdLst>
                  <a:gd name="connsiteX0" fmla="*/ 1561514 w 1561514"/>
                  <a:gd name="connsiteY0" fmla="*/ 0 h 641295"/>
                  <a:gd name="connsiteX1" fmla="*/ 1561514 w 1561514"/>
                  <a:gd name="connsiteY1" fmla="*/ 641295 h 641295"/>
                  <a:gd name="connsiteX2" fmla="*/ 1090247 w 1561514"/>
                  <a:gd name="connsiteY2" fmla="*/ 641295 h 641295"/>
                  <a:gd name="connsiteX3" fmla="*/ 1083959 w 1561514"/>
                  <a:gd name="connsiteY3" fmla="*/ 578925 h 641295"/>
                  <a:gd name="connsiteX4" fmla="*/ 780757 w 1561514"/>
                  <a:gd name="connsiteY4" fmla="*/ 331808 h 641295"/>
                  <a:gd name="connsiteX5" fmla="*/ 477555 w 1561514"/>
                  <a:gd name="connsiteY5" fmla="*/ 578925 h 641295"/>
                  <a:gd name="connsiteX6" fmla="*/ 471267 w 1561514"/>
                  <a:gd name="connsiteY6" fmla="*/ 641295 h 641295"/>
                  <a:gd name="connsiteX7" fmla="*/ 0 w 1561514"/>
                  <a:gd name="connsiteY7" fmla="*/ 641295 h 641295"/>
                  <a:gd name="connsiteX8" fmla="*/ 0 w 1561514"/>
                  <a:gd name="connsiteY8" fmla="*/ 0 h 6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514" h="641295">
                    <a:moveTo>
                      <a:pt x="1561514" y="0"/>
                    </a:moveTo>
                    <a:lnTo>
                      <a:pt x="1561514" y="641295"/>
                    </a:lnTo>
                    <a:lnTo>
                      <a:pt x="1090247" y="641295"/>
                    </a:lnTo>
                    <a:lnTo>
                      <a:pt x="1083959" y="578925"/>
                    </a:lnTo>
                    <a:cubicBezTo>
                      <a:pt x="1055100" y="437896"/>
                      <a:pt x="930318" y="331808"/>
                      <a:pt x="780757" y="331808"/>
                    </a:cubicBezTo>
                    <a:cubicBezTo>
                      <a:pt x="631196" y="331808"/>
                      <a:pt x="506413" y="437896"/>
                      <a:pt x="477555" y="578925"/>
                    </a:cubicBezTo>
                    <a:lnTo>
                      <a:pt x="471267" y="641295"/>
                    </a:lnTo>
                    <a:lnTo>
                      <a:pt x="0" y="641295"/>
                    </a:lnTo>
                    <a:lnTo>
                      <a:pt x="0" y="0"/>
                    </a:lnTo>
                    <a:close/>
                  </a:path>
                </a:pathLst>
              </a:custGeom>
              <a:solidFill>
                <a:schemeClr val="tx1">
                  <a:alpha val="22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34A22F80-88B5-42CC-B09D-C7930205BCCA}"/>
                  </a:ext>
                </a:extLst>
              </p:cNvPr>
              <p:cNvGrpSpPr/>
              <p:nvPr/>
            </p:nvGrpSpPr>
            <p:grpSpPr>
              <a:xfrm>
                <a:off x="1543242" y="699188"/>
                <a:ext cx="3914382" cy="1561514"/>
                <a:chOff x="777702" y="1039430"/>
                <a:chExt cx="3914382" cy="1561514"/>
              </a:xfrm>
            </p:grpSpPr>
            <p:sp>
              <p:nvSpPr>
                <p:cNvPr id="35" name="Freeform: Shape 9">
                  <a:extLst>
                    <a:ext uri="{FF2B5EF4-FFF2-40B4-BE49-F238E27FC236}">
                      <a16:creationId xmlns:a16="http://schemas.microsoft.com/office/drawing/2014/main" id="{8A9B883D-EF96-429C-A314-F138863FD1A4}"/>
                    </a:ext>
                  </a:extLst>
                </p:cNvPr>
                <p:cNvSpPr/>
                <p:nvPr/>
              </p:nvSpPr>
              <p:spPr>
                <a:xfrm rot="16200000">
                  <a:off x="1954136" y="-137004"/>
                  <a:ext cx="1561514" cy="3914382"/>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514" h="3914382">
                      <a:moveTo>
                        <a:pt x="1561514" y="260258"/>
                      </a:moveTo>
                      <a:lnTo>
                        <a:pt x="1561514" y="3914382"/>
                      </a:lnTo>
                      <a:lnTo>
                        <a:pt x="1090247" y="3914382"/>
                      </a:lnTo>
                      <a:lnTo>
                        <a:pt x="1083959" y="3852012"/>
                      </a:lnTo>
                      <a:cubicBezTo>
                        <a:pt x="1055100" y="3710983"/>
                        <a:pt x="930318" y="3604895"/>
                        <a:pt x="780757" y="3604895"/>
                      </a:cubicBezTo>
                      <a:cubicBezTo>
                        <a:pt x="631196" y="3604895"/>
                        <a:pt x="506413" y="3710983"/>
                        <a:pt x="477555" y="3852012"/>
                      </a:cubicBezTo>
                      <a:lnTo>
                        <a:pt x="47126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gradFill flip="none" rotWithShape="1">
                  <a:gsLst>
                    <a:gs pos="0">
                      <a:srgbClr val="23A6E8"/>
                    </a:gs>
                    <a:gs pos="100000">
                      <a:srgbClr val="0066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8">
                  <a:extLst>
                    <a:ext uri="{FF2B5EF4-FFF2-40B4-BE49-F238E27FC236}">
                      <a16:creationId xmlns:a16="http://schemas.microsoft.com/office/drawing/2014/main" id="{C328BB9E-BA83-4487-A40C-3640C9EA6DB8}"/>
                    </a:ext>
                  </a:extLst>
                </p:cNvPr>
                <p:cNvSpPr/>
                <p:nvPr/>
              </p:nvSpPr>
              <p:spPr>
                <a:xfrm rot="16200000">
                  <a:off x="2224374" y="-16821"/>
                  <a:ext cx="1261403" cy="3674013"/>
                </a:xfrm>
                <a:custGeom>
                  <a:avLst/>
                  <a:gdLst>
                    <a:gd name="connsiteX0" fmla="*/ 1261403 w 1261403"/>
                    <a:gd name="connsiteY0" fmla="*/ 210238 h 3674013"/>
                    <a:gd name="connsiteX1" fmla="*/ 1261403 w 1261403"/>
                    <a:gd name="connsiteY1" fmla="*/ 3674013 h 3674013"/>
                    <a:gd name="connsiteX2" fmla="*/ 940190 w 1261403"/>
                    <a:gd name="connsiteY2" fmla="*/ 3674013 h 3674013"/>
                    <a:gd name="connsiteX3" fmla="*/ 933902 w 1261403"/>
                    <a:gd name="connsiteY3" fmla="*/ 3611645 h 3674013"/>
                    <a:gd name="connsiteX4" fmla="*/ 630700 w 1261403"/>
                    <a:gd name="connsiteY4" fmla="*/ 3364528 h 3674013"/>
                    <a:gd name="connsiteX5" fmla="*/ 327498 w 1261403"/>
                    <a:gd name="connsiteY5" fmla="*/ 3611645 h 3674013"/>
                    <a:gd name="connsiteX6" fmla="*/ 321211 w 1261403"/>
                    <a:gd name="connsiteY6" fmla="*/ 3674013 h 3674013"/>
                    <a:gd name="connsiteX7" fmla="*/ 0 w 1261403"/>
                    <a:gd name="connsiteY7" fmla="*/ 3674013 h 3674013"/>
                    <a:gd name="connsiteX8" fmla="*/ 0 w 1261403"/>
                    <a:gd name="connsiteY8" fmla="*/ 210238 h 3674013"/>
                    <a:gd name="connsiteX9" fmla="*/ 210238 w 1261403"/>
                    <a:gd name="connsiteY9" fmla="*/ 0 h 3674013"/>
                    <a:gd name="connsiteX10" fmla="*/ 1051165 w 1261403"/>
                    <a:gd name="connsiteY10" fmla="*/ 0 h 3674013"/>
                    <a:gd name="connsiteX11" fmla="*/ 1261403 w 1261403"/>
                    <a:gd name="connsiteY11" fmla="*/ 210238 h 367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403" h="3674013">
                      <a:moveTo>
                        <a:pt x="1261403" y="210238"/>
                      </a:moveTo>
                      <a:lnTo>
                        <a:pt x="1261403" y="3674013"/>
                      </a:lnTo>
                      <a:lnTo>
                        <a:pt x="940190" y="3674013"/>
                      </a:lnTo>
                      <a:lnTo>
                        <a:pt x="933902" y="3611645"/>
                      </a:lnTo>
                      <a:cubicBezTo>
                        <a:pt x="905044" y="3470616"/>
                        <a:pt x="780261" y="3364528"/>
                        <a:pt x="630700" y="3364528"/>
                      </a:cubicBezTo>
                      <a:cubicBezTo>
                        <a:pt x="481139" y="3364528"/>
                        <a:pt x="356357" y="3470616"/>
                        <a:pt x="327498" y="3611645"/>
                      </a:cubicBezTo>
                      <a:lnTo>
                        <a:pt x="321211" y="3674013"/>
                      </a:lnTo>
                      <a:lnTo>
                        <a:pt x="0" y="3674013"/>
                      </a:lnTo>
                      <a:lnTo>
                        <a:pt x="0" y="210238"/>
                      </a:lnTo>
                      <a:cubicBezTo>
                        <a:pt x="0" y="94127"/>
                        <a:pt x="94127" y="0"/>
                        <a:pt x="210238" y="0"/>
                      </a:cubicBezTo>
                      <a:lnTo>
                        <a:pt x="1051165" y="0"/>
                      </a:lnTo>
                      <a:cubicBezTo>
                        <a:pt x="1167276" y="0"/>
                        <a:pt x="1261403" y="94127"/>
                        <a:pt x="1261403" y="210238"/>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Left Bracket 12">
                  <a:extLst>
                    <a:ext uri="{FF2B5EF4-FFF2-40B4-BE49-F238E27FC236}">
                      <a16:creationId xmlns:a16="http://schemas.microsoft.com/office/drawing/2014/main" id="{9A036B36-32C2-451B-BCB8-E0DF87143723}"/>
                    </a:ext>
                  </a:extLst>
                </p:cNvPr>
                <p:cNvSpPr/>
                <p:nvPr/>
              </p:nvSpPr>
              <p:spPr>
                <a:xfrm>
                  <a:off x="903184" y="1092183"/>
                  <a:ext cx="3788898" cy="1434903"/>
                </a:xfrm>
                <a:custGeom>
                  <a:avLst/>
                  <a:gdLst>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Lst>
                  <a:ahLst/>
                  <a:cxnLst>
                    <a:cxn ang="0">
                      <a:pos x="connsiteX0" y="connsiteY0"/>
                    </a:cxn>
                    <a:cxn ang="0">
                      <a:pos x="connsiteX1" y="connsiteY1"/>
                    </a:cxn>
                    <a:cxn ang="0">
                      <a:pos x="connsiteX2" y="connsiteY2"/>
                    </a:cxn>
                    <a:cxn ang="0">
                      <a:pos x="connsiteX3" y="connsiteY3"/>
                    </a:cxn>
                  </a:cxnLst>
                  <a:rect l="l" t="t" r="r" b="b"/>
                  <a:pathLst>
                    <a:path w="3674013" h="1434903" stroke="0" extrusionOk="0">
                      <a:moveTo>
                        <a:pt x="3674013" y="1434903"/>
                      </a:moveTo>
                      <a:cubicBezTo>
                        <a:pt x="1644912" y="1434903"/>
                        <a:pt x="0" y="1416003"/>
                        <a:pt x="0" y="1392688"/>
                      </a:cubicBezTo>
                      <a:lnTo>
                        <a:pt x="0" y="42215"/>
                      </a:lnTo>
                      <a:cubicBezTo>
                        <a:pt x="0" y="18900"/>
                        <a:pt x="1644912" y="0"/>
                        <a:pt x="3674013" y="0"/>
                      </a:cubicBezTo>
                      <a:lnTo>
                        <a:pt x="3674013" y="1434903"/>
                      </a:lnTo>
                      <a:close/>
                    </a:path>
                    <a:path w="3674013" h="1434903" fill="none">
                      <a:moveTo>
                        <a:pt x="3674013" y="1434903"/>
                      </a:moveTo>
                      <a:cubicBezTo>
                        <a:pt x="1644912" y="1434903"/>
                        <a:pt x="0" y="1416003"/>
                        <a:pt x="0" y="1392688"/>
                      </a:cubicBezTo>
                      <a:lnTo>
                        <a:pt x="0" y="42215"/>
                      </a:lnTo>
                      <a:cubicBezTo>
                        <a:pt x="0" y="18900"/>
                        <a:pt x="1644912" y="0"/>
                        <a:pt x="3674013" y="0"/>
                      </a:cubicBezTo>
                    </a:path>
                  </a:pathLst>
                </a:custGeom>
                <a:ln w="952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34A22F80-88B5-42CC-B09D-C7930205BCCA}"/>
                </a:ext>
              </a:extLst>
            </p:cNvPr>
            <p:cNvGrpSpPr/>
            <p:nvPr/>
          </p:nvGrpSpPr>
          <p:grpSpPr>
            <a:xfrm flipH="1">
              <a:off x="1760546" y="791908"/>
              <a:ext cx="3855053" cy="1358266"/>
              <a:chOff x="777702" y="1039430"/>
              <a:chExt cx="3914382" cy="1561514"/>
            </a:xfrm>
          </p:grpSpPr>
          <p:sp>
            <p:nvSpPr>
              <p:cNvPr id="52" name="Freeform: Shape 9">
                <a:extLst>
                  <a:ext uri="{FF2B5EF4-FFF2-40B4-BE49-F238E27FC236}">
                    <a16:creationId xmlns:a16="http://schemas.microsoft.com/office/drawing/2014/main" id="{8A9B883D-EF96-429C-A314-F138863FD1A4}"/>
                  </a:ext>
                </a:extLst>
              </p:cNvPr>
              <p:cNvSpPr/>
              <p:nvPr/>
            </p:nvSpPr>
            <p:spPr>
              <a:xfrm rot="16200000">
                <a:off x="1954136" y="-137004"/>
                <a:ext cx="1561514" cy="3914382"/>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514" h="3914382">
                    <a:moveTo>
                      <a:pt x="1561514" y="260258"/>
                    </a:moveTo>
                    <a:lnTo>
                      <a:pt x="1561514" y="3914382"/>
                    </a:lnTo>
                    <a:lnTo>
                      <a:pt x="1090247" y="3914382"/>
                    </a:lnTo>
                    <a:lnTo>
                      <a:pt x="1083959" y="3852012"/>
                    </a:lnTo>
                    <a:cubicBezTo>
                      <a:pt x="1055100" y="3710983"/>
                      <a:pt x="930318" y="3604895"/>
                      <a:pt x="780757" y="3604895"/>
                    </a:cubicBezTo>
                    <a:cubicBezTo>
                      <a:pt x="631196" y="3604895"/>
                      <a:pt x="506413" y="3710983"/>
                      <a:pt x="477555" y="3852012"/>
                    </a:cubicBezTo>
                    <a:lnTo>
                      <a:pt x="47126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gradFill flip="none" rotWithShape="1">
                <a:gsLst>
                  <a:gs pos="0">
                    <a:srgbClr val="23A6E8"/>
                  </a:gs>
                  <a:gs pos="100000">
                    <a:srgbClr val="0066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8">
                <a:extLst>
                  <a:ext uri="{FF2B5EF4-FFF2-40B4-BE49-F238E27FC236}">
                    <a16:creationId xmlns:a16="http://schemas.microsoft.com/office/drawing/2014/main" id="{C328BB9E-BA83-4487-A40C-3640C9EA6DB8}"/>
                  </a:ext>
                </a:extLst>
              </p:cNvPr>
              <p:cNvSpPr/>
              <p:nvPr/>
            </p:nvSpPr>
            <p:spPr>
              <a:xfrm rot="16200000">
                <a:off x="2224374" y="-16821"/>
                <a:ext cx="1261403" cy="3674013"/>
              </a:xfrm>
              <a:custGeom>
                <a:avLst/>
                <a:gdLst>
                  <a:gd name="connsiteX0" fmla="*/ 1261403 w 1261403"/>
                  <a:gd name="connsiteY0" fmla="*/ 210238 h 3674013"/>
                  <a:gd name="connsiteX1" fmla="*/ 1261403 w 1261403"/>
                  <a:gd name="connsiteY1" fmla="*/ 3674013 h 3674013"/>
                  <a:gd name="connsiteX2" fmla="*/ 940190 w 1261403"/>
                  <a:gd name="connsiteY2" fmla="*/ 3674013 h 3674013"/>
                  <a:gd name="connsiteX3" fmla="*/ 933902 w 1261403"/>
                  <a:gd name="connsiteY3" fmla="*/ 3611645 h 3674013"/>
                  <a:gd name="connsiteX4" fmla="*/ 630700 w 1261403"/>
                  <a:gd name="connsiteY4" fmla="*/ 3364528 h 3674013"/>
                  <a:gd name="connsiteX5" fmla="*/ 327498 w 1261403"/>
                  <a:gd name="connsiteY5" fmla="*/ 3611645 h 3674013"/>
                  <a:gd name="connsiteX6" fmla="*/ 321211 w 1261403"/>
                  <a:gd name="connsiteY6" fmla="*/ 3674013 h 3674013"/>
                  <a:gd name="connsiteX7" fmla="*/ 0 w 1261403"/>
                  <a:gd name="connsiteY7" fmla="*/ 3674013 h 3674013"/>
                  <a:gd name="connsiteX8" fmla="*/ 0 w 1261403"/>
                  <a:gd name="connsiteY8" fmla="*/ 210238 h 3674013"/>
                  <a:gd name="connsiteX9" fmla="*/ 210238 w 1261403"/>
                  <a:gd name="connsiteY9" fmla="*/ 0 h 3674013"/>
                  <a:gd name="connsiteX10" fmla="*/ 1051165 w 1261403"/>
                  <a:gd name="connsiteY10" fmla="*/ 0 h 3674013"/>
                  <a:gd name="connsiteX11" fmla="*/ 1261403 w 1261403"/>
                  <a:gd name="connsiteY11" fmla="*/ 210238 h 367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403" h="3674013">
                    <a:moveTo>
                      <a:pt x="1261403" y="210238"/>
                    </a:moveTo>
                    <a:lnTo>
                      <a:pt x="1261403" y="3674013"/>
                    </a:lnTo>
                    <a:lnTo>
                      <a:pt x="940190" y="3674013"/>
                    </a:lnTo>
                    <a:lnTo>
                      <a:pt x="933902" y="3611645"/>
                    </a:lnTo>
                    <a:cubicBezTo>
                      <a:pt x="905044" y="3470616"/>
                      <a:pt x="780261" y="3364528"/>
                      <a:pt x="630700" y="3364528"/>
                    </a:cubicBezTo>
                    <a:cubicBezTo>
                      <a:pt x="481139" y="3364528"/>
                      <a:pt x="356357" y="3470616"/>
                      <a:pt x="327498" y="3611645"/>
                    </a:cubicBezTo>
                    <a:lnTo>
                      <a:pt x="321211" y="3674013"/>
                    </a:lnTo>
                    <a:lnTo>
                      <a:pt x="0" y="3674013"/>
                    </a:lnTo>
                    <a:lnTo>
                      <a:pt x="0" y="210238"/>
                    </a:lnTo>
                    <a:cubicBezTo>
                      <a:pt x="0" y="94127"/>
                      <a:pt x="94127" y="0"/>
                      <a:pt x="210238" y="0"/>
                    </a:cubicBezTo>
                    <a:lnTo>
                      <a:pt x="1051165" y="0"/>
                    </a:lnTo>
                    <a:cubicBezTo>
                      <a:pt x="1167276" y="0"/>
                      <a:pt x="1261403" y="94127"/>
                      <a:pt x="1261403" y="210238"/>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Left Bracket 12">
                <a:extLst>
                  <a:ext uri="{FF2B5EF4-FFF2-40B4-BE49-F238E27FC236}">
                    <a16:creationId xmlns:a16="http://schemas.microsoft.com/office/drawing/2014/main" id="{9A036B36-32C2-451B-BCB8-E0DF87143723}"/>
                  </a:ext>
                </a:extLst>
              </p:cNvPr>
              <p:cNvSpPr/>
              <p:nvPr/>
            </p:nvSpPr>
            <p:spPr>
              <a:xfrm>
                <a:off x="903184" y="1092183"/>
                <a:ext cx="3788898" cy="1434903"/>
              </a:xfrm>
              <a:custGeom>
                <a:avLst/>
                <a:gdLst>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Lst>
                <a:ahLst/>
                <a:cxnLst>
                  <a:cxn ang="0">
                    <a:pos x="connsiteX0" y="connsiteY0"/>
                  </a:cxn>
                  <a:cxn ang="0">
                    <a:pos x="connsiteX1" y="connsiteY1"/>
                  </a:cxn>
                  <a:cxn ang="0">
                    <a:pos x="connsiteX2" y="connsiteY2"/>
                  </a:cxn>
                  <a:cxn ang="0">
                    <a:pos x="connsiteX3" y="connsiteY3"/>
                  </a:cxn>
                </a:cxnLst>
                <a:rect l="l" t="t" r="r" b="b"/>
                <a:pathLst>
                  <a:path w="3674013" h="1434903" stroke="0" extrusionOk="0">
                    <a:moveTo>
                      <a:pt x="3674013" y="1434903"/>
                    </a:moveTo>
                    <a:cubicBezTo>
                      <a:pt x="1644912" y="1434903"/>
                      <a:pt x="0" y="1416003"/>
                      <a:pt x="0" y="1392688"/>
                    </a:cubicBezTo>
                    <a:lnTo>
                      <a:pt x="0" y="42215"/>
                    </a:lnTo>
                    <a:cubicBezTo>
                      <a:pt x="0" y="18900"/>
                      <a:pt x="1644912" y="0"/>
                      <a:pt x="3674013" y="0"/>
                    </a:cubicBezTo>
                    <a:lnTo>
                      <a:pt x="3674013" y="1434903"/>
                    </a:lnTo>
                    <a:close/>
                  </a:path>
                  <a:path w="3674013" h="1434903" fill="none">
                    <a:moveTo>
                      <a:pt x="3674013" y="1434903"/>
                    </a:moveTo>
                    <a:cubicBezTo>
                      <a:pt x="1644912" y="1434903"/>
                      <a:pt x="0" y="1416003"/>
                      <a:pt x="0" y="1392688"/>
                    </a:cubicBezTo>
                    <a:lnTo>
                      <a:pt x="0" y="42215"/>
                    </a:lnTo>
                    <a:cubicBezTo>
                      <a:pt x="0" y="18900"/>
                      <a:pt x="1644912" y="0"/>
                      <a:pt x="3674013" y="0"/>
                    </a:cubicBezTo>
                  </a:path>
                </a:pathLst>
              </a:custGeom>
              <a:ln w="952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1" name="TextBox 20"/>
          <p:cNvSpPr txBox="1"/>
          <p:nvPr/>
        </p:nvSpPr>
        <p:spPr>
          <a:xfrm>
            <a:off x="1885966" y="850319"/>
            <a:ext cx="2780902" cy="830997"/>
          </a:xfrm>
          <a:prstGeom prst="rect">
            <a:avLst/>
          </a:prstGeom>
          <a:noFill/>
        </p:spPr>
        <p:txBody>
          <a:bodyPr wrap="square" rtlCol="0">
            <a:spAutoFit/>
          </a:bodyPr>
          <a:lstStyle/>
          <a:p>
            <a:r>
              <a:rPr lang="en-US" sz="4800" b="1" dirty="0" err="1" smtClean="0">
                <a:solidFill>
                  <a:schemeClr val="bg1"/>
                </a:solidFill>
                <a:latin typeface="NikoshBAN" panose="02000000000000000000" pitchFamily="2" charset="0"/>
                <a:cs typeface="NikoshBAN" panose="02000000000000000000" pitchFamily="2" charset="0"/>
              </a:rPr>
              <a:t>বাড়ির</a:t>
            </a:r>
            <a:r>
              <a:rPr lang="en-US" sz="4800" b="1" dirty="0" smtClean="0">
                <a:solidFill>
                  <a:schemeClr val="bg1"/>
                </a:solidFill>
                <a:latin typeface="NikoshBAN" panose="02000000000000000000" pitchFamily="2" charset="0"/>
                <a:cs typeface="NikoshBAN" panose="02000000000000000000" pitchFamily="2" charset="0"/>
              </a:rPr>
              <a:t> </a:t>
            </a:r>
            <a:r>
              <a:rPr lang="en-US" sz="4800" b="1" dirty="0" err="1" smtClean="0">
                <a:solidFill>
                  <a:schemeClr val="bg1"/>
                </a:solidFill>
                <a:latin typeface="NikoshBAN" panose="02000000000000000000" pitchFamily="2" charset="0"/>
                <a:cs typeface="NikoshBAN" panose="02000000000000000000" pitchFamily="2" charset="0"/>
              </a:rPr>
              <a:t>কাজ</a:t>
            </a:r>
            <a:endParaRPr lang="en-US" sz="4800" b="1" dirty="0">
              <a:solidFill>
                <a:schemeClr val="bg1"/>
              </a:solidFill>
              <a:latin typeface="NikoshBAN" panose="02000000000000000000" pitchFamily="2" charset="0"/>
              <a:cs typeface="NikoshBAN" panose="02000000000000000000" pitchFamily="2" charset="0"/>
            </a:endParaRPr>
          </a:p>
        </p:txBody>
      </p:sp>
      <p:sp>
        <p:nvSpPr>
          <p:cNvPr id="16" name="TextBox 15"/>
          <p:cNvSpPr txBox="1"/>
          <p:nvPr/>
        </p:nvSpPr>
        <p:spPr>
          <a:xfrm>
            <a:off x="1905069" y="3249085"/>
            <a:ext cx="8458200" cy="240065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bn-BD" sz="9600" b="1" dirty="0">
                <a:latin typeface="NikoshBAN" pitchFamily="2" charset="0"/>
                <a:cs typeface="NikoshBAN" pitchFamily="2" charset="0"/>
              </a:rPr>
              <a:t>*</a:t>
            </a:r>
            <a:r>
              <a:rPr lang="bn-BD" sz="5400" b="1" dirty="0" smtClean="0">
                <a:latin typeface="NikoshBAN" pitchFamily="2" charset="0"/>
                <a:cs typeface="NikoshBAN" pitchFamily="2" charset="0"/>
              </a:rPr>
              <a:t>তোমার </a:t>
            </a:r>
            <a:r>
              <a:rPr lang="bn-IN" sz="5400" b="1" dirty="0" smtClean="0">
                <a:latin typeface="NikoshBAN" pitchFamily="2" charset="0"/>
                <a:cs typeface="NikoshBAN" pitchFamily="2" charset="0"/>
              </a:rPr>
              <a:t>এলাকায় পানি কীভাবে দূষিত হচ্ছে তার কারণ গুলো লিখে আনবে।</a:t>
            </a:r>
            <a:endParaRPr lang="bn-BD" sz="5400" b="1" dirty="0" smtClean="0">
              <a:latin typeface="NikoshBAN" pitchFamily="2" charset="0"/>
              <a:cs typeface="NikoshBAN" pitchFamily="2" charset="0"/>
            </a:endParaRPr>
          </a:p>
        </p:txBody>
      </p:sp>
    </p:spTree>
    <p:extLst>
      <p:ext uri="{BB962C8B-B14F-4D97-AF65-F5344CB8AC3E}">
        <p14:creationId xmlns:p14="http://schemas.microsoft.com/office/powerpoint/2010/main" val="35620474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BC1CC6D-89A1-4BD8-BDBC-FFCE9D2505EF}"/>
              </a:ext>
            </a:extLst>
          </p:cNvPr>
          <p:cNvGrpSpPr/>
          <p:nvPr/>
        </p:nvGrpSpPr>
        <p:grpSpPr>
          <a:xfrm>
            <a:off x="622680" y="2229688"/>
            <a:ext cx="6032554" cy="1898544"/>
            <a:chOff x="5413659" y="1364860"/>
            <a:chExt cx="3922676" cy="1213343"/>
          </a:xfrm>
        </p:grpSpPr>
        <p:grpSp>
          <p:nvGrpSpPr>
            <p:cNvPr id="5" name="Group 4">
              <a:extLst>
                <a:ext uri="{FF2B5EF4-FFF2-40B4-BE49-F238E27FC236}">
                  <a16:creationId xmlns:a16="http://schemas.microsoft.com/office/drawing/2014/main" id="{CF36CEEB-F102-4CE4-B011-F4B32BDF6656}"/>
                </a:ext>
              </a:extLst>
            </p:cNvPr>
            <p:cNvGrpSpPr/>
            <p:nvPr/>
          </p:nvGrpSpPr>
          <p:grpSpPr>
            <a:xfrm>
              <a:off x="5413659" y="1364860"/>
              <a:ext cx="3922676" cy="1213343"/>
              <a:chOff x="3119461" y="2798299"/>
              <a:chExt cx="3922676" cy="1213343"/>
            </a:xfrm>
          </p:grpSpPr>
          <p:sp>
            <p:nvSpPr>
              <p:cNvPr id="8" name="Rectangle: Top Corners Rounded 26">
                <a:extLst>
                  <a:ext uri="{FF2B5EF4-FFF2-40B4-BE49-F238E27FC236}">
                    <a16:creationId xmlns:a16="http://schemas.microsoft.com/office/drawing/2014/main" id="{44DCA4D6-F538-4D73-97F3-2DF6990033B3}"/>
                  </a:ext>
                </a:extLst>
              </p:cNvPr>
              <p:cNvSpPr/>
              <p:nvPr/>
            </p:nvSpPr>
            <p:spPr>
              <a:xfrm rot="5400000">
                <a:off x="4469981" y="1447779"/>
                <a:ext cx="1213343" cy="391438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29">
                <a:extLst>
                  <a:ext uri="{FF2B5EF4-FFF2-40B4-BE49-F238E27FC236}">
                    <a16:creationId xmlns:a16="http://schemas.microsoft.com/office/drawing/2014/main" id="{37F7FAC6-EE9C-4FF0-9191-AE7BCE7F064B}"/>
                  </a:ext>
                </a:extLst>
              </p:cNvPr>
              <p:cNvSpPr/>
              <p:nvPr/>
            </p:nvSpPr>
            <p:spPr>
              <a:xfrm rot="5400000">
                <a:off x="6210702" y="3177235"/>
                <a:ext cx="1210370" cy="452501"/>
              </a:xfrm>
              <a:custGeom>
                <a:avLst/>
                <a:gdLst>
                  <a:gd name="connsiteX0" fmla="*/ 0 w 1213343"/>
                  <a:gd name="connsiteY0" fmla="*/ 452500 h 452500"/>
                  <a:gd name="connsiteX1" fmla="*/ 0 w 1213343"/>
                  <a:gd name="connsiteY1" fmla="*/ 202228 h 452500"/>
                  <a:gd name="connsiteX2" fmla="*/ 202228 w 1213343"/>
                  <a:gd name="connsiteY2" fmla="*/ 0 h 452500"/>
                  <a:gd name="connsiteX3" fmla="*/ 1011115 w 1213343"/>
                  <a:gd name="connsiteY3" fmla="*/ 0 h 452500"/>
                  <a:gd name="connsiteX4" fmla="*/ 1213343 w 1213343"/>
                  <a:gd name="connsiteY4" fmla="*/ 202228 h 452500"/>
                  <a:gd name="connsiteX5" fmla="*/ 1213343 w 1213343"/>
                  <a:gd name="connsiteY5" fmla="*/ 452500 h 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43" h="452500">
                    <a:moveTo>
                      <a:pt x="0" y="452500"/>
                    </a:moveTo>
                    <a:lnTo>
                      <a:pt x="0" y="202228"/>
                    </a:lnTo>
                    <a:cubicBezTo>
                      <a:pt x="0" y="90541"/>
                      <a:pt x="90541" y="0"/>
                      <a:pt x="202228" y="0"/>
                    </a:cubicBezTo>
                    <a:lnTo>
                      <a:pt x="1011115" y="0"/>
                    </a:lnTo>
                    <a:cubicBezTo>
                      <a:pt x="1122802" y="0"/>
                      <a:pt x="1213343" y="90541"/>
                      <a:pt x="1213343" y="202228"/>
                    </a:cubicBezTo>
                    <a:lnTo>
                      <a:pt x="1213343" y="452500"/>
                    </a:lnTo>
                    <a:close/>
                  </a:path>
                </a:pathLst>
              </a:cu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BC1EDB35-9F85-4F12-9B6B-A565FEFC5F96}"/>
                </a:ext>
              </a:extLst>
            </p:cNvPr>
            <p:cNvSpPr txBox="1"/>
            <p:nvPr/>
          </p:nvSpPr>
          <p:spPr>
            <a:xfrm>
              <a:off x="9119200" y="1549336"/>
              <a:ext cx="118060" cy="767120"/>
            </a:xfrm>
            <a:prstGeom prst="rect">
              <a:avLst/>
            </a:prstGeom>
            <a:noFill/>
          </p:spPr>
          <p:txBody>
            <a:bodyPr wrap="none" rtlCol="0">
              <a:spAutoFit/>
            </a:bodyPr>
            <a:lstStyle/>
            <a:p>
              <a:pPr algn="ctr"/>
              <a:endParaRPr lang="en-US" sz="7200" b="1"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F96DAB3D-BEC2-4D61-8D81-18DCA98418CA}"/>
                </a:ext>
              </a:extLst>
            </p:cNvPr>
            <p:cNvSpPr txBox="1"/>
            <p:nvPr/>
          </p:nvSpPr>
          <p:spPr>
            <a:xfrm>
              <a:off x="5593721" y="1642793"/>
              <a:ext cx="3110052" cy="767120"/>
            </a:xfrm>
            <a:prstGeom prst="rect">
              <a:avLst/>
            </a:prstGeom>
            <a:noFill/>
          </p:spPr>
          <p:txBody>
            <a:bodyPr wrap="square" rtlCol="0">
              <a:spAutoFit/>
            </a:bodyPr>
            <a:lstStyle/>
            <a:p>
              <a:r>
                <a:rPr lang="en-US" sz="7200" b="1" dirty="0" err="1">
                  <a:solidFill>
                    <a:srgbClr val="00B050"/>
                  </a:solidFill>
                </a:rPr>
                <a:t>সবাইকে</a:t>
              </a:r>
              <a:r>
                <a:rPr lang="en-US" sz="7200" b="1" dirty="0">
                  <a:solidFill>
                    <a:srgbClr val="00B050"/>
                  </a:solidFill>
                </a:rPr>
                <a:t> </a:t>
              </a:r>
              <a:r>
                <a:rPr lang="en-US" sz="7200" b="1" dirty="0" err="1">
                  <a:solidFill>
                    <a:srgbClr val="00B050"/>
                  </a:solidFill>
                </a:rPr>
                <a:t>ধন্যবাদ</a:t>
              </a:r>
              <a:endParaRPr lang="en-US" sz="7200" b="1" dirty="0">
                <a:solidFill>
                  <a:srgbClr val="00B050"/>
                </a:solidFill>
              </a:endParaRPr>
            </a:p>
          </p:txBody>
        </p:sp>
      </p:grpSp>
      <p:grpSp>
        <p:nvGrpSpPr>
          <p:cNvPr id="10" name="Group 9">
            <a:extLst>
              <a:ext uri="{FF2B5EF4-FFF2-40B4-BE49-F238E27FC236}">
                <a16:creationId xmlns:a16="http://schemas.microsoft.com/office/drawing/2014/main" id="{CF9EDF0F-C82A-48B3-9399-93E30D6B48F6}"/>
              </a:ext>
            </a:extLst>
          </p:cNvPr>
          <p:cNvGrpSpPr/>
          <p:nvPr/>
        </p:nvGrpSpPr>
        <p:grpSpPr>
          <a:xfrm>
            <a:off x="530318" y="1973804"/>
            <a:ext cx="6486278" cy="2487357"/>
            <a:chOff x="1543242" y="699188"/>
            <a:chExt cx="4145323" cy="1589648"/>
          </a:xfrm>
        </p:grpSpPr>
        <p:sp>
          <p:nvSpPr>
            <p:cNvPr id="11" name="Freeform: Shape 25">
              <a:extLst>
                <a:ext uri="{FF2B5EF4-FFF2-40B4-BE49-F238E27FC236}">
                  <a16:creationId xmlns:a16="http://schemas.microsoft.com/office/drawing/2014/main" id="{28D15D18-648A-42E4-BF22-01898E8B0AC0}"/>
                </a:ext>
              </a:extLst>
            </p:cNvPr>
            <p:cNvSpPr/>
            <p:nvPr/>
          </p:nvSpPr>
          <p:spPr>
            <a:xfrm rot="16200000">
              <a:off x="4522709" y="1122979"/>
              <a:ext cx="1561514" cy="770199"/>
            </a:xfrm>
            <a:custGeom>
              <a:avLst/>
              <a:gdLst>
                <a:gd name="connsiteX0" fmla="*/ 1561514 w 1561514"/>
                <a:gd name="connsiteY0" fmla="*/ 0 h 641295"/>
                <a:gd name="connsiteX1" fmla="*/ 1561514 w 1561514"/>
                <a:gd name="connsiteY1" fmla="*/ 641295 h 641295"/>
                <a:gd name="connsiteX2" fmla="*/ 1090247 w 1561514"/>
                <a:gd name="connsiteY2" fmla="*/ 641295 h 641295"/>
                <a:gd name="connsiteX3" fmla="*/ 1083959 w 1561514"/>
                <a:gd name="connsiteY3" fmla="*/ 578925 h 641295"/>
                <a:gd name="connsiteX4" fmla="*/ 780757 w 1561514"/>
                <a:gd name="connsiteY4" fmla="*/ 331808 h 641295"/>
                <a:gd name="connsiteX5" fmla="*/ 477555 w 1561514"/>
                <a:gd name="connsiteY5" fmla="*/ 578925 h 641295"/>
                <a:gd name="connsiteX6" fmla="*/ 471267 w 1561514"/>
                <a:gd name="connsiteY6" fmla="*/ 641295 h 641295"/>
                <a:gd name="connsiteX7" fmla="*/ 0 w 1561514"/>
                <a:gd name="connsiteY7" fmla="*/ 641295 h 641295"/>
                <a:gd name="connsiteX8" fmla="*/ 0 w 1561514"/>
                <a:gd name="connsiteY8" fmla="*/ 0 h 6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514" h="641295">
                  <a:moveTo>
                    <a:pt x="1561514" y="0"/>
                  </a:moveTo>
                  <a:lnTo>
                    <a:pt x="1561514" y="641295"/>
                  </a:lnTo>
                  <a:lnTo>
                    <a:pt x="1090247" y="641295"/>
                  </a:lnTo>
                  <a:lnTo>
                    <a:pt x="1083959" y="578925"/>
                  </a:lnTo>
                  <a:cubicBezTo>
                    <a:pt x="1055100" y="437896"/>
                    <a:pt x="930318" y="331808"/>
                    <a:pt x="780757" y="331808"/>
                  </a:cubicBezTo>
                  <a:cubicBezTo>
                    <a:pt x="631196" y="331808"/>
                    <a:pt x="506413" y="437896"/>
                    <a:pt x="477555" y="578925"/>
                  </a:cubicBezTo>
                  <a:lnTo>
                    <a:pt x="471267" y="641295"/>
                  </a:lnTo>
                  <a:lnTo>
                    <a:pt x="0" y="641295"/>
                  </a:lnTo>
                  <a:lnTo>
                    <a:pt x="0" y="0"/>
                  </a:lnTo>
                  <a:close/>
                </a:path>
              </a:pathLst>
            </a:custGeom>
            <a:solidFill>
              <a:schemeClr val="tx1">
                <a:alpha val="22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4A22F80-88B5-42CC-B09D-C7930205BCCA}"/>
                </a:ext>
              </a:extLst>
            </p:cNvPr>
            <p:cNvGrpSpPr/>
            <p:nvPr/>
          </p:nvGrpSpPr>
          <p:grpSpPr>
            <a:xfrm>
              <a:off x="1543242" y="699188"/>
              <a:ext cx="3914382" cy="1561514"/>
              <a:chOff x="777702" y="1039430"/>
              <a:chExt cx="3914382" cy="1561514"/>
            </a:xfrm>
          </p:grpSpPr>
          <p:sp>
            <p:nvSpPr>
              <p:cNvPr id="13" name="Freeform: Shape 9">
                <a:extLst>
                  <a:ext uri="{FF2B5EF4-FFF2-40B4-BE49-F238E27FC236}">
                    <a16:creationId xmlns:a16="http://schemas.microsoft.com/office/drawing/2014/main" id="{8A9B883D-EF96-429C-A314-F138863FD1A4}"/>
                  </a:ext>
                </a:extLst>
              </p:cNvPr>
              <p:cNvSpPr/>
              <p:nvPr/>
            </p:nvSpPr>
            <p:spPr>
              <a:xfrm rot="16200000">
                <a:off x="1954136" y="-137004"/>
                <a:ext cx="1561514" cy="3914382"/>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514" h="3914382">
                    <a:moveTo>
                      <a:pt x="1561514" y="260258"/>
                    </a:moveTo>
                    <a:lnTo>
                      <a:pt x="1561514" y="3914382"/>
                    </a:lnTo>
                    <a:lnTo>
                      <a:pt x="1090247" y="3914382"/>
                    </a:lnTo>
                    <a:lnTo>
                      <a:pt x="1083959" y="3852012"/>
                    </a:lnTo>
                    <a:cubicBezTo>
                      <a:pt x="1055100" y="3710983"/>
                      <a:pt x="930318" y="3604895"/>
                      <a:pt x="780757" y="3604895"/>
                    </a:cubicBezTo>
                    <a:cubicBezTo>
                      <a:pt x="631196" y="3604895"/>
                      <a:pt x="506413" y="3710983"/>
                      <a:pt x="477555" y="3852012"/>
                    </a:cubicBezTo>
                    <a:lnTo>
                      <a:pt x="47126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gradFill flip="none" rotWithShape="1">
                <a:gsLst>
                  <a:gs pos="0">
                    <a:srgbClr val="23A6E8"/>
                  </a:gs>
                  <a:gs pos="100000">
                    <a:srgbClr val="0066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8">
                <a:extLst>
                  <a:ext uri="{FF2B5EF4-FFF2-40B4-BE49-F238E27FC236}">
                    <a16:creationId xmlns:a16="http://schemas.microsoft.com/office/drawing/2014/main" id="{C328BB9E-BA83-4487-A40C-3640C9EA6DB8}"/>
                  </a:ext>
                </a:extLst>
              </p:cNvPr>
              <p:cNvSpPr/>
              <p:nvPr/>
            </p:nvSpPr>
            <p:spPr>
              <a:xfrm rot="16200000">
                <a:off x="2224374" y="-16821"/>
                <a:ext cx="1261403" cy="3674013"/>
              </a:xfrm>
              <a:custGeom>
                <a:avLst/>
                <a:gdLst>
                  <a:gd name="connsiteX0" fmla="*/ 1261403 w 1261403"/>
                  <a:gd name="connsiteY0" fmla="*/ 210238 h 3674013"/>
                  <a:gd name="connsiteX1" fmla="*/ 1261403 w 1261403"/>
                  <a:gd name="connsiteY1" fmla="*/ 3674013 h 3674013"/>
                  <a:gd name="connsiteX2" fmla="*/ 940190 w 1261403"/>
                  <a:gd name="connsiteY2" fmla="*/ 3674013 h 3674013"/>
                  <a:gd name="connsiteX3" fmla="*/ 933902 w 1261403"/>
                  <a:gd name="connsiteY3" fmla="*/ 3611645 h 3674013"/>
                  <a:gd name="connsiteX4" fmla="*/ 630700 w 1261403"/>
                  <a:gd name="connsiteY4" fmla="*/ 3364528 h 3674013"/>
                  <a:gd name="connsiteX5" fmla="*/ 327498 w 1261403"/>
                  <a:gd name="connsiteY5" fmla="*/ 3611645 h 3674013"/>
                  <a:gd name="connsiteX6" fmla="*/ 321211 w 1261403"/>
                  <a:gd name="connsiteY6" fmla="*/ 3674013 h 3674013"/>
                  <a:gd name="connsiteX7" fmla="*/ 0 w 1261403"/>
                  <a:gd name="connsiteY7" fmla="*/ 3674013 h 3674013"/>
                  <a:gd name="connsiteX8" fmla="*/ 0 w 1261403"/>
                  <a:gd name="connsiteY8" fmla="*/ 210238 h 3674013"/>
                  <a:gd name="connsiteX9" fmla="*/ 210238 w 1261403"/>
                  <a:gd name="connsiteY9" fmla="*/ 0 h 3674013"/>
                  <a:gd name="connsiteX10" fmla="*/ 1051165 w 1261403"/>
                  <a:gd name="connsiteY10" fmla="*/ 0 h 3674013"/>
                  <a:gd name="connsiteX11" fmla="*/ 1261403 w 1261403"/>
                  <a:gd name="connsiteY11" fmla="*/ 210238 h 367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403" h="3674013">
                    <a:moveTo>
                      <a:pt x="1261403" y="210238"/>
                    </a:moveTo>
                    <a:lnTo>
                      <a:pt x="1261403" y="3674013"/>
                    </a:lnTo>
                    <a:lnTo>
                      <a:pt x="940190" y="3674013"/>
                    </a:lnTo>
                    <a:lnTo>
                      <a:pt x="933902" y="3611645"/>
                    </a:lnTo>
                    <a:cubicBezTo>
                      <a:pt x="905044" y="3470616"/>
                      <a:pt x="780261" y="3364528"/>
                      <a:pt x="630700" y="3364528"/>
                    </a:cubicBezTo>
                    <a:cubicBezTo>
                      <a:pt x="481139" y="3364528"/>
                      <a:pt x="356357" y="3470616"/>
                      <a:pt x="327498" y="3611645"/>
                    </a:cubicBezTo>
                    <a:lnTo>
                      <a:pt x="321211" y="3674013"/>
                    </a:lnTo>
                    <a:lnTo>
                      <a:pt x="0" y="3674013"/>
                    </a:lnTo>
                    <a:lnTo>
                      <a:pt x="0" y="210238"/>
                    </a:lnTo>
                    <a:cubicBezTo>
                      <a:pt x="0" y="94127"/>
                      <a:pt x="94127" y="0"/>
                      <a:pt x="210238" y="0"/>
                    </a:cubicBezTo>
                    <a:lnTo>
                      <a:pt x="1051165" y="0"/>
                    </a:lnTo>
                    <a:cubicBezTo>
                      <a:pt x="1167276" y="0"/>
                      <a:pt x="1261403" y="94127"/>
                      <a:pt x="1261403" y="210238"/>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eft Bracket 12">
                <a:extLst>
                  <a:ext uri="{FF2B5EF4-FFF2-40B4-BE49-F238E27FC236}">
                    <a16:creationId xmlns:a16="http://schemas.microsoft.com/office/drawing/2014/main" id="{9A036B36-32C2-451B-BCB8-E0DF87143723}"/>
                  </a:ext>
                </a:extLst>
              </p:cNvPr>
              <p:cNvSpPr/>
              <p:nvPr/>
            </p:nvSpPr>
            <p:spPr>
              <a:xfrm>
                <a:off x="903184" y="1092183"/>
                <a:ext cx="3788898" cy="1434903"/>
              </a:xfrm>
              <a:custGeom>
                <a:avLst/>
                <a:gdLst>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Lst>
                <a:ahLst/>
                <a:cxnLst>
                  <a:cxn ang="0">
                    <a:pos x="connsiteX0" y="connsiteY0"/>
                  </a:cxn>
                  <a:cxn ang="0">
                    <a:pos x="connsiteX1" y="connsiteY1"/>
                  </a:cxn>
                  <a:cxn ang="0">
                    <a:pos x="connsiteX2" y="connsiteY2"/>
                  </a:cxn>
                  <a:cxn ang="0">
                    <a:pos x="connsiteX3" y="connsiteY3"/>
                  </a:cxn>
                </a:cxnLst>
                <a:rect l="l" t="t" r="r" b="b"/>
                <a:pathLst>
                  <a:path w="3674013" h="1434903" stroke="0" extrusionOk="0">
                    <a:moveTo>
                      <a:pt x="3674013" y="1434903"/>
                    </a:moveTo>
                    <a:cubicBezTo>
                      <a:pt x="1644912" y="1434903"/>
                      <a:pt x="0" y="1416003"/>
                      <a:pt x="0" y="1392688"/>
                    </a:cubicBezTo>
                    <a:lnTo>
                      <a:pt x="0" y="42215"/>
                    </a:lnTo>
                    <a:cubicBezTo>
                      <a:pt x="0" y="18900"/>
                      <a:pt x="1644912" y="0"/>
                      <a:pt x="3674013" y="0"/>
                    </a:cubicBezTo>
                    <a:lnTo>
                      <a:pt x="3674013" y="1434903"/>
                    </a:lnTo>
                    <a:close/>
                  </a:path>
                  <a:path w="3674013" h="1434903" fill="none">
                    <a:moveTo>
                      <a:pt x="3674013" y="1434903"/>
                    </a:moveTo>
                    <a:cubicBezTo>
                      <a:pt x="1644912" y="1434903"/>
                      <a:pt x="0" y="1416003"/>
                      <a:pt x="0" y="1392688"/>
                    </a:cubicBezTo>
                    <a:lnTo>
                      <a:pt x="0" y="42215"/>
                    </a:lnTo>
                    <a:cubicBezTo>
                      <a:pt x="0" y="18900"/>
                      <a:pt x="1644912" y="0"/>
                      <a:pt x="3674013" y="0"/>
                    </a:cubicBezTo>
                  </a:path>
                </a:pathLst>
              </a:custGeom>
              <a:ln w="952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936A1819-B2E6-4463-837D-56D1EEC9E752}"/>
                  </a:ext>
                </a:extLst>
              </p:cNvPr>
              <p:cNvSpPr txBox="1"/>
              <p:nvPr/>
            </p:nvSpPr>
            <p:spPr>
              <a:xfrm>
                <a:off x="1050138" y="1053985"/>
                <a:ext cx="3189445" cy="1446550"/>
              </a:xfrm>
              <a:prstGeom prst="rect">
                <a:avLst/>
              </a:prstGeom>
              <a:noFill/>
            </p:spPr>
            <p:txBody>
              <a:bodyPr wrap="square" rtlCol="0">
                <a:spAutoFit/>
              </a:bodyPr>
              <a:lstStyle/>
              <a:p>
                <a:pPr algn="ctr"/>
                <a:endParaRPr lang="en-US" sz="8800" b="1" dirty="0">
                  <a:solidFill>
                    <a:schemeClr val="bg1"/>
                  </a:solidFill>
                  <a:latin typeface="Century Gothic" panose="020B0502020202020204" pitchFamily="34" charset="0"/>
                </a:endParaRPr>
              </a:p>
            </p:txBody>
          </p:sp>
        </p:grpSp>
      </p:grpSp>
      <p:sp>
        <p:nvSpPr>
          <p:cNvPr id="2" name="Rectangle 1"/>
          <p:cNvSpPr/>
          <p:nvPr/>
        </p:nvSpPr>
        <p:spPr>
          <a:xfrm>
            <a:off x="228600" y="533400"/>
            <a:ext cx="11811000" cy="5881914"/>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05647870"/>
      </p:ext>
    </p:extLst>
  </p:cSld>
  <p:clrMapOvr>
    <a:masterClrMapping/>
  </p:clrMapOvr>
  <mc:AlternateContent xmlns:mc="http://schemas.openxmlformats.org/markup-compatibility/2006" xmlns:p14="http://schemas.microsoft.com/office/powerpoint/2010/main">
    <mc:Choice Requires="p14">
      <p:transition spd="slow" p14:dur="2000" advTm="4161"/>
    </mc:Choice>
    <mc:Fallback xmlns="">
      <p:transition spd="slow" advTm="4161"/>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14:presetBounceEnd="50000">
                                      <p:stCondLst>
                                        <p:cond delay="0"/>
                                      </p:stCondLst>
                                      <p:childTnLst>
                                        <p:animMotion origin="layout" path="M 0.00833 0.01898 L 0.43906 0.01435 " pathEditMode="relative" rAng="0" ptsTypes="AA" p14:bounceEnd="50000">
                                          <p:cBhvr>
                                            <p:cTn id="6" dur="2000" fill="hold"/>
                                            <p:tgtEl>
                                              <p:spTgt spid="4"/>
                                            </p:tgtEl>
                                            <p:attrNameLst>
                                              <p:attrName>ppt_x</p:attrName>
                                              <p:attrName>ppt_y</p:attrName>
                                            </p:attrNameLst>
                                          </p:cBhvr>
                                          <p:rCtr x="2153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0.00833 0.01898 L 0.43906 0.01435 " pathEditMode="relative" rAng="0" ptsTypes="AA">
                                          <p:cBhvr>
                                            <p:cTn id="6" dur="2000" fill="hold"/>
                                            <p:tgtEl>
                                              <p:spTgt spid="4"/>
                                            </p:tgtEl>
                                            <p:attrNameLst>
                                              <p:attrName>ppt_x</p:attrName>
                                              <p:attrName>ppt_y</p:attrName>
                                            </p:attrNameLst>
                                          </p:cBhvr>
                                          <p:rCtr x="2153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8600"/>
            <a:ext cx="12192000" cy="6420729"/>
          </a:xfrm>
          <a:prstGeom prst="rect">
            <a:avLst/>
          </a:prstGeom>
        </p:spPr>
      </p:pic>
      <p:sp>
        <p:nvSpPr>
          <p:cNvPr id="7" name="TextBox 6">
            <a:extLst>
              <a:ext uri="{FF2B5EF4-FFF2-40B4-BE49-F238E27FC236}">
                <a16:creationId xmlns:a16="http://schemas.microsoft.com/office/drawing/2014/main" id="{B10A3EA3-202D-4B9D-A4D8-1143FF4B446B}"/>
              </a:ext>
            </a:extLst>
          </p:cNvPr>
          <p:cNvSpPr txBox="1"/>
          <p:nvPr/>
        </p:nvSpPr>
        <p:spPr>
          <a:xfrm>
            <a:off x="4267200" y="911874"/>
            <a:ext cx="3185652" cy="707886"/>
          </a:xfrm>
          <a:prstGeom prst="rect">
            <a:avLst/>
          </a:prstGeom>
          <a:solidFill>
            <a:srgbClr val="E9692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4000" b="1" dirty="0">
                <a:solidFill>
                  <a:schemeClr val="tx2">
                    <a:lumMod val="75000"/>
                  </a:schemeClr>
                </a:solidFill>
                <a:latin typeface="NikoshBAN" panose="02000000000000000000" pitchFamily="2" charset="0"/>
                <a:cs typeface="NikoshBAN" panose="02000000000000000000" pitchFamily="2" charset="0"/>
              </a:rPr>
              <a:t>পাঠ পরিচিতি</a:t>
            </a:r>
            <a:endParaRPr lang="en-US" b="1" dirty="0">
              <a:solidFill>
                <a:schemeClr val="tx2">
                  <a:lumMod val="75000"/>
                </a:schemeClr>
              </a:solidFill>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D7BA54CD-9B1B-471D-AAD2-46CFBEF4649A}"/>
              </a:ext>
            </a:extLst>
          </p:cNvPr>
          <p:cNvSpPr txBox="1"/>
          <p:nvPr/>
        </p:nvSpPr>
        <p:spPr>
          <a:xfrm>
            <a:off x="2095500" y="2331448"/>
            <a:ext cx="8001000" cy="2800767"/>
          </a:xfrm>
          <a:prstGeom prst="rect">
            <a:avLst/>
          </a:prstGeom>
          <a:noFill/>
        </p:spPr>
        <p:txBody>
          <a:bodyPr wrap="square" rtlCol="0">
            <a:spAutoFit/>
          </a:bodyPr>
          <a:lstStyle/>
          <a:p>
            <a:pPr algn="ctr"/>
            <a:r>
              <a:rPr lang="bn-IN" sz="4400" b="1" dirty="0">
                <a:solidFill>
                  <a:srgbClr val="2B4D98"/>
                </a:solidFill>
                <a:latin typeface="NikoshBAN" panose="02000000000000000000" pitchFamily="2" charset="0"/>
                <a:cs typeface="NikoshBAN" panose="02000000000000000000" pitchFamily="2" charset="0"/>
              </a:rPr>
              <a:t>বিষয়ঃ প্রাথমিক বিজ্ঞান</a:t>
            </a:r>
          </a:p>
          <a:p>
            <a:pPr algn="ctr"/>
            <a:r>
              <a:rPr lang="bn-IN" sz="4400" b="1" dirty="0">
                <a:solidFill>
                  <a:srgbClr val="2B4D98"/>
                </a:solidFill>
                <a:latin typeface="NikoshBAN" panose="02000000000000000000" pitchFamily="2" charset="0"/>
                <a:cs typeface="NikoshBAN" panose="02000000000000000000" pitchFamily="2" charset="0"/>
              </a:rPr>
              <a:t>শ্রেনী- পঞ্চম</a:t>
            </a:r>
          </a:p>
          <a:p>
            <a:pPr algn="ctr"/>
            <a:r>
              <a:rPr lang="bn-IN" sz="4400" b="1" dirty="0">
                <a:solidFill>
                  <a:srgbClr val="2B4D98"/>
                </a:solidFill>
                <a:latin typeface="NikoshBAN" panose="02000000000000000000" pitchFamily="2" charset="0"/>
                <a:cs typeface="NikoshBAN" panose="02000000000000000000" pitchFamily="2" charset="0"/>
              </a:rPr>
              <a:t>পাঠঃ </a:t>
            </a:r>
            <a:r>
              <a:rPr lang="en-US" sz="4400" b="1" dirty="0" err="1">
                <a:solidFill>
                  <a:srgbClr val="2B4D98"/>
                </a:solidFill>
                <a:latin typeface="NikoshBAN" panose="02000000000000000000" pitchFamily="2" charset="0"/>
                <a:cs typeface="NikoshBAN" panose="02000000000000000000" pitchFamily="2" charset="0"/>
              </a:rPr>
              <a:t>পানি</a:t>
            </a:r>
            <a:r>
              <a:rPr lang="en-US" sz="4400" b="1" dirty="0">
                <a:solidFill>
                  <a:srgbClr val="2B4D98"/>
                </a:solidFill>
                <a:latin typeface="NikoshBAN" panose="02000000000000000000" pitchFamily="2" charset="0"/>
                <a:cs typeface="NikoshBAN" panose="02000000000000000000" pitchFamily="2" charset="0"/>
              </a:rPr>
              <a:t> </a:t>
            </a:r>
            <a:endParaRPr lang="bn-IN" sz="4400" b="1" dirty="0">
              <a:solidFill>
                <a:srgbClr val="2B4D98"/>
              </a:solidFill>
              <a:latin typeface="NikoshBAN" panose="02000000000000000000" pitchFamily="2" charset="0"/>
              <a:cs typeface="NikoshBAN" panose="02000000000000000000" pitchFamily="2" charset="0"/>
            </a:endParaRPr>
          </a:p>
          <a:p>
            <a:pPr algn="ctr"/>
            <a:r>
              <a:rPr lang="bn-IN" sz="4400" b="1" dirty="0">
                <a:solidFill>
                  <a:srgbClr val="2B4D98"/>
                </a:solidFill>
                <a:latin typeface="NikoshBAN" panose="02000000000000000000" pitchFamily="2" charset="0"/>
                <a:cs typeface="NikoshBAN" panose="02000000000000000000" pitchFamily="2" charset="0"/>
              </a:rPr>
              <a:t>পাঠ্যাংশঃ</a:t>
            </a:r>
            <a:r>
              <a:rPr lang="en-US" sz="4400" b="1" dirty="0" err="1">
                <a:solidFill>
                  <a:srgbClr val="2B4D98"/>
                </a:solidFill>
                <a:latin typeface="NikoshBAN" panose="02000000000000000000" pitchFamily="2" charset="0"/>
                <a:cs typeface="NikoshBAN" panose="02000000000000000000" pitchFamily="2" charset="0"/>
              </a:rPr>
              <a:t>পানি</a:t>
            </a:r>
            <a:r>
              <a:rPr lang="bn-IN" sz="4400" b="1" dirty="0">
                <a:solidFill>
                  <a:srgbClr val="2B4D98"/>
                </a:solidFill>
                <a:latin typeface="NikoshBAN" panose="02000000000000000000" pitchFamily="2" charset="0"/>
                <a:cs typeface="NikoshBAN" panose="02000000000000000000" pitchFamily="2" charset="0"/>
              </a:rPr>
              <a:t> দূষনের কারন ও </a:t>
            </a:r>
            <a:r>
              <a:rPr lang="bn-IN" sz="4400" b="1" dirty="0" smtClean="0">
                <a:solidFill>
                  <a:srgbClr val="2B4D98"/>
                </a:solidFill>
                <a:latin typeface="NikoshBAN" panose="02000000000000000000" pitchFamily="2" charset="0"/>
                <a:cs typeface="NikoshBAN" panose="02000000000000000000" pitchFamily="2" charset="0"/>
              </a:rPr>
              <a:t>ফলাফল</a:t>
            </a:r>
            <a:endParaRPr lang="bn-IN" sz="4400" b="1" dirty="0">
              <a:solidFill>
                <a:srgbClr val="2B4D98"/>
              </a:solidFill>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2725132239"/>
      </p:ext>
    </p:extLst>
  </p:cSld>
  <p:clrMapOvr>
    <a:masterClrMapping/>
  </p:clrMapOvr>
  <mc:AlternateContent xmlns:mc="http://schemas.openxmlformats.org/markup-compatibility/2006" xmlns:p14="http://schemas.microsoft.com/office/powerpoint/2010/main">
    <mc:Choice Requires="p14">
      <p:transition spd="slow" p14:dur="2000" advTm="11882"/>
    </mc:Choice>
    <mc:Fallback xmlns="">
      <p:transition spd="slow" advTm="118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Effect transition="in" filter="fade">
                                      <p:cBhvr>
                                        <p:cTn id="1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1BDBC00-902C-43B2-9211-D5D373D311D6}"/>
              </a:ext>
            </a:extLst>
          </p:cNvPr>
          <p:cNvSpPr/>
          <p:nvPr/>
        </p:nvSpPr>
        <p:spPr>
          <a:xfrm rot="439804">
            <a:off x="4759803" y="927363"/>
            <a:ext cx="3545017" cy="934816"/>
          </a:xfrm>
          <a:prstGeom prst="rect">
            <a:avLst/>
          </a:prstGeom>
          <a:gradFill flip="none" rotWithShape="1">
            <a:gsLst>
              <a:gs pos="0">
                <a:srgbClr val="E6E7E9">
                  <a:alpha val="0"/>
                </a:srgbClr>
              </a:gs>
              <a:gs pos="100000">
                <a:schemeClr val="tx1">
                  <a:alpha val="45000"/>
                </a:schemeClr>
              </a:gs>
            </a:gsLst>
            <a:lin ang="2700000" scaled="1"/>
            <a:tileRect/>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9BC1CC6D-89A1-4BD8-BDBC-FFCE9D2505EF}"/>
              </a:ext>
            </a:extLst>
          </p:cNvPr>
          <p:cNvGrpSpPr/>
          <p:nvPr/>
        </p:nvGrpSpPr>
        <p:grpSpPr>
          <a:xfrm>
            <a:off x="1372782" y="658886"/>
            <a:ext cx="3452552" cy="1123905"/>
            <a:chOff x="5413659" y="1364860"/>
            <a:chExt cx="3914383" cy="1226821"/>
          </a:xfrm>
        </p:grpSpPr>
        <p:grpSp>
          <p:nvGrpSpPr>
            <p:cNvPr id="74" name="Group 73">
              <a:extLst>
                <a:ext uri="{FF2B5EF4-FFF2-40B4-BE49-F238E27FC236}">
                  <a16:creationId xmlns:a16="http://schemas.microsoft.com/office/drawing/2014/main" id="{CF36CEEB-F102-4CE4-B011-F4B32BDF6656}"/>
                </a:ext>
              </a:extLst>
            </p:cNvPr>
            <p:cNvGrpSpPr/>
            <p:nvPr/>
          </p:nvGrpSpPr>
          <p:grpSpPr>
            <a:xfrm>
              <a:off x="5413659" y="1364860"/>
              <a:ext cx="3914383" cy="1226821"/>
              <a:chOff x="3119461" y="2798299"/>
              <a:chExt cx="3914383" cy="1226821"/>
            </a:xfrm>
          </p:grpSpPr>
          <p:sp>
            <p:nvSpPr>
              <p:cNvPr id="77" name="Rectangle: Top Corners Rounded 26">
                <a:extLst>
                  <a:ext uri="{FF2B5EF4-FFF2-40B4-BE49-F238E27FC236}">
                    <a16:creationId xmlns:a16="http://schemas.microsoft.com/office/drawing/2014/main" id="{44DCA4D6-F538-4D73-97F3-2DF6990033B3}"/>
                  </a:ext>
                </a:extLst>
              </p:cNvPr>
              <p:cNvSpPr/>
              <p:nvPr/>
            </p:nvSpPr>
            <p:spPr>
              <a:xfrm rot="5400000">
                <a:off x="4469981" y="1447779"/>
                <a:ext cx="1213343" cy="391438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29">
                <a:extLst>
                  <a:ext uri="{FF2B5EF4-FFF2-40B4-BE49-F238E27FC236}">
                    <a16:creationId xmlns:a16="http://schemas.microsoft.com/office/drawing/2014/main" id="{37F7FAC6-EE9C-4FF0-9191-AE7BCE7F064B}"/>
                  </a:ext>
                </a:extLst>
              </p:cNvPr>
              <p:cNvSpPr/>
              <p:nvPr/>
            </p:nvSpPr>
            <p:spPr>
              <a:xfrm rot="5400000">
                <a:off x="6200921" y="3192198"/>
                <a:ext cx="1213344" cy="452500"/>
              </a:xfrm>
              <a:custGeom>
                <a:avLst/>
                <a:gdLst>
                  <a:gd name="connsiteX0" fmla="*/ 0 w 1213343"/>
                  <a:gd name="connsiteY0" fmla="*/ 452500 h 452500"/>
                  <a:gd name="connsiteX1" fmla="*/ 0 w 1213343"/>
                  <a:gd name="connsiteY1" fmla="*/ 202228 h 452500"/>
                  <a:gd name="connsiteX2" fmla="*/ 202228 w 1213343"/>
                  <a:gd name="connsiteY2" fmla="*/ 0 h 452500"/>
                  <a:gd name="connsiteX3" fmla="*/ 1011115 w 1213343"/>
                  <a:gd name="connsiteY3" fmla="*/ 0 h 452500"/>
                  <a:gd name="connsiteX4" fmla="*/ 1213343 w 1213343"/>
                  <a:gd name="connsiteY4" fmla="*/ 202228 h 452500"/>
                  <a:gd name="connsiteX5" fmla="*/ 1213343 w 1213343"/>
                  <a:gd name="connsiteY5" fmla="*/ 452500 h 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43" h="452500">
                    <a:moveTo>
                      <a:pt x="0" y="452500"/>
                    </a:moveTo>
                    <a:lnTo>
                      <a:pt x="0" y="202228"/>
                    </a:lnTo>
                    <a:cubicBezTo>
                      <a:pt x="0" y="90541"/>
                      <a:pt x="90541" y="0"/>
                      <a:pt x="202228" y="0"/>
                    </a:cubicBezTo>
                    <a:lnTo>
                      <a:pt x="1011115" y="0"/>
                    </a:lnTo>
                    <a:cubicBezTo>
                      <a:pt x="1122802" y="0"/>
                      <a:pt x="1213343" y="90541"/>
                      <a:pt x="1213343" y="202228"/>
                    </a:cubicBezTo>
                    <a:lnTo>
                      <a:pt x="1213343" y="452500"/>
                    </a:lnTo>
                    <a:close/>
                  </a:path>
                </a:pathLst>
              </a:cu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a:extLst>
                <a:ext uri="{FF2B5EF4-FFF2-40B4-BE49-F238E27FC236}">
                  <a16:creationId xmlns:a16="http://schemas.microsoft.com/office/drawing/2014/main" id="{BC1EDB35-9F85-4F12-9B6B-A565FEFC5F96}"/>
                </a:ext>
              </a:extLst>
            </p:cNvPr>
            <p:cNvSpPr txBox="1"/>
            <p:nvPr/>
          </p:nvSpPr>
          <p:spPr>
            <a:xfrm>
              <a:off x="8912737" y="1642793"/>
              <a:ext cx="369012" cy="646331"/>
            </a:xfrm>
            <a:prstGeom prst="rect">
              <a:avLst/>
            </a:prstGeom>
            <a:noFill/>
          </p:spPr>
          <p:txBody>
            <a:bodyPr wrap="none" rtlCol="0">
              <a:spAutoFit/>
            </a:bodyPr>
            <a:lstStyle/>
            <a:p>
              <a:pPr algn="ctr"/>
              <a:r>
                <a:rPr lang="en-US" sz="3600" b="1" dirty="0">
                  <a:solidFill>
                    <a:schemeClr val="bg1"/>
                  </a:solidFill>
                  <a:latin typeface="NikoshBAN" panose="02000000000000000000" pitchFamily="2" charset="0"/>
                  <a:cs typeface="NikoshBAN" panose="02000000000000000000" pitchFamily="2" charset="0"/>
                </a:rPr>
                <a:t>১</a:t>
              </a:r>
              <a:endParaRPr lang="en-US" sz="3600" b="1" dirty="0">
                <a:solidFill>
                  <a:schemeClr val="bg1"/>
                </a:solidFill>
                <a:latin typeface="Century Gothic" panose="020B0502020202020204" pitchFamily="34" charset="0"/>
              </a:endParaRPr>
            </a:p>
          </p:txBody>
        </p:sp>
        <p:sp>
          <p:nvSpPr>
            <p:cNvPr id="76" name="TextBox 75">
              <a:extLst>
                <a:ext uri="{FF2B5EF4-FFF2-40B4-BE49-F238E27FC236}">
                  <a16:creationId xmlns:a16="http://schemas.microsoft.com/office/drawing/2014/main" id="{F96DAB3D-BEC2-4D61-8D81-18DCA98418CA}"/>
                </a:ext>
              </a:extLst>
            </p:cNvPr>
            <p:cNvSpPr txBox="1"/>
            <p:nvPr/>
          </p:nvSpPr>
          <p:spPr>
            <a:xfrm>
              <a:off x="5860052" y="1496318"/>
              <a:ext cx="2878761" cy="1007882"/>
            </a:xfrm>
            <a:prstGeom prst="rect">
              <a:avLst/>
            </a:prstGeom>
            <a:noFill/>
          </p:spPr>
          <p:txBody>
            <a:bodyPr wrap="square" rtlCol="0">
              <a:spAutoFit/>
            </a:bodyPr>
            <a:lstStyle/>
            <a:p>
              <a:r>
                <a:rPr lang="bn-IN" sz="5400" dirty="0">
                  <a:latin typeface="NikoshBAN" panose="02000000000000000000" pitchFamily="2" charset="0"/>
                  <a:cs typeface="NikoshBAN" panose="02000000000000000000" pitchFamily="2" charset="0"/>
                </a:rPr>
                <a:t>শিখনফলঃ</a:t>
              </a:r>
              <a:endParaRPr lang="en-US" sz="5400" dirty="0">
                <a:solidFill>
                  <a:srgbClr val="23A6E8"/>
                </a:solidFill>
                <a:latin typeface="Century Gothic" panose="020B0502020202020204" pitchFamily="34" charset="0"/>
              </a:endParaRPr>
            </a:p>
          </p:txBody>
        </p:sp>
      </p:grpSp>
      <p:grpSp>
        <p:nvGrpSpPr>
          <p:cNvPr id="79" name="Group 78">
            <a:extLst>
              <a:ext uri="{FF2B5EF4-FFF2-40B4-BE49-F238E27FC236}">
                <a16:creationId xmlns:a16="http://schemas.microsoft.com/office/drawing/2014/main" id="{CF9EDF0F-C82A-48B3-9399-93E30D6B48F6}"/>
              </a:ext>
            </a:extLst>
          </p:cNvPr>
          <p:cNvGrpSpPr/>
          <p:nvPr/>
        </p:nvGrpSpPr>
        <p:grpSpPr>
          <a:xfrm>
            <a:off x="1238399" y="559016"/>
            <a:ext cx="3656245" cy="1303935"/>
            <a:chOff x="1543242" y="699188"/>
            <a:chExt cx="4145323" cy="1589648"/>
          </a:xfrm>
        </p:grpSpPr>
        <p:sp>
          <p:nvSpPr>
            <p:cNvPr id="80" name="Freeform: Shape 25">
              <a:extLst>
                <a:ext uri="{FF2B5EF4-FFF2-40B4-BE49-F238E27FC236}">
                  <a16:creationId xmlns:a16="http://schemas.microsoft.com/office/drawing/2014/main" id="{28D15D18-648A-42E4-BF22-01898E8B0AC0}"/>
                </a:ext>
              </a:extLst>
            </p:cNvPr>
            <p:cNvSpPr/>
            <p:nvPr/>
          </p:nvSpPr>
          <p:spPr>
            <a:xfrm rot="16200000">
              <a:off x="4522709" y="1122979"/>
              <a:ext cx="1561514" cy="770199"/>
            </a:xfrm>
            <a:custGeom>
              <a:avLst/>
              <a:gdLst>
                <a:gd name="connsiteX0" fmla="*/ 1561514 w 1561514"/>
                <a:gd name="connsiteY0" fmla="*/ 0 h 641295"/>
                <a:gd name="connsiteX1" fmla="*/ 1561514 w 1561514"/>
                <a:gd name="connsiteY1" fmla="*/ 641295 h 641295"/>
                <a:gd name="connsiteX2" fmla="*/ 1090247 w 1561514"/>
                <a:gd name="connsiteY2" fmla="*/ 641295 h 641295"/>
                <a:gd name="connsiteX3" fmla="*/ 1083959 w 1561514"/>
                <a:gd name="connsiteY3" fmla="*/ 578925 h 641295"/>
                <a:gd name="connsiteX4" fmla="*/ 780757 w 1561514"/>
                <a:gd name="connsiteY4" fmla="*/ 331808 h 641295"/>
                <a:gd name="connsiteX5" fmla="*/ 477555 w 1561514"/>
                <a:gd name="connsiteY5" fmla="*/ 578925 h 641295"/>
                <a:gd name="connsiteX6" fmla="*/ 471267 w 1561514"/>
                <a:gd name="connsiteY6" fmla="*/ 641295 h 641295"/>
                <a:gd name="connsiteX7" fmla="*/ 0 w 1561514"/>
                <a:gd name="connsiteY7" fmla="*/ 641295 h 641295"/>
                <a:gd name="connsiteX8" fmla="*/ 0 w 1561514"/>
                <a:gd name="connsiteY8" fmla="*/ 0 h 6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514" h="641295">
                  <a:moveTo>
                    <a:pt x="1561514" y="0"/>
                  </a:moveTo>
                  <a:lnTo>
                    <a:pt x="1561514" y="641295"/>
                  </a:lnTo>
                  <a:lnTo>
                    <a:pt x="1090247" y="641295"/>
                  </a:lnTo>
                  <a:lnTo>
                    <a:pt x="1083959" y="578925"/>
                  </a:lnTo>
                  <a:cubicBezTo>
                    <a:pt x="1055100" y="437896"/>
                    <a:pt x="930318" y="331808"/>
                    <a:pt x="780757" y="331808"/>
                  </a:cubicBezTo>
                  <a:cubicBezTo>
                    <a:pt x="631196" y="331808"/>
                    <a:pt x="506413" y="437896"/>
                    <a:pt x="477555" y="578925"/>
                  </a:cubicBezTo>
                  <a:lnTo>
                    <a:pt x="471267" y="641295"/>
                  </a:lnTo>
                  <a:lnTo>
                    <a:pt x="0" y="641295"/>
                  </a:lnTo>
                  <a:lnTo>
                    <a:pt x="0" y="0"/>
                  </a:lnTo>
                  <a:close/>
                </a:path>
              </a:pathLst>
            </a:custGeom>
            <a:solidFill>
              <a:schemeClr val="tx1">
                <a:alpha val="22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34A22F80-88B5-42CC-B09D-C7930205BCCA}"/>
                </a:ext>
              </a:extLst>
            </p:cNvPr>
            <p:cNvGrpSpPr/>
            <p:nvPr/>
          </p:nvGrpSpPr>
          <p:grpSpPr>
            <a:xfrm>
              <a:off x="1543242" y="699188"/>
              <a:ext cx="3914382" cy="1561514"/>
              <a:chOff x="777702" y="1039430"/>
              <a:chExt cx="3914382" cy="1561514"/>
            </a:xfrm>
          </p:grpSpPr>
          <p:sp>
            <p:nvSpPr>
              <p:cNvPr id="82" name="Freeform: Shape 9">
                <a:extLst>
                  <a:ext uri="{FF2B5EF4-FFF2-40B4-BE49-F238E27FC236}">
                    <a16:creationId xmlns:a16="http://schemas.microsoft.com/office/drawing/2014/main" id="{8A9B883D-EF96-429C-A314-F138863FD1A4}"/>
                  </a:ext>
                </a:extLst>
              </p:cNvPr>
              <p:cNvSpPr/>
              <p:nvPr/>
            </p:nvSpPr>
            <p:spPr>
              <a:xfrm rot="16200000">
                <a:off x="1954136" y="-137004"/>
                <a:ext cx="1561514" cy="3914382"/>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514" h="3914382">
                    <a:moveTo>
                      <a:pt x="1561514" y="260258"/>
                    </a:moveTo>
                    <a:lnTo>
                      <a:pt x="1561514" y="3914382"/>
                    </a:lnTo>
                    <a:lnTo>
                      <a:pt x="1090247" y="3914382"/>
                    </a:lnTo>
                    <a:lnTo>
                      <a:pt x="1083959" y="3852012"/>
                    </a:lnTo>
                    <a:cubicBezTo>
                      <a:pt x="1055100" y="3710983"/>
                      <a:pt x="930318" y="3604895"/>
                      <a:pt x="780757" y="3604895"/>
                    </a:cubicBezTo>
                    <a:cubicBezTo>
                      <a:pt x="631196" y="3604895"/>
                      <a:pt x="506413" y="3710983"/>
                      <a:pt x="477555" y="3852012"/>
                    </a:cubicBezTo>
                    <a:lnTo>
                      <a:pt x="47126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gradFill flip="none" rotWithShape="1">
                <a:gsLst>
                  <a:gs pos="0">
                    <a:srgbClr val="23A6E8"/>
                  </a:gs>
                  <a:gs pos="100000">
                    <a:srgbClr val="0066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
                <a:extLst>
                  <a:ext uri="{FF2B5EF4-FFF2-40B4-BE49-F238E27FC236}">
                    <a16:creationId xmlns:a16="http://schemas.microsoft.com/office/drawing/2014/main" id="{C328BB9E-BA83-4487-A40C-3640C9EA6DB8}"/>
                  </a:ext>
                </a:extLst>
              </p:cNvPr>
              <p:cNvSpPr/>
              <p:nvPr/>
            </p:nvSpPr>
            <p:spPr>
              <a:xfrm rot="16200000">
                <a:off x="2224374" y="-16821"/>
                <a:ext cx="1261403" cy="3674013"/>
              </a:xfrm>
              <a:custGeom>
                <a:avLst/>
                <a:gdLst>
                  <a:gd name="connsiteX0" fmla="*/ 1261403 w 1261403"/>
                  <a:gd name="connsiteY0" fmla="*/ 210238 h 3674013"/>
                  <a:gd name="connsiteX1" fmla="*/ 1261403 w 1261403"/>
                  <a:gd name="connsiteY1" fmla="*/ 3674013 h 3674013"/>
                  <a:gd name="connsiteX2" fmla="*/ 940190 w 1261403"/>
                  <a:gd name="connsiteY2" fmla="*/ 3674013 h 3674013"/>
                  <a:gd name="connsiteX3" fmla="*/ 933902 w 1261403"/>
                  <a:gd name="connsiteY3" fmla="*/ 3611645 h 3674013"/>
                  <a:gd name="connsiteX4" fmla="*/ 630700 w 1261403"/>
                  <a:gd name="connsiteY4" fmla="*/ 3364528 h 3674013"/>
                  <a:gd name="connsiteX5" fmla="*/ 327498 w 1261403"/>
                  <a:gd name="connsiteY5" fmla="*/ 3611645 h 3674013"/>
                  <a:gd name="connsiteX6" fmla="*/ 321211 w 1261403"/>
                  <a:gd name="connsiteY6" fmla="*/ 3674013 h 3674013"/>
                  <a:gd name="connsiteX7" fmla="*/ 0 w 1261403"/>
                  <a:gd name="connsiteY7" fmla="*/ 3674013 h 3674013"/>
                  <a:gd name="connsiteX8" fmla="*/ 0 w 1261403"/>
                  <a:gd name="connsiteY8" fmla="*/ 210238 h 3674013"/>
                  <a:gd name="connsiteX9" fmla="*/ 210238 w 1261403"/>
                  <a:gd name="connsiteY9" fmla="*/ 0 h 3674013"/>
                  <a:gd name="connsiteX10" fmla="*/ 1051165 w 1261403"/>
                  <a:gd name="connsiteY10" fmla="*/ 0 h 3674013"/>
                  <a:gd name="connsiteX11" fmla="*/ 1261403 w 1261403"/>
                  <a:gd name="connsiteY11" fmla="*/ 210238 h 367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403" h="3674013">
                    <a:moveTo>
                      <a:pt x="1261403" y="210238"/>
                    </a:moveTo>
                    <a:lnTo>
                      <a:pt x="1261403" y="3674013"/>
                    </a:lnTo>
                    <a:lnTo>
                      <a:pt x="940190" y="3674013"/>
                    </a:lnTo>
                    <a:lnTo>
                      <a:pt x="933902" y="3611645"/>
                    </a:lnTo>
                    <a:cubicBezTo>
                      <a:pt x="905044" y="3470616"/>
                      <a:pt x="780261" y="3364528"/>
                      <a:pt x="630700" y="3364528"/>
                    </a:cubicBezTo>
                    <a:cubicBezTo>
                      <a:pt x="481139" y="3364528"/>
                      <a:pt x="356357" y="3470616"/>
                      <a:pt x="327498" y="3611645"/>
                    </a:cubicBezTo>
                    <a:lnTo>
                      <a:pt x="321211" y="3674013"/>
                    </a:lnTo>
                    <a:lnTo>
                      <a:pt x="0" y="3674013"/>
                    </a:lnTo>
                    <a:lnTo>
                      <a:pt x="0" y="210238"/>
                    </a:lnTo>
                    <a:cubicBezTo>
                      <a:pt x="0" y="94127"/>
                      <a:pt x="94127" y="0"/>
                      <a:pt x="210238" y="0"/>
                    </a:cubicBezTo>
                    <a:lnTo>
                      <a:pt x="1051165" y="0"/>
                    </a:lnTo>
                    <a:cubicBezTo>
                      <a:pt x="1167276" y="0"/>
                      <a:pt x="1261403" y="94127"/>
                      <a:pt x="1261403" y="210238"/>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Left Bracket 12">
                <a:extLst>
                  <a:ext uri="{FF2B5EF4-FFF2-40B4-BE49-F238E27FC236}">
                    <a16:creationId xmlns:a16="http://schemas.microsoft.com/office/drawing/2014/main" id="{9A036B36-32C2-451B-BCB8-E0DF87143723}"/>
                  </a:ext>
                </a:extLst>
              </p:cNvPr>
              <p:cNvSpPr/>
              <p:nvPr/>
            </p:nvSpPr>
            <p:spPr>
              <a:xfrm>
                <a:off x="903184" y="1092183"/>
                <a:ext cx="3788898" cy="1434903"/>
              </a:xfrm>
              <a:custGeom>
                <a:avLst/>
                <a:gdLst>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Lst>
                <a:ahLst/>
                <a:cxnLst>
                  <a:cxn ang="0">
                    <a:pos x="connsiteX0" y="connsiteY0"/>
                  </a:cxn>
                  <a:cxn ang="0">
                    <a:pos x="connsiteX1" y="connsiteY1"/>
                  </a:cxn>
                  <a:cxn ang="0">
                    <a:pos x="connsiteX2" y="connsiteY2"/>
                  </a:cxn>
                  <a:cxn ang="0">
                    <a:pos x="connsiteX3" y="connsiteY3"/>
                  </a:cxn>
                </a:cxnLst>
                <a:rect l="l" t="t" r="r" b="b"/>
                <a:pathLst>
                  <a:path w="3674013" h="1434903" stroke="0" extrusionOk="0">
                    <a:moveTo>
                      <a:pt x="3674013" y="1434903"/>
                    </a:moveTo>
                    <a:cubicBezTo>
                      <a:pt x="1644912" y="1434903"/>
                      <a:pt x="0" y="1416003"/>
                      <a:pt x="0" y="1392688"/>
                    </a:cubicBezTo>
                    <a:lnTo>
                      <a:pt x="0" y="42215"/>
                    </a:lnTo>
                    <a:cubicBezTo>
                      <a:pt x="0" y="18900"/>
                      <a:pt x="1644912" y="0"/>
                      <a:pt x="3674013" y="0"/>
                    </a:cubicBezTo>
                    <a:lnTo>
                      <a:pt x="3674013" y="1434903"/>
                    </a:lnTo>
                    <a:close/>
                  </a:path>
                  <a:path w="3674013" h="1434903" fill="none">
                    <a:moveTo>
                      <a:pt x="3674013" y="1434903"/>
                    </a:moveTo>
                    <a:cubicBezTo>
                      <a:pt x="1644912" y="1434903"/>
                      <a:pt x="0" y="1416003"/>
                      <a:pt x="0" y="1392688"/>
                    </a:cubicBezTo>
                    <a:lnTo>
                      <a:pt x="0" y="42215"/>
                    </a:lnTo>
                    <a:cubicBezTo>
                      <a:pt x="0" y="18900"/>
                      <a:pt x="1644912" y="0"/>
                      <a:pt x="3674013" y="0"/>
                    </a:cubicBezTo>
                  </a:path>
                </a:pathLst>
              </a:custGeom>
              <a:ln w="952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TextBox 84">
                <a:extLst>
                  <a:ext uri="{FF2B5EF4-FFF2-40B4-BE49-F238E27FC236}">
                    <a16:creationId xmlns:a16="http://schemas.microsoft.com/office/drawing/2014/main" id="{936A1819-B2E6-4463-837D-56D1EEC9E752}"/>
                  </a:ext>
                </a:extLst>
              </p:cNvPr>
              <p:cNvSpPr txBox="1"/>
              <p:nvPr/>
            </p:nvSpPr>
            <p:spPr>
              <a:xfrm>
                <a:off x="1050138" y="1053985"/>
                <a:ext cx="3189445" cy="1446550"/>
              </a:xfrm>
              <a:prstGeom prst="rect">
                <a:avLst/>
              </a:prstGeom>
              <a:noFill/>
            </p:spPr>
            <p:txBody>
              <a:bodyPr wrap="square" rtlCol="0">
                <a:spAutoFit/>
              </a:bodyPr>
              <a:lstStyle/>
              <a:p>
                <a:pPr algn="ctr"/>
                <a:endParaRPr lang="en-US" sz="8800" b="1" dirty="0">
                  <a:solidFill>
                    <a:schemeClr val="bg1"/>
                  </a:solidFill>
                  <a:latin typeface="Century Gothic" panose="020B0502020202020204" pitchFamily="34" charset="0"/>
                </a:endParaRPr>
              </a:p>
            </p:txBody>
          </p:sp>
        </p:grpSp>
      </p:grpSp>
      <p:sp>
        <p:nvSpPr>
          <p:cNvPr id="44" name="Rectangle 43"/>
          <p:cNvSpPr/>
          <p:nvPr/>
        </p:nvSpPr>
        <p:spPr>
          <a:xfrm>
            <a:off x="342900" y="304800"/>
            <a:ext cx="11506200" cy="62484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440450" y="3572470"/>
            <a:ext cx="1900405" cy="923330"/>
          </a:xfrm>
          <a:prstGeom prst="rect">
            <a:avLst/>
          </a:prstGeom>
          <a:noFill/>
        </p:spPr>
        <p:txBody>
          <a:bodyPr wrap="square" rtlCol="0">
            <a:spAutoFit/>
          </a:bodyPr>
          <a:lstStyle/>
          <a:p>
            <a:pPr algn="ctr"/>
            <a:r>
              <a:rPr lang="bn-IN" sz="5400" b="1" dirty="0">
                <a:solidFill>
                  <a:schemeClr val="bg1"/>
                </a:solidFill>
                <a:latin typeface="NikoshBAN" pitchFamily="2" charset="0"/>
                <a:cs typeface="NikoshBAN" pitchFamily="2" charset="0"/>
              </a:rPr>
              <a:t>২৪.২.২</a:t>
            </a:r>
            <a:endParaRPr lang="bn-BD" sz="5400" b="1" dirty="0">
              <a:solidFill>
                <a:schemeClr val="bg1"/>
              </a:solidFill>
              <a:latin typeface="NikoshBAN" pitchFamily="2" charset="0"/>
              <a:cs typeface="NikoshBAN" pitchFamily="2" charset="0"/>
            </a:endParaRPr>
          </a:p>
        </p:txBody>
      </p:sp>
      <p:sp>
        <p:nvSpPr>
          <p:cNvPr id="71" name="Rectangle 70">
            <a:extLst>
              <a:ext uri="{FF2B5EF4-FFF2-40B4-BE49-F238E27FC236}">
                <a16:creationId xmlns:a16="http://schemas.microsoft.com/office/drawing/2014/main" id="{166CA381-B8E9-4260-9D4F-654D8D7073F3}"/>
              </a:ext>
            </a:extLst>
          </p:cNvPr>
          <p:cNvSpPr/>
          <p:nvPr/>
        </p:nvSpPr>
        <p:spPr>
          <a:xfrm rot="439804">
            <a:off x="4035972" y="3104856"/>
            <a:ext cx="3563103" cy="939585"/>
          </a:xfrm>
          <a:prstGeom prst="rect">
            <a:avLst/>
          </a:prstGeom>
          <a:gradFill flip="none" rotWithShape="1">
            <a:gsLst>
              <a:gs pos="0">
                <a:srgbClr val="E6E7E9">
                  <a:alpha val="0"/>
                </a:srgbClr>
              </a:gs>
              <a:gs pos="100000">
                <a:schemeClr val="tx1">
                  <a:alpha val="45000"/>
                </a:schemeClr>
              </a:gs>
            </a:gsLst>
            <a:lin ang="2700000" scaled="1"/>
            <a:tileRect/>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B4722E80-26B1-49A7-A77F-B1A779C192A3}"/>
              </a:ext>
            </a:extLst>
          </p:cNvPr>
          <p:cNvGrpSpPr/>
          <p:nvPr/>
        </p:nvGrpSpPr>
        <p:grpSpPr>
          <a:xfrm>
            <a:off x="1380679" y="2918476"/>
            <a:ext cx="3604306" cy="1129637"/>
            <a:chOff x="5413658" y="1364859"/>
            <a:chExt cx="3914384" cy="1226821"/>
          </a:xfrm>
        </p:grpSpPr>
        <p:grpSp>
          <p:nvGrpSpPr>
            <p:cNvPr id="88" name="Group 87">
              <a:extLst>
                <a:ext uri="{FF2B5EF4-FFF2-40B4-BE49-F238E27FC236}">
                  <a16:creationId xmlns:a16="http://schemas.microsoft.com/office/drawing/2014/main" id="{3361FB6E-41F6-46EC-95A6-2BA02F153227}"/>
                </a:ext>
              </a:extLst>
            </p:cNvPr>
            <p:cNvGrpSpPr/>
            <p:nvPr/>
          </p:nvGrpSpPr>
          <p:grpSpPr>
            <a:xfrm>
              <a:off x="5413658" y="1364859"/>
              <a:ext cx="3914384" cy="1226821"/>
              <a:chOff x="3119460" y="2798298"/>
              <a:chExt cx="3914384" cy="1226821"/>
            </a:xfrm>
          </p:grpSpPr>
          <p:sp>
            <p:nvSpPr>
              <p:cNvPr id="93" name="Rectangle: Top Corners Rounded 69">
                <a:extLst>
                  <a:ext uri="{FF2B5EF4-FFF2-40B4-BE49-F238E27FC236}">
                    <a16:creationId xmlns:a16="http://schemas.microsoft.com/office/drawing/2014/main" id="{1CD8C1E3-BC7F-4186-82CA-C3C9C095A4B3}"/>
                  </a:ext>
                </a:extLst>
              </p:cNvPr>
              <p:cNvSpPr/>
              <p:nvPr/>
            </p:nvSpPr>
            <p:spPr>
              <a:xfrm rot="5400000">
                <a:off x="4469980" y="1447778"/>
                <a:ext cx="1213343" cy="391438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70">
                <a:extLst>
                  <a:ext uri="{FF2B5EF4-FFF2-40B4-BE49-F238E27FC236}">
                    <a16:creationId xmlns:a16="http://schemas.microsoft.com/office/drawing/2014/main" id="{CA27B471-0242-4767-BD3A-CB39421E7FE6}"/>
                  </a:ext>
                </a:extLst>
              </p:cNvPr>
              <p:cNvSpPr/>
              <p:nvPr/>
            </p:nvSpPr>
            <p:spPr>
              <a:xfrm rot="5400000">
                <a:off x="6200922" y="3192198"/>
                <a:ext cx="1213343" cy="452500"/>
              </a:xfrm>
              <a:custGeom>
                <a:avLst/>
                <a:gdLst>
                  <a:gd name="connsiteX0" fmla="*/ 0 w 1213343"/>
                  <a:gd name="connsiteY0" fmla="*/ 452500 h 452500"/>
                  <a:gd name="connsiteX1" fmla="*/ 0 w 1213343"/>
                  <a:gd name="connsiteY1" fmla="*/ 202228 h 452500"/>
                  <a:gd name="connsiteX2" fmla="*/ 202228 w 1213343"/>
                  <a:gd name="connsiteY2" fmla="*/ 0 h 452500"/>
                  <a:gd name="connsiteX3" fmla="*/ 1011115 w 1213343"/>
                  <a:gd name="connsiteY3" fmla="*/ 0 h 452500"/>
                  <a:gd name="connsiteX4" fmla="*/ 1213343 w 1213343"/>
                  <a:gd name="connsiteY4" fmla="*/ 202228 h 452500"/>
                  <a:gd name="connsiteX5" fmla="*/ 1213343 w 1213343"/>
                  <a:gd name="connsiteY5" fmla="*/ 452500 h 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43" h="452500">
                    <a:moveTo>
                      <a:pt x="0" y="452500"/>
                    </a:moveTo>
                    <a:lnTo>
                      <a:pt x="0" y="202228"/>
                    </a:lnTo>
                    <a:cubicBezTo>
                      <a:pt x="0" y="90541"/>
                      <a:pt x="90541" y="0"/>
                      <a:pt x="202228" y="0"/>
                    </a:cubicBezTo>
                    <a:lnTo>
                      <a:pt x="1011115" y="0"/>
                    </a:lnTo>
                    <a:cubicBezTo>
                      <a:pt x="1122802" y="0"/>
                      <a:pt x="1213343" y="90541"/>
                      <a:pt x="1213343" y="202228"/>
                    </a:cubicBezTo>
                    <a:lnTo>
                      <a:pt x="1213343" y="452500"/>
                    </a:lnTo>
                    <a:close/>
                  </a:path>
                </a:pathLst>
              </a:cu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3157329B-CD0A-4E8B-918E-A71BB255D9EE}"/>
                </a:ext>
              </a:extLst>
            </p:cNvPr>
            <p:cNvSpPr txBox="1"/>
            <p:nvPr/>
          </p:nvSpPr>
          <p:spPr>
            <a:xfrm>
              <a:off x="5705548" y="1441148"/>
              <a:ext cx="3010486" cy="1036190"/>
            </a:xfrm>
            <a:prstGeom prst="rect">
              <a:avLst/>
            </a:prstGeom>
            <a:noFill/>
          </p:spPr>
          <p:txBody>
            <a:bodyPr wrap="square" rtlCol="0">
              <a:spAutoFit/>
            </a:bodyPr>
            <a:lstStyle/>
            <a:p>
              <a:r>
                <a:rPr lang="bn-IN" sz="2800" b="1" dirty="0">
                  <a:solidFill>
                    <a:srgbClr val="2E8ADA"/>
                  </a:solidFill>
                  <a:latin typeface="NikoshBAN" panose="02000000000000000000" pitchFamily="2" charset="0"/>
                  <a:cs typeface="NikoshBAN" panose="02000000000000000000" pitchFamily="2" charset="0"/>
                </a:rPr>
                <a:t>পানি দূষণের কারণ গুলো বলতে পারবে।</a:t>
              </a:r>
            </a:p>
          </p:txBody>
        </p:sp>
      </p:grpSp>
      <p:sp>
        <p:nvSpPr>
          <p:cNvPr id="96" name="Freeform: Shape 71">
            <a:extLst>
              <a:ext uri="{FF2B5EF4-FFF2-40B4-BE49-F238E27FC236}">
                <a16:creationId xmlns:a16="http://schemas.microsoft.com/office/drawing/2014/main" id="{7B3EAE41-2551-4588-850C-7D16A3944F61}"/>
              </a:ext>
            </a:extLst>
          </p:cNvPr>
          <p:cNvSpPr/>
          <p:nvPr/>
        </p:nvSpPr>
        <p:spPr>
          <a:xfrm rot="16200000">
            <a:off x="3276803" y="3022384"/>
            <a:ext cx="1437819" cy="709187"/>
          </a:xfrm>
          <a:custGeom>
            <a:avLst/>
            <a:gdLst>
              <a:gd name="connsiteX0" fmla="*/ 1561514 w 1561514"/>
              <a:gd name="connsiteY0" fmla="*/ 0 h 641295"/>
              <a:gd name="connsiteX1" fmla="*/ 1561514 w 1561514"/>
              <a:gd name="connsiteY1" fmla="*/ 641295 h 641295"/>
              <a:gd name="connsiteX2" fmla="*/ 1090247 w 1561514"/>
              <a:gd name="connsiteY2" fmla="*/ 641295 h 641295"/>
              <a:gd name="connsiteX3" fmla="*/ 1083959 w 1561514"/>
              <a:gd name="connsiteY3" fmla="*/ 578925 h 641295"/>
              <a:gd name="connsiteX4" fmla="*/ 780757 w 1561514"/>
              <a:gd name="connsiteY4" fmla="*/ 331808 h 641295"/>
              <a:gd name="connsiteX5" fmla="*/ 477555 w 1561514"/>
              <a:gd name="connsiteY5" fmla="*/ 578925 h 641295"/>
              <a:gd name="connsiteX6" fmla="*/ 471267 w 1561514"/>
              <a:gd name="connsiteY6" fmla="*/ 641295 h 641295"/>
              <a:gd name="connsiteX7" fmla="*/ 0 w 1561514"/>
              <a:gd name="connsiteY7" fmla="*/ 641295 h 641295"/>
              <a:gd name="connsiteX8" fmla="*/ 0 w 1561514"/>
              <a:gd name="connsiteY8" fmla="*/ 0 h 6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514" h="641295">
                <a:moveTo>
                  <a:pt x="1561514" y="0"/>
                </a:moveTo>
                <a:lnTo>
                  <a:pt x="1561514" y="641295"/>
                </a:lnTo>
                <a:lnTo>
                  <a:pt x="1090247" y="641295"/>
                </a:lnTo>
                <a:lnTo>
                  <a:pt x="1083959" y="578925"/>
                </a:lnTo>
                <a:cubicBezTo>
                  <a:pt x="1055100" y="437896"/>
                  <a:pt x="930318" y="331808"/>
                  <a:pt x="780757" y="331808"/>
                </a:cubicBezTo>
                <a:cubicBezTo>
                  <a:pt x="631196" y="331808"/>
                  <a:pt x="506413" y="437896"/>
                  <a:pt x="477555" y="578925"/>
                </a:cubicBezTo>
                <a:lnTo>
                  <a:pt x="471267" y="641295"/>
                </a:lnTo>
                <a:lnTo>
                  <a:pt x="0" y="641295"/>
                </a:lnTo>
                <a:lnTo>
                  <a:pt x="0" y="0"/>
                </a:lnTo>
                <a:close/>
              </a:path>
            </a:pathLst>
          </a:custGeom>
          <a:solidFill>
            <a:schemeClr val="tx1">
              <a:alpha val="22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14FEB18D-2DA9-4579-A199-163B41060B92}"/>
              </a:ext>
            </a:extLst>
          </p:cNvPr>
          <p:cNvGrpSpPr/>
          <p:nvPr/>
        </p:nvGrpSpPr>
        <p:grpSpPr>
          <a:xfrm>
            <a:off x="1254546" y="2709376"/>
            <a:ext cx="3604302" cy="1437819"/>
            <a:chOff x="777702" y="1039430"/>
            <a:chExt cx="3914382" cy="1561514"/>
          </a:xfrm>
        </p:grpSpPr>
        <p:sp>
          <p:nvSpPr>
            <p:cNvPr id="98" name="Freeform: Shape 73">
              <a:extLst>
                <a:ext uri="{FF2B5EF4-FFF2-40B4-BE49-F238E27FC236}">
                  <a16:creationId xmlns:a16="http://schemas.microsoft.com/office/drawing/2014/main" id="{03FB26B7-FE60-4082-9BAE-A98F8A0DE121}"/>
                </a:ext>
              </a:extLst>
            </p:cNvPr>
            <p:cNvSpPr/>
            <p:nvPr/>
          </p:nvSpPr>
          <p:spPr>
            <a:xfrm rot="16200000">
              <a:off x="1954136" y="-137004"/>
              <a:ext cx="1561514" cy="3914382"/>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514" h="3914382">
                  <a:moveTo>
                    <a:pt x="1561514" y="260258"/>
                  </a:moveTo>
                  <a:lnTo>
                    <a:pt x="1561514" y="3914382"/>
                  </a:lnTo>
                  <a:lnTo>
                    <a:pt x="1090247" y="3914382"/>
                  </a:lnTo>
                  <a:lnTo>
                    <a:pt x="1083959" y="3852012"/>
                  </a:lnTo>
                  <a:cubicBezTo>
                    <a:pt x="1055100" y="3710983"/>
                    <a:pt x="930318" y="3604895"/>
                    <a:pt x="780757" y="3604895"/>
                  </a:cubicBezTo>
                  <a:cubicBezTo>
                    <a:pt x="631196" y="3604895"/>
                    <a:pt x="506413" y="3710983"/>
                    <a:pt x="477555" y="3852012"/>
                  </a:cubicBezTo>
                  <a:lnTo>
                    <a:pt x="47126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gradFill flip="none" rotWithShape="1">
              <a:gsLst>
                <a:gs pos="0">
                  <a:srgbClr val="CC00CC"/>
                </a:gs>
                <a:gs pos="100000">
                  <a:srgbClr val="9933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74">
              <a:extLst>
                <a:ext uri="{FF2B5EF4-FFF2-40B4-BE49-F238E27FC236}">
                  <a16:creationId xmlns:a16="http://schemas.microsoft.com/office/drawing/2014/main" id="{279BCFAA-DF5B-4918-A3B0-071160549DAA}"/>
                </a:ext>
              </a:extLst>
            </p:cNvPr>
            <p:cNvSpPr/>
            <p:nvPr/>
          </p:nvSpPr>
          <p:spPr>
            <a:xfrm rot="16200000">
              <a:off x="2224374" y="-16821"/>
              <a:ext cx="1261403" cy="3674013"/>
            </a:xfrm>
            <a:custGeom>
              <a:avLst/>
              <a:gdLst>
                <a:gd name="connsiteX0" fmla="*/ 1261403 w 1261403"/>
                <a:gd name="connsiteY0" fmla="*/ 210238 h 3674013"/>
                <a:gd name="connsiteX1" fmla="*/ 1261403 w 1261403"/>
                <a:gd name="connsiteY1" fmla="*/ 3674013 h 3674013"/>
                <a:gd name="connsiteX2" fmla="*/ 940190 w 1261403"/>
                <a:gd name="connsiteY2" fmla="*/ 3674013 h 3674013"/>
                <a:gd name="connsiteX3" fmla="*/ 933902 w 1261403"/>
                <a:gd name="connsiteY3" fmla="*/ 3611645 h 3674013"/>
                <a:gd name="connsiteX4" fmla="*/ 630700 w 1261403"/>
                <a:gd name="connsiteY4" fmla="*/ 3364528 h 3674013"/>
                <a:gd name="connsiteX5" fmla="*/ 327498 w 1261403"/>
                <a:gd name="connsiteY5" fmla="*/ 3611645 h 3674013"/>
                <a:gd name="connsiteX6" fmla="*/ 321211 w 1261403"/>
                <a:gd name="connsiteY6" fmla="*/ 3674013 h 3674013"/>
                <a:gd name="connsiteX7" fmla="*/ 0 w 1261403"/>
                <a:gd name="connsiteY7" fmla="*/ 3674013 h 3674013"/>
                <a:gd name="connsiteX8" fmla="*/ 0 w 1261403"/>
                <a:gd name="connsiteY8" fmla="*/ 210238 h 3674013"/>
                <a:gd name="connsiteX9" fmla="*/ 210238 w 1261403"/>
                <a:gd name="connsiteY9" fmla="*/ 0 h 3674013"/>
                <a:gd name="connsiteX10" fmla="*/ 1051165 w 1261403"/>
                <a:gd name="connsiteY10" fmla="*/ 0 h 3674013"/>
                <a:gd name="connsiteX11" fmla="*/ 1261403 w 1261403"/>
                <a:gd name="connsiteY11" fmla="*/ 210238 h 367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403" h="3674013">
                  <a:moveTo>
                    <a:pt x="1261403" y="210238"/>
                  </a:moveTo>
                  <a:lnTo>
                    <a:pt x="1261403" y="3674013"/>
                  </a:lnTo>
                  <a:lnTo>
                    <a:pt x="940190" y="3674013"/>
                  </a:lnTo>
                  <a:lnTo>
                    <a:pt x="933902" y="3611645"/>
                  </a:lnTo>
                  <a:cubicBezTo>
                    <a:pt x="905044" y="3470616"/>
                    <a:pt x="780261" y="3364528"/>
                    <a:pt x="630700" y="3364528"/>
                  </a:cubicBezTo>
                  <a:cubicBezTo>
                    <a:pt x="481139" y="3364528"/>
                    <a:pt x="356357" y="3470616"/>
                    <a:pt x="327498" y="3611645"/>
                  </a:cubicBezTo>
                  <a:lnTo>
                    <a:pt x="321211" y="3674013"/>
                  </a:lnTo>
                  <a:lnTo>
                    <a:pt x="0" y="3674013"/>
                  </a:lnTo>
                  <a:lnTo>
                    <a:pt x="0" y="210238"/>
                  </a:lnTo>
                  <a:cubicBezTo>
                    <a:pt x="0" y="94127"/>
                    <a:pt x="94127" y="0"/>
                    <a:pt x="210238" y="0"/>
                  </a:cubicBezTo>
                  <a:lnTo>
                    <a:pt x="1051165" y="0"/>
                  </a:lnTo>
                  <a:cubicBezTo>
                    <a:pt x="1167276" y="0"/>
                    <a:pt x="1261403" y="94127"/>
                    <a:pt x="1261403" y="210238"/>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Left Bracket 12">
              <a:extLst>
                <a:ext uri="{FF2B5EF4-FFF2-40B4-BE49-F238E27FC236}">
                  <a16:creationId xmlns:a16="http://schemas.microsoft.com/office/drawing/2014/main" id="{2C82CF0E-9D91-4A35-B4E7-AB34EA508F62}"/>
                </a:ext>
              </a:extLst>
            </p:cNvPr>
            <p:cNvSpPr/>
            <p:nvPr/>
          </p:nvSpPr>
          <p:spPr>
            <a:xfrm>
              <a:off x="903184" y="1092183"/>
              <a:ext cx="3788898" cy="1434903"/>
            </a:xfrm>
            <a:custGeom>
              <a:avLst/>
              <a:gdLst>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Lst>
              <a:ahLst/>
              <a:cxnLst>
                <a:cxn ang="0">
                  <a:pos x="connsiteX0" y="connsiteY0"/>
                </a:cxn>
                <a:cxn ang="0">
                  <a:pos x="connsiteX1" y="connsiteY1"/>
                </a:cxn>
                <a:cxn ang="0">
                  <a:pos x="connsiteX2" y="connsiteY2"/>
                </a:cxn>
                <a:cxn ang="0">
                  <a:pos x="connsiteX3" y="connsiteY3"/>
                </a:cxn>
              </a:cxnLst>
              <a:rect l="l" t="t" r="r" b="b"/>
              <a:pathLst>
                <a:path w="3674013" h="1434903" stroke="0" extrusionOk="0">
                  <a:moveTo>
                    <a:pt x="3674013" y="1434903"/>
                  </a:moveTo>
                  <a:cubicBezTo>
                    <a:pt x="1644912" y="1434903"/>
                    <a:pt x="0" y="1416003"/>
                    <a:pt x="0" y="1392688"/>
                  </a:cubicBezTo>
                  <a:lnTo>
                    <a:pt x="0" y="42215"/>
                  </a:lnTo>
                  <a:cubicBezTo>
                    <a:pt x="0" y="18900"/>
                    <a:pt x="1644912" y="0"/>
                    <a:pt x="3674013" y="0"/>
                  </a:cubicBezTo>
                  <a:lnTo>
                    <a:pt x="3674013" y="1434903"/>
                  </a:lnTo>
                  <a:close/>
                </a:path>
                <a:path w="3674013" h="1434903" fill="none">
                  <a:moveTo>
                    <a:pt x="3674013" y="1434903"/>
                  </a:moveTo>
                  <a:cubicBezTo>
                    <a:pt x="1644912" y="1434903"/>
                    <a:pt x="0" y="1416003"/>
                    <a:pt x="0" y="1392688"/>
                  </a:cubicBezTo>
                  <a:lnTo>
                    <a:pt x="0" y="42215"/>
                  </a:lnTo>
                  <a:cubicBezTo>
                    <a:pt x="0" y="18900"/>
                    <a:pt x="1644912" y="0"/>
                    <a:pt x="3674013" y="0"/>
                  </a:cubicBezTo>
                </a:path>
              </a:pathLst>
            </a:custGeom>
            <a:ln w="952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TextBox 100">
              <a:extLst>
                <a:ext uri="{FF2B5EF4-FFF2-40B4-BE49-F238E27FC236}">
                  <a16:creationId xmlns:a16="http://schemas.microsoft.com/office/drawing/2014/main" id="{D791129D-41F0-4553-AC72-93C09870C7F9}"/>
                </a:ext>
              </a:extLst>
            </p:cNvPr>
            <p:cNvSpPr txBox="1"/>
            <p:nvPr/>
          </p:nvSpPr>
          <p:spPr>
            <a:xfrm>
              <a:off x="1050139" y="1267234"/>
              <a:ext cx="3189445" cy="768785"/>
            </a:xfrm>
            <a:prstGeom prst="rect">
              <a:avLst/>
            </a:prstGeom>
            <a:noFill/>
          </p:spPr>
          <p:txBody>
            <a:bodyPr wrap="square" rtlCol="0">
              <a:spAutoFit/>
            </a:bodyPr>
            <a:lstStyle/>
            <a:p>
              <a:pPr algn="ctr"/>
              <a:r>
                <a:rPr lang="en-US" sz="4000" b="1" dirty="0">
                  <a:solidFill>
                    <a:schemeClr val="bg1"/>
                  </a:solidFill>
                  <a:latin typeface="NikoshBAN" pitchFamily="2" charset="0"/>
                  <a:cs typeface="NikoshBAN" pitchFamily="2" charset="0"/>
                </a:rPr>
                <a:t>3</a:t>
              </a:r>
              <a:r>
                <a:rPr lang="bn-BD" sz="4000" b="1" dirty="0" smtClean="0">
                  <a:solidFill>
                    <a:schemeClr val="bg1"/>
                  </a:solidFill>
                  <a:latin typeface="NikoshBAN" pitchFamily="2" charset="0"/>
                  <a:cs typeface="NikoshBAN" pitchFamily="2" charset="0"/>
                </a:rPr>
                <a:t>.</a:t>
              </a:r>
              <a:r>
                <a:rPr lang="en-US" sz="4000" b="1" dirty="0">
                  <a:solidFill>
                    <a:schemeClr val="bg1"/>
                  </a:solidFill>
                  <a:latin typeface="NikoshBAN" pitchFamily="2" charset="0"/>
                  <a:cs typeface="NikoshBAN" pitchFamily="2" charset="0"/>
                </a:rPr>
                <a:t>4</a:t>
              </a:r>
              <a:r>
                <a:rPr lang="bn-BD" sz="4000" b="1" dirty="0" smtClean="0">
                  <a:solidFill>
                    <a:schemeClr val="bg1"/>
                  </a:solidFill>
                  <a:latin typeface="NikoshBAN" pitchFamily="2" charset="0"/>
                  <a:cs typeface="NikoshBAN" pitchFamily="2" charset="0"/>
                </a:rPr>
                <a:t>.১</a:t>
              </a:r>
              <a:endParaRPr lang="en-US" sz="4000" b="1" dirty="0">
                <a:solidFill>
                  <a:schemeClr val="bg1"/>
                </a:solidFill>
                <a:latin typeface="Century Gothic" panose="020B0502020202020204" pitchFamily="34" charset="0"/>
              </a:endParaRPr>
            </a:p>
          </p:txBody>
        </p:sp>
      </p:grpSp>
      <p:sp>
        <p:nvSpPr>
          <p:cNvPr id="102" name="Rectangle 101">
            <a:extLst>
              <a:ext uri="{FF2B5EF4-FFF2-40B4-BE49-F238E27FC236}">
                <a16:creationId xmlns:a16="http://schemas.microsoft.com/office/drawing/2014/main" id="{F7318AE7-9B6B-426D-8559-847D5C4065A1}"/>
              </a:ext>
            </a:extLst>
          </p:cNvPr>
          <p:cNvSpPr/>
          <p:nvPr/>
        </p:nvSpPr>
        <p:spPr>
          <a:xfrm rot="439804">
            <a:off x="3994845" y="5218242"/>
            <a:ext cx="3563103" cy="939585"/>
          </a:xfrm>
          <a:prstGeom prst="rect">
            <a:avLst/>
          </a:prstGeom>
          <a:gradFill flip="none" rotWithShape="1">
            <a:gsLst>
              <a:gs pos="0">
                <a:srgbClr val="E6E7E9">
                  <a:alpha val="0"/>
                </a:srgbClr>
              </a:gs>
              <a:gs pos="100000">
                <a:schemeClr val="tx1">
                  <a:alpha val="45000"/>
                </a:schemeClr>
              </a:gs>
            </a:gsLst>
            <a:lin ang="2700000" scaled="1"/>
            <a:tileRect/>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637FF8BE-A26E-4F5D-8B48-CDEADC51BDC7}"/>
              </a:ext>
            </a:extLst>
          </p:cNvPr>
          <p:cNvGrpSpPr/>
          <p:nvPr/>
        </p:nvGrpSpPr>
        <p:grpSpPr>
          <a:xfrm>
            <a:off x="1349076" y="4870862"/>
            <a:ext cx="3623840" cy="1200330"/>
            <a:chOff x="5413659" y="1364859"/>
            <a:chExt cx="3914383" cy="1303594"/>
          </a:xfrm>
        </p:grpSpPr>
        <p:grpSp>
          <p:nvGrpSpPr>
            <p:cNvPr id="104" name="Group 103">
              <a:extLst>
                <a:ext uri="{FF2B5EF4-FFF2-40B4-BE49-F238E27FC236}">
                  <a16:creationId xmlns:a16="http://schemas.microsoft.com/office/drawing/2014/main" id="{7602462C-0718-4C8B-AD8C-37935779043A}"/>
                </a:ext>
              </a:extLst>
            </p:cNvPr>
            <p:cNvGrpSpPr/>
            <p:nvPr/>
          </p:nvGrpSpPr>
          <p:grpSpPr>
            <a:xfrm>
              <a:off x="5413659" y="1364860"/>
              <a:ext cx="3914383" cy="1226820"/>
              <a:chOff x="3119461" y="2798299"/>
              <a:chExt cx="3914383" cy="1226820"/>
            </a:xfrm>
          </p:grpSpPr>
          <p:sp>
            <p:nvSpPr>
              <p:cNvPr id="108" name="Rectangle: Top Corners Rounded 83">
                <a:extLst>
                  <a:ext uri="{FF2B5EF4-FFF2-40B4-BE49-F238E27FC236}">
                    <a16:creationId xmlns:a16="http://schemas.microsoft.com/office/drawing/2014/main" id="{921145F7-DD54-4B8E-B47A-C55E4EFF5D3B}"/>
                  </a:ext>
                </a:extLst>
              </p:cNvPr>
              <p:cNvSpPr/>
              <p:nvPr/>
            </p:nvSpPr>
            <p:spPr>
              <a:xfrm rot="5400000">
                <a:off x="4469981" y="1447779"/>
                <a:ext cx="1213343" cy="391438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84">
                <a:extLst>
                  <a:ext uri="{FF2B5EF4-FFF2-40B4-BE49-F238E27FC236}">
                    <a16:creationId xmlns:a16="http://schemas.microsoft.com/office/drawing/2014/main" id="{6B051CC9-FF3F-4128-922F-B844268E8483}"/>
                  </a:ext>
                </a:extLst>
              </p:cNvPr>
              <p:cNvSpPr/>
              <p:nvPr/>
            </p:nvSpPr>
            <p:spPr>
              <a:xfrm rot="5400000">
                <a:off x="6200922" y="3192198"/>
                <a:ext cx="1213343" cy="452500"/>
              </a:xfrm>
              <a:custGeom>
                <a:avLst/>
                <a:gdLst>
                  <a:gd name="connsiteX0" fmla="*/ 0 w 1213343"/>
                  <a:gd name="connsiteY0" fmla="*/ 452500 h 452500"/>
                  <a:gd name="connsiteX1" fmla="*/ 0 w 1213343"/>
                  <a:gd name="connsiteY1" fmla="*/ 202228 h 452500"/>
                  <a:gd name="connsiteX2" fmla="*/ 202228 w 1213343"/>
                  <a:gd name="connsiteY2" fmla="*/ 0 h 452500"/>
                  <a:gd name="connsiteX3" fmla="*/ 1011115 w 1213343"/>
                  <a:gd name="connsiteY3" fmla="*/ 0 h 452500"/>
                  <a:gd name="connsiteX4" fmla="*/ 1213343 w 1213343"/>
                  <a:gd name="connsiteY4" fmla="*/ 202228 h 452500"/>
                  <a:gd name="connsiteX5" fmla="*/ 1213343 w 1213343"/>
                  <a:gd name="connsiteY5" fmla="*/ 452500 h 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43" h="452500">
                    <a:moveTo>
                      <a:pt x="0" y="452500"/>
                    </a:moveTo>
                    <a:lnTo>
                      <a:pt x="0" y="202228"/>
                    </a:lnTo>
                    <a:cubicBezTo>
                      <a:pt x="0" y="90541"/>
                      <a:pt x="90541" y="0"/>
                      <a:pt x="202228" y="0"/>
                    </a:cubicBezTo>
                    <a:lnTo>
                      <a:pt x="1011115" y="0"/>
                    </a:lnTo>
                    <a:cubicBezTo>
                      <a:pt x="1122802" y="0"/>
                      <a:pt x="1213343" y="90541"/>
                      <a:pt x="1213343" y="202228"/>
                    </a:cubicBezTo>
                    <a:lnTo>
                      <a:pt x="1213343" y="4525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TextBox 105">
              <a:extLst>
                <a:ext uri="{FF2B5EF4-FFF2-40B4-BE49-F238E27FC236}">
                  <a16:creationId xmlns:a16="http://schemas.microsoft.com/office/drawing/2014/main" id="{BD126DD9-336E-4BE1-9D9D-62D5FE7CB40C}"/>
                </a:ext>
              </a:extLst>
            </p:cNvPr>
            <p:cNvSpPr txBox="1"/>
            <p:nvPr/>
          </p:nvSpPr>
          <p:spPr>
            <a:xfrm>
              <a:off x="5941792" y="1364859"/>
              <a:ext cx="2933749" cy="1303594"/>
            </a:xfrm>
            <a:prstGeom prst="rect">
              <a:avLst/>
            </a:prstGeom>
            <a:noFill/>
          </p:spPr>
          <p:txBody>
            <a:bodyPr wrap="square" rtlCol="0">
              <a:spAutoFit/>
            </a:bodyPr>
            <a:lstStyle/>
            <a:p>
              <a:r>
                <a:rPr lang="bn-IN" sz="2400" b="1" dirty="0">
                  <a:solidFill>
                    <a:srgbClr val="2E8ADA"/>
                  </a:solidFill>
                  <a:latin typeface="NikoshBAN" panose="02000000000000000000" pitchFamily="2" charset="0"/>
                  <a:cs typeface="NikoshBAN" panose="02000000000000000000" pitchFamily="2" charset="0"/>
                </a:rPr>
                <a:t>মানুষের জীবনে পানি দূষণের ফলাফল বা প্রভাব ব্যাখ্যা করতে পারবে</a:t>
              </a:r>
              <a:r>
                <a:rPr lang="bn-IN" sz="2400" b="1" dirty="0" smtClean="0">
                  <a:solidFill>
                    <a:srgbClr val="2E8ADA"/>
                  </a:solidFill>
                  <a:latin typeface="NikoshBAN" panose="02000000000000000000" pitchFamily="2" charset="0"/>
                  <a:cs typeface="NikoshBAN" panose="02000000000000000000" pitchFamily="2" charset="0"/>
                </a:rPr>
                <a:t>।</a:t>
              </a:r>
              <a:endParaRPr lang="bn-BD" sz="2400" b="1" dirty="0">
                <a:solidFill>
                  <a:srgbClr val="2E8ADA"/>
                </a:solidFill>
                <a:latin typeface="NikoshBAN" pitchFamily="2" charset="0"/>
                <a:cs typeface="NikoshBAN" pitchFamily="2" charset="0"/>
              </a:endParaRPr>
            </a:p>
          </p:txBody>
        </p:sp>
      </p:grpSp>
      <p:sp>
        <p:nvSpPr>
          <p:cNvPr id="111" name="Freeform: Shape 85">
            <a:extLst>
              <a:ext uri="{FF2B5EF4-FFF2-40B4-BE49-F238E27FC236}">
                <a16:creationId xmlns:a16="http://schemas.microsoft.com/office/drawing/2014/main" id="{C9071A32-CEB1-409E-B2F3-6B441E2F4682}"/>
              </a:ext>
            </a:extLst>
          </p:cNvPr>
          <p:cNvSpPr/>
          <p:nvPr/>
        </p:nvSpPr>
        <p:spPr>
          <a:xfrm rot="16200000">
            <a:off x="3281388" y="5116812"/>
            <a:ext cx="1437818" cy="709187"/>
          </a:xfrm>
          <a:custGeom>
            <a:avLst/>
            <a:gdLst>
              <a:gd name="connsiteX0" fmla="*/ 1561514 w 1561514"/>
              <a:gd name="connsiteY0" fmla="*/ 0 h 641295"/>
              <a:gd name="connsiteX1" fmla="*/ 1561514 w 1561514"/>
              <a:gd name="connsiteY1" fmla="*/ 641295 h 641295"/>
              <a:gd name="connsiteX2" fmla="*/ 1090247 w 1561514"/>
              <a:gd name="connsiteY2" fmla="*/ 641295 h 641295"/>
              <a:gd name="connsiteX3" fmla="*/ 1083959 w 1561514"/>
              <a:gd name="connsiteY3" fmla="*/ 578925 h 641295"/>
              <a:gd name="connsiteX4" fmla="*/ 780757 w 1561514"/>
              <a:gd name="connsiteY4" fmla="*/ 331808 h 641295"/>
              <a:gd name="connsiteX5" fmla="*/ 477555 w 1561514"/>
              <a:gd name="connsiteY5" fmla="*/ 578925 h 641295"/>
              <a:gd name="connsiteX6" fmla="*/ 471267 w 1561514"/>
              <a:gd name="connsiteY6" fmla="*/ 641295 h 641295"/>
              <a:gd name="connsiteX7" fmla="*/ 0 w 1561514"/>
              <a:gd name="connsiteY7" fmla="*/ 641295 h 641295"/>
              <a:gd name="connsiteX8" fmla="*/ 0 w 1561514"/>
              <a:gd name="connsiteY8" fmla="*/ 0 h 6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514" h="641295">
                <a:moveTo>
                  <a:pt x="1561514" y="0"/>
                </a:moveTo>
                <a:lnTo>
                  <a:pt x="1561514" y="641295"/>
                </a:lnTo>
                <a:lnTo>
                  <a:pt x="1090247" y="641295"/>
                </a:lnTo>
                <a:lnTo>
                  <a:pt x="1083959" y="578925"/>
                </a:lnTo>
                <a:cubicBezTo>
                  <a:pt x="1055100" y="437896"/>
                  <a:pt x="930318" y="331808"/>
                  <a:pt x="780757" y="331808"/>
                </a:cubicBezTo>
                <a:cubicBezTo>
                  <a:pt x="631196" y="331808"/>
                  <a:pt x="506413" y="437896"/>
                  <a:pt x="477555" y="578925"/>
                </a:cubicBezTo>
                <a:lnTo>
                  <a:pt x="471267" y="641295"/>
                </a:lnTo>
                <a:lnTo>
                  <a:pt x="0" y="641295"/>
                </a:lnTo>
                <a:lnTo>
                  <a:pt x="0" y="0"/>
                </a:lnTo>
                <a:close/>
              </a:path>
            </a:pathLst>
          </a:custGeom>
          <a:solidFill>
            <a:schemeClr val="tx1">
              <a:alpha val="22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2" name="Group 111">
            <a:extLst>
              <a:ext uri="{FF2B5EF4-FFF2-40B4-BE49-F238E27FC236}">
                <a16:creationId xmlns:a16="http://schemas.microsoft.com/office/drawing/2014/main" id="{328CFC94-5550-4B65-ACAA-61905224DA8E}"/>
              </a:ext>
            </a:extLst>
          </p:cNvPr>
          <p:cNvGrpSpPr/>
          <p:nvPr/>
        </p:nvGrpSpPr>
        <p:grpSpPr>
          <a:xfrm>
            <a:off x="1270018" y="4732695"/>
            <a:ext cx="3604304" cy="1437818"/>
            <a:chOff x="777702" y="1039430"/>
            <a:chExt cx="3914382" cy="1561514"/>
          </a:xfrm>
        </p:grpSpPr>
        <p:sp>
          <p:nvSpPr>
            <p:cNvPr id="113" name="Freeform: Shape 87">
              <a:extLst>
                <a:ext uri="{FF2B5EF4-FFF2-40B4-BE49-F238E27FC236}">
                  <a16:creationId xmlns:a16="http://schemas.microsoft.com/office/drawing/2014/main" id="{E9028026-B729-4171-A906-C0392AC497FF}"/>
                </a:ext>
              </a:extLst>
            </p:cNvPr>
            <p:cNvSpPr/>
            <p:nvPr/>
          </p:nvSpPr>
          <p:spPr>
            <a:xfrm rot="16200000">
              <a:off x="1954136" y="-137004"/>
              <a:ext cx="1561514" cy="3914382"/>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514" h="3914382">
                  <a:moveTo>
                    <a:pt x="1561514" y="260258"/>
                  </a:moveTo>
                  <a:lnTo>
                    <a:pt x="1561514" y="3914382"/>
                  </a:lnTo>
                  <a:lnTo>
                    <a:pt x="1090247" y="3914382"/>
                  </a:lnTo>
                  <a:lnTo>
                    <a:pt x="1083959" y="3852012"/>
                  </a:lnTo>
                  <a:cubicBezTo>
                    <a:pt x="1055100" y="3710983"/>
                    <a:pt x="930318" y="3604895"/>
                    <a:pt x="780757" y="3604895"/>
                  </a:cubicBezTo>
                  <a:cubicBezTo>
                    <a:pt x="631196" y="3604895"/>
                    <a:pt x="506413" y="3710983"/>
                    <a:pt x="477555" y="3852012"/>
                  </a:cubicBezTo>
                  <a:lnTo>
                    <a:pt x="47126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gradFill flip="none" rotWithShape="1">
              <a:gsLst>
                <a:gs pos="0">
                  <a:srgbClr val="FFCC00"/>
                </a:gs>
                <a:gs pos="100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88">
              <a:extLst>
                <a:ext uri="{FF2B5EF4-FFF2-40B4-BE49-F238E27FC236}">
                  <a16:creationId xmlns:a16="http://schemas.microsoft.com/office/drawing/2014/main" id="{961609A1-C364-4DF4-B50C-B74765F18C20}"/>
                </a:ext>
              </a:extLst>
            </p:cNvPr>
            <p:cNvSpPr/>
            <p:nvPr/>
          </p:nvSpPr>
          <p:spPr>
            <a:xfrm rot="16200000">
              <a:off x="2224374" y="-16821"/>
              <a:ext cx="1261403" cy="3674013"/>
            </a:xfrm>
            <a:custGeom>
              <a:avLst/>
              <a:gdLst>
                <a:gd name="connsiteX0" fmla="*/ 1261403 w 1261403"/>
                <a:gd name="connsiteY0" fmla="*/ 210238 h 3674013"/>
                <a:gd name="connsiteX1" fmla="*/ 1261403 w 1261403"/>
                <a:gd name="connsiteY1" fmla="*/ 3674013 h 3674013"/>
                <a:gd name="connsiteX2" fmla="*/ 940190 w 1261403"/>
                <a:gd name="connsiteY2" fmla="*/ 3674013 h 3674013"/>
                <a:gd name="connsiteX3" fmla="*/ 933902 w 1261403"/>
                <a:gd name="connsiteY3" fmla="*/ 3611645 h 3674013"/>
                <a:gd name="connsiteX4" fmla="*/ 630700 w 1261403"/>
                <a:gd name="connsiteY4" fmla="*/ 3364528 h 3674013"/>
                <a:gd name="connsiteX5" fmla="*/ 327498 w 1261403"/>
                <a:gd name="connsiteY5" fmla="*/ 3611645 h 3674013"/>
                <a:gd name="connsiteX6" fmla="*/ 321211 w 1261403"/>
                <a:gd name="connsiteY6" fmla="*/ 3674013 h 3674013"/>
                <a:gd name="connsiteX7" fmla="*/ 0 w 1261403"/>
                <a:gd name="connsiteY7" fmla="*/ 3674013 h 3674013"/>
                <a:gd name="connsiteX8" fmla="*/ 0 w 1261403"/>
                <a:gd name="connsiteY8" fmla="*/ 210238 h 3674013"/>
                <a:gd name="connsiteX9" fmla="*/ 210238 w 1261403"/>
                <a:gd name="connsiteY9" fmla="*/ 0 h 3674013"/>
                <a:gd name="connsiteX10" fmla="*/ 1051165 w 1261403"/>
                <a:gd name="connsiteY10" fmla="*/ 0 h 3674013"/>
                <a:gd name="connsiteX11" fmla="*/ 1261403 w 1261403"/>
                <a:gd name="connsiteY11" fmla="*/ 210238 h 367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403" h="3674013">
                  <a:moveTo>
                    <a:pt x="1261403" y="210238"/>
                  </a:moveTo>
                  <a:lnTo>
                    <a:pt x="1261403" y="3674013"/>
                  </a:lnTo>
                  <a:lnTo>
                    <a:pt x="940190" y="3674013"/>
                  </a:lnTo>
                  <a:lnTo>
                    <a:pt x="933902" y="3611645"/>
                  </a:lnTo>
                  <a:cubicBezTo>
                    <a:pt x="905044" y="3470616"/>
                    <a:pt x="780261" y="3364528"/>
                    <a:pt x="630700" y="3364528"/>
                  </a:cubicBezTo>
                  <a:cubicBezTo>
                    <a:pt x="481139" y="3364528"/>
                    <a:pt x="356357" y="3470616"/>
                    <a:pt x="327498" y="3611645"/>
                  </a:cubicBezTo>
                  <a:lnTo>
                    <a:pt x="321211" y="3674013"/>
                  </a:lnTo>
                  <a:lnTo>
                    <a:pt x="0" y="3674013"/>
                  </a:lnTo>
                  <a:lnTo>
                    <a:pt x="0" y="210238"/>
                  </a:lnTo>
                  <a:cubicBezTo>
                    <a:pt x="0" y="94127"/>
                    <a:pt x="94127" y="0"/>
                    <a:pt x="210238" y="0"/>
                  </a:cubicBezTo>
                  <a:lnTo>
                    <a:pt x="1051165" y="0"/>
                  </a:lnTo>
                  <a:cubicBezTo>
                    <a:pt x="1167276" y="0"/>
                    <a:pt x="1261403" y="94127"/>
                    <a:pt x="1261403" y="210238"/>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Left Bracket 12">
              <a:extLst>
                <a:ext uri="{FF2B5EF4-FFF2-40B4-BE49-F238E27FC236}">
                  <a16:creationId xmlns:a16="http://schemas.microsoft.com/office/drawing/2014/main" id="{1BBC2BBE-49C9-48D1-B788-2CB665EB5738}"/>
                </a:ext>
              </a:extLst>
            </p:cNvPr>
            <p:cNvSpPr/>
            <p:nvPr/>
          </p:nvSpPr>
          <p:spPr>
            <a:xfrm>
              <a:off x="903184" y="1092183"/>
              <a:ext cx="3788898" cy="1434903"/>
            </a:xfrm>
            <a:custGeom>
              <a:avLst/>
              <a:gdLst>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Lst>
              <a:ahLst/>
              <a:cxnLst>
                <a:cxn ang="0">
                  <a:pos x="connsiteX0" y="connsiteY0"/>
                </a:cxn>
                <a:cxn ang="0">
                  <a:pos x="connsiteX1" y="connsiteY1"/>
                </a:cxn>
                <a:cxn ang="0">
                  <a:pos x="connsiteX2" y="connsiteY2"/>
                </a:cxn>
                <a:cxn ang="0">
                  <a:pos x="connsiteX3" y="connsiteY3"/>
                </a:cxn>
              </a:cxnLst>
              <a:rect l="l" t="t" r="r" b="b"/>
              <a:pathLst>
                <a:path w="3674013" h="1434903" stroke="0" extrusionOk="0">
                  <a:moveTo>
                    <a:pt x="3674013" y="1434903"/>
                  </a:moveTo>
                  <a:cubicBezTo>
                    <a:pt x="1644912" y="1434903"/>
                    <a:pt x="0" y="1416003"/>
                    <a:pt x="0" y="1392688"/>
                  </a:cubicBezTo>
                  <a:lnTo>
                    <a:pt x="0" y="42215"/>
                  </a:lnTo>
                  <a:cubicBezTo>
                    <a:pt x="0" y="18900"/>
                    <a:pt x="1644912" y="0"/>
                    <a:pt x="3674013" y="0"/>
                  </a:cubicBezTo>
                  <a:lnTo>
                    <a:pt x="3674013" y="1434903"/>
                  </a:lnTo>
                  <a:close/>
                </a:path>
                <a:path w="3674013" h="1434903" fill="none">
                  <a:moveTo>
                    <a:pt x="3674013" y="1434903"/>
                  </a:moveTo>
                  <a:cubicBezTo>
                    <a:pt x="1644912" y="1434903"/>
                    <a:pt x="0" y="1416003"/>
                    <a:pt x="0" y="1392688"/>
                  </a:cubicBezTo>
                  <a:lnTo>
                    <a:pt x="0" y="42215"/>
                  </a:lnTo>
                  <a:cubicBezTo>
                    <a:pt x="0" y="18900"/>
                    <a:pt x="1644912" y="0"/>
                    <a:pt x="3674013" y="0"/>
                  </a:cubicBezTo>
                </a:path>
              </a:pathLst>
            </a:custGeom>
            <a:ln w="952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TextBox 115">
              <a:extLst>
                <a:ext uri="{FF2B5EF4-FFF2-40B4-BE49-F238E27FC236}">
                  <a16:creationId xmlns:a16="http://schemas.microsoft.com/office/drawing/2014/main" id="{9F55519C-764E-4618-906D-9E72B48CC833}"/>
                </a:ext>
              </a:extLst>
            </p:cNvPr>
            <p:cNvSpPr txBox="1"/>
            <p:nvPr/>
          </p:nvSpPr>
          <p:spPr>
            <a:xfrm>
              <a:off x="1028615" y="1285311"/>
              <a:ext cx="3189445" cy="768786"/>
            </a:xfrm>
            <a:prstGeom prst="rect">
              <a:avLst/>
            </a:prstGeom>
            <a:noFill/>
          </p:spPr>
          <p:txBody>
            <a:bodyPr wrap="square" rtlCol="0">
              <a:spAutoFit/>
            </a:bodyPr>
            <a:lstStyle/>
            <a:p>
              <a:pPr algn="ctr"/>
              <a:r>
                <a:rPr lang="en-US" sz="4000" b="1" dirty="0">
                  <a:solidFill>
                    <a:schemeClr val="bg1"/>
                  </a:solidFill>
                  <a:latin typeface="NikoshBAN" pitchFamily="2" charset="0"/>
                  <a:cs typeface="NikoshBAN" pitchFamily="2" charset="0"/>
                </a:rPr>
                <a:t>3</a:t>
              </a:r>
              <a:r>
                <a:rPr lang="bn-BD" sz="4000" b="1" dirty="0" smtClean="0">
                  <a:solidFill>
                    <a:schemeClr val="bg1"/>
                  </a:solidFill>
                  <a:latin typeface="NikoshBAN" pitchFamily="2" charset="0"/>
                  <a:cs typeface="NikoshBAN" pitchFamily="2" charset="0"/>
                </a:rPr>
                <a:t>.</a:t>
              </a:r>
              <a:r>
                <a:rPr lang="en-US" sz="4000" b="1" dirty="0" smtClean="0">
                  <a:solidFill>
                    <a:schemeClr val="bg1"/>
                  </a:solidFill>
                  <a:latin typeface="NikoshBAN" pitchFamily="2" charset="0"/>
                  <a:cs typeface="NikoshBAN" pitchFamily="2" charset="0"/>
                </a:rPr>
                <a:t>3</a:t>
              </a:r>
              <a:r>
                <a:rPr lang="bn-BD" sz="4000" b="1" dirty="0" smtClean="0">
                  <a:solidFill>
                    <a:schemeClr val="bg1"/>
                  </a:solidFill>
                  <a:latin typeface="NikoshBAN" pitchFamily="2" charset="0"/>
                  <a:cs typeface="NikoshBAN" pitchFamily="2" charset="0"/>
                </a:rPr>
                <a:t>.১</a:t>
              </a:r>
              <a:endParaRPr lang="en-US" sz="4000" b="1"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37756593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14:presetBounceEnd="50000">
                                      <p:stCondLst>
                                        <p:cond delay="0"/>
                                      </p:stCondLst>
                                      <p:childTnLst>
                                        <p:animMotion origin="layout" path="M 3.33333E-6 7.40741E-7 L 0.24583 -0.00023 " pathEditMode="relative" rAng="0" ptsTypes="AA" p14:bounceEnd="50000">
                                          <p:cBhvr>
                                            <p:cTn id="6" dur="2000" fill="hold"/>
                                            <p:tgtEl>
                                              <p:spTgt spid="73"/>
                                            </p:tgtEl>
                                            <p:attrNameLst>
                                              <p:attrName>ppt_x</p:attrName>
                                              <p:attrName>ppt_y</p:attrName>
                                            </p:attrNameLst>
                                          </p:cBhvr>
                                          <p:rCtr x="12292" y="-23"/>
                                        </p:animMotion>
                                      </p:childTnLst>
                                    </p:cTn>
                                  </p:par>
                                  <p:par>
                                    <p:cTn id="7" presetID="22" presetClass="entr" presetSubtype="8" fill="hold" grpId="0" nodeType="withEffect">
                                      <p:stCondLst>
                                        <p:cond delay="750"/>
                                      </p:stCondLst>
                                      <p:childTnLst>
                                        <p:set>
                                          <p:cBhvr>
                                            <p:cTn id="8" dur="1" fill="hold">
                                              <p:stCondLst>
                                                <p:cond delay="0"/>
                                              </p:stCondLst>
                                            </p:cTn>
                                            <p:tgtEl>
                                              <p:spTgt spid="72"/>
                                            </p:tgtEl>
                                            <p:attrNameLst>
                                              <p:attrName>style.visibility</p:attrName>
                                            </p:attrNameLst>
                                          </p:cBhvr>
                                          <p:to>
                                            <p:strVal val="visible"/>
                                          </p:to>
                                        </p:set>
                                        <p:animEffect transition="in" filter="wipe(left)">
                                          <p:cBhvr>
                                            <p:cTn id="9" dur="500"/>
                                            <p:tgtEl>
                                              <p:spTgt spid="7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fill="hold" nodeType="clickEffect" p14:presetBounceEnd="50000">
                                      <p:stCondLst>
                                        <p:cond delay="0"/>
                                      </p:stCondLst>
                                      <p:childTnLst>
                                        <p:animMotion origin="layout" path="M 2.29167E-6 -3.7037E-7 L 0.275 -0.00463 " pathEditMode="relative" rAng="0" ptsTypes="AA" p14:bounceEnd="50000">
                                          <p:cBhvr>
                                            <p:cTn id="13" dur="2000" fill="hold"/>
                                            <p:tgtEl>
                                              <p:spTgt spid="87"/>
                                            </p:tgtEl>
                                            <p:attrNameLst>
                                              <p:attrName>ppt_x</p:attrName>
                                              <p:attrName>ppt_y</p:attrName>
                                            </p:attrNameLst>
                                          </p:cBhvr>
                                          <p:rCtr x="13750" y="-231"/>
                                        </p:animMotion>
                                      </p:childTnLst>
                                    </p:cTn>
                                  </p:par>
                                  <p:par>
                                    <p:cTn id="14" presetID="22" presetClass="entr" presetSubtype="8" fill="hold" grpId="0" nodeType="withEffect">
                                      <p:stCondLst>
                                        <p:cond delay="750"/>
                                      </p:stCondLst>
                                      <p:childTnLst>
                                        <p:set>
                                          <p:cBhvr>
                                            <p:cTn id="15" dur="1" fill="hold">
                                              <p:stCondLst>
                                                <p:cond delay="0"/>
                                              </p:stCondLst>
                                            </p:cTn>
                                            <p:tgtEl>
                                              <p:spTgt spid="71"/>
                                            </p:tgtEl>
                                            <p:attrNameLst>
                                              <p:attrName>style.visibility</p:attrName>
                                            </p:attrNameLst>
                                          </p:cBhvr>
                                          <p:to>
                                            <p:strVal val="visible"/>
                                          </p:to>
                                        </p:set>
                                        <p:animEffect transition="in" filter="wipe(left)">
                                          <p:cBhvr>
                                            <p:cTn id="16" dur="500"/>
                                            <p:tgtEl>
                                              <p:spTgt spid="7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fill="hold" nodeType="clickEffect" p14:presetBounceEnd="50000">
                                      <p:stCondLst>
                                        <p:cond delay="0"/>
                                      </p:stCondLst>
                                      <p:childTnLst>
                                        <p:animMotion origin="layout" path="M -4.79167E-6 4.81481E-6 L 0.25326 0.00231 " pathEditMode="relative" rAng="0" ptsTypes="AA" p14:bounceEnd="50000">
                                          <p:cBhvr>
                                            <p:cTn id="20" dur="2000" fill="hold"/>
                                            <p:tgtEl>
                                              <p:spTgt spid="103"/>
                                            </p:tgtEl>
                                            <p:attrNameLst>
                                              <p:attrName>ppt_x</p:attrName>
                                              <p:attrName>ppt_y</p:attrName>
                                            </p:attrNameLst>
                                          </p:cBhvr>
                                          <p:rCtr x="12656" y="116"/>
                                        </p:animMotion>
                                      </p:childTnLst>
                                    </p:cTn>
                                  </p:par>
                                  <p:par>
                                    <p:cTn id="21" presetID="22" presetClass="entr" presetSubtype="8" fill="hold" grpId="0" nodeType="withEffect">
                                      <p:stCondLst>
                                        <p:cond delay="75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1" grpId="0" animBg="1"/>
          <p:bldP spid="10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3.33333E-6 7.40741E-7 L 0.24583 -0.00023 " pathEditMode="relative" rAng="0" ptsTypes="AA">
                                          <p:cBhvr>
                                            <p:cTn id="6" dur="2000" fill="hold"/>
                                            <p:tgtEl>
                                              <p:spTgt spid="73"/>
                                            </p:tgtEl>
                                            <p:attrNameLst>
                                              <p:attrName>ppt_x</p:attrName>
                                              <p:attrName>ppt_y</p:attrName>
                                            </p:attrNameLst>
                                          </p:cBhvr>
                                          <p:rCtr x="12292" y="-23"/>
                                        </p:animMotion>
                                      </p:childTnLst>
                                    </p:cTn>
                                  </p:par>
                                  <p:par>
                                    <p:cTn id="7" presetID="22" presetClass="entr" presetSubtype="8" fill="hold" grpId="0" nodeType="withEffect">
                                      <p:stCondLst>
                                        <p:cond delay="750"/>
                                      </p:stCondLst>
                                      <p:childTnLst>
                                        <p:set>
                                          <p:cBhvr>
                                            <p:cTn id="8" dur="1" fill="hold">
                                              <p:stCondLst>
                                                <p:cond delay="0"/>
                                              </p:stCondLst>
                                            </p:cTn>
                                            <p:tgtEl>
                                              <p:spTgt spid="72"/>
                                            </p:tgtEl>
                                            <p:attrNameLst>
                                              <p:attrName>style.visibility</p:attrName>
                                            </p:attrNameLst>
                                          </p:cBhvr>
                                          <p:to>
                                            <p:strVal val="visible"/>
                                          </p:to>
                                        </p:set>
                                        <p:animEffect transition="in" filter="wipe(left)">
                                          <p:cBhvr>
                                            <p:cTn id="9" dur="500"/>
                                            <p:tgtEl>
                                              <p:spTgt spid="7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fill="hold" nodeType="clickEffect">
                                      <p:stCondLst>
                                        <p:cond delay="0"/>
                                      </p:stCondLst>
                                      <p:childTnLst>
                                        <p:animMotion origin="layout" path="M 2.29167E-6 -3.7037E-7 L 0.275 -0.00463 " pathEditMode="relative" rAng="0" ptsTypes="AA">
                                          <p:cBhvr>
                                            <p:cTn id="13" dur="2000" fill="hold"/>
                                            <p:tgtEl>
                                              <p:spTgt spid="87"/>
                                            </p:tgtEl>
                                            <p:attrNameLst>
                                              <p:attrName>ppt_x</p:attrName>
                                              <p:attrName>ppt_y</p:attrName>
                                            </p:attrNameLst>
                                          </p:cBhvr>
                                          <p:rCtr x="13750" y="-231"/>
                                        </p:animMotion>
                                      </p:childTnLst>
                                    </p:cTn>
                                  </p:par>
                                  <p:par>
                                    <p:cTn id="14" presetID="22" presetClass="entr" presetSubtype="8" fill="hold" grpId="0" nodeType="withEffect">
                                      <p:stCondLst>
                                        <p:cond delay="750"/>
                                      </p:stCondLst>
                                      <p:childTnLst>
                                        <p:set>
                                          <p:cBhvr>
                                            <p:cTn id="15" dur="1" fill="hold">
                                              <p:stCondLst>
                                                <p:cond delay="0"/>
                                              </p:stCondLst>
                                            </p:cTn>
                                            <p:tgtEl>
                                              <p:spTgt spid="71"/>
                                            </p:tgtEl>
                                            <p:attrNameLst>
                                              <p:attrName>style.visibility</p:attrName>
                                            </p:attrNameLst>
                                          </p:cBhvr>
                                          <p:to>
                                            <p:strVal val="visible"/>
                                          </p:to>
                                        </p:set>
                                        <p:animEffect transition="in" filter="wipe(left)">
                                          <p:cBhvr>
                                            <p:cTn id="16" dur="500"/>
                                            <p:tgtEl>
                                              <p:spTgt spid="7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fill="hold" nodeType="clickEffect">
                                      <p:stCondLst>
                                        <p:cond delay="0"/>
                                      </p:stCondLst>
                                      <p:childTnLst>
                                        <p:animMotion origin="layout" path="M -4.79167E-6 4.81481E-6 L 0.25326 0.00231 " pathEditMode="relative" rAng="0" ptsTypes="AA">
                                          <p:cBhvr>
                                            <p:cTn id="20" dur="2000" fill="hold"/>
                                            <p:tgtEl>
                                              <p:spTgt spid="103"/>
                                            </p:tgtEl>
                                            <p:attrNameLst>
                                              <p:attrName>ppt_x</p:attrName>
                                              <p:attrName>ppt_y</p:attrName>
                                            </p:attrNameLst>
                                          </p:cBhvr>
                                          <p:rCtr x="12656" y="116"/>
                                        </p:animMotion>
                                      </p:childTnLst>
                                    </p:cTn>
                                  </p:par>
                                  <p:par>
                                    <p:cTn id="21" presetID="22" presetClass="entr" presetSubtype="8" fill="hold" grpId="0" nodeType="withEffect">
                                      <p:stCondLst>
                                        <p:cond delay="75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1" grpId="0" animBg="1"/>
          <p:bldP spid="102"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342900" y="304800"/>
            <a:ext cx="11506200" cy="62484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98875" y="3294727"/>
            <a:ext cx="9753600" cy="2554545"/>
          </a:xfrm>
          <a:prstGeom prst="rect">
            <a:avLst/>
          </a:prstGeom>
        </p:spPr>
        <p:txBody>
          <a:bodyPr wrap="square">
            <a:spAutoFit/>
          </a:bodyPr>
          <a:lstStyle/>
          <a:p>
            <a:r>
              <a:rPr lang="bn-IN" sz="4000" dirty="0">
                <a:solidFill>
                  <a:srgbClr val="2E8ADA"/>
                </a:solidFill>
                <a:latin typeface="NikoshBAN" panose="02000000000000000000" pitchFamily="2" charset="0"/>
                <a:cs typeface="NikoshBAN" panose="02000000000000000000" pitchFamily="2" charset="0"/>
              </a:rPr>
              <a:t>আজ আমরা পানি দূষণ নিয়ে আলোচনা করব। পানি দূষণের কারণ কী এবং পানি দূষণের কারণে কী ঘটে? কীভাবে পানি শোধন  করে নিরাপদ করা যায়? এগুলোই আমাদের প্রশ্ন। বিভিন্ন কাজের মাধ্যমে আমরা এই প্রশ্ন গুলোর উত্তর জানব।</a:t>
            </a:r>
            <a:endParaRPr lang="en-US" sz="4000" dirty="0">
              <a:solidFill>
                <a:srgbClr val="2E8ADA"/>
              </a:solidFill>
            </a:endParaRPr>
          </a:p>
        </p:txBody>
      </p:sp>
      <p:sp>
        <p:nvSpPr>
          <p:cNvPr id="4" name="Oval Callout 3"/>
          <p:cNvSpPr/>
          <p:nvPr/>
        </p:nvSpPr>
        <p:spPr>
          <a:xfrm flipH="1">
            <a:off x="3124200" y="381000"/>
            <a:ext cx="3886200" cy="2209800"/>
          </a:xfrm>
          <a:prstGeom prst="wedgeEllipseCallout">
            <a:avLst>
              <a:gd name="adj1" fmla="val -78076"/>
              <a:gd name="adj2" fmla="val 396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chemeClr val="bg1"/>
                </a:solidFill>
                <a:latin typeface="NikoshBAN" panose="02000000000000000000" pitchFamily="2" charset="0"/>
                <a:cs typeface="NikoshBAN" panose="02000000000000000000" pitchFamily="2" charset="0"/>
              </a:rPr>
              <a:t>পাঠের উদ্দেশ্য</a:t>
            </a:r>
            <a:endParaRPr lang="en-US" sz="6000" b="1" dirty="0" smtClean="0">
              <a:solidFill>
                <a:schemeClr val="bg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1500" y="304800"/>
            <a:ext cx="2826856" cy="3250885"/>
          </a:xfrm>
          <a:prstGeom prst="rect">
            <a:avLst/>
          </a:prstGeom>
        </p:spPr>
      </p:pic>
    </p:spTree>
    <p:extLst>
      <p:ext uri="{BB962C8B-B14F-4D97-AF65-F5344CB8AC3E}">
        <p14:creationId xmlns:p14="http://schemas.microsoft.com/office/powerpoint/2010/main" val="23616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342900" y="304800"/>
            <a:ext cx="11506200" cy="62484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57400" y="2133600"/>
            <a:ext cx="7851829" cy="3046988"/>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wrap="none" rtlCol="0">
            <a:spAutoFit/>
          </a:bodyPr>
          <a:lstStyle/>
          <a:p>
            <a:r>
              <a:rPr lang="bn-IN" sz="4800" dirty="0" smtClean="0">
                <a:solidFill>
                  <a:schemeClr val="bg1"/>
                </a:solidFill>
                <a:latin typeface="NikoshBAN" panose="02000000000000000000" pitchFamily="2" charset="0"/>
                <a:cs typeface="NikoshBAN" panose="02000000000000000000" pitchFamily="2" charset="0"/>
              </a:rPr>
              <a:t>১। পানি চক্র কী ?</a:t>
            </a:r>
          </a:p>
          <a:p>
            <a:r>
              <a:rPr lang="bn-IN" sz="4800" dirty="0" smtClean="0">
                <a:solidFill>
                  <a:schemeClr val="bg1"/>
                </a:solidFill>
                <a:latin typeface="NikoshBAN" panose="02000000000000000000" pitchFamily="2" charset="0"/>
                <a:cs typeface="NikoshBAN" panose="02000000000000000000" pitchFamily="2" charset="0"/>
              </a:rPr>
              <a:t>২। বায়ুতে পানি আছে তা কীভাবে বুঝবে?</a:t>
            </a:r>
          </a:p>
          <a:p>
            <a:r>
              <a:rPr lang="bn-IN" sz="4800" dirty="0" smtClean="0">
                <a:solidFill>
                  <a:schemeClr val="bg1"/>
                </a:solidFill>
                <a:latin typeface="NikoshBAN" panose="02000000000000000000" pitchFamily="2" charset="0"/>
                <a:cs typeface="NikoshBAN" panose="02000000000000000000" pitchFamily="2" charset="0"/>
              </a:rPr>
              <a:t>৩। শিশির কী?</a:t>
            </a:r>
          </a:p>
          <a:p>
            <a:r>
              <a:rPr lang="bn-IN" sz="4800" dirty="0" smtClean="0">
                <a:solidFill>
                  <a:schemeClr val="bg1"/>
                </a:solidFill>
                <a:latin typeface="NikoshBAN" panose="02000000000000000000" pitchFamily="2" charset="0"/>
                <a:cs typeface="NikoshBAN" panose="02000000000000000000" pitchFamily="2" charset="0"/>
              </a:rPr>
              <a:t>৪। মেঘ কীভাবে হয়?</a:t>
            </a:r>
            <a:endParaRPr lang="en-US" sz="4800" dirty="0">
              <a:solidFill>
                <a:schemeClr val="bg1"/>
              </a:solidFill>
              <a:latin typeface="NikoshBAN" panose="02000000000000000000" pitchFamily="2" charset="0"/>
              <a:cs typeface="NikoshBAN" panose="02000000000000000000" pitchFamily="2" charset="0"/>
            </a:endParaRPr>
          </a:p>
        </p:txBody>
      </p:sp>
      <p:grpSp>
        <p:nvGrpSpPr>
          <p:cNvPr id="12" name="Group 11"/>
          <p:cNvGrpSpPr/>
          <p:nvPr/>
        </p:nvGrpSpPr>
        <p:grpSpPr>
          <a:xfrm>
            <a:off x="3200400" y="685800"/>
            <a:ext cx="6172200" cy="914400"/>
            <a:chOff x="3200400" y="685800"/>
            <a:chExt cx="6172200" cy="914400"/>
          </a:xfrm>
        </p:grpSpPr>
        <p:grpSp>
          <p:nvGrpSpPr>
            <p:cNvPr id="10" name="Group 9"/>
            <p:cNvGrpSpPr/>
            <p:nvPr/>
          </p:nvGrpSpPr>
          <p:grpSpPr>
            <a:xfrm>
              <a:off x="3200400" y="685800"/>
              <a:ext cx="6172200" cy="914400"/>
              <a:chOff x="4267200" y="762000"/>
              <a:chExt cx="6172200" cy="914400"/>
            </a:xfrm>
          </p:grpSpPr>
          <p:sp>
            <p:nvSpPr>
              <p:cNvPr id="8" name="Rounded Rectangle 7"/>
              <p:cNvSpPr/>
              <p:nvPr/>
            </p:nvSpPr>
            <p:spPr>
              <a:xfrm>
                <a:off x="4267200" y="762000"/>
                <a:ext cx="6172200" cy="914400"/>
              </a:xfrm>
              <a:prstGeom prst="roundRect">
                <a:avLst>
                  <a:gd name="adj" fmla="val 50000"/>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4287673" y="800669"/>
                <a:ext cx="846470" cy="875731"/>
                <a:chOff x="2857499" y="755394"/>
                <a:chExt cx="934496" cy="966800"/>
              </a:xfrm>
            </p:grpSpPr>
            <p:sp>
              <p:nvSpPr>
                <p:cNvPr id="6" name="Oval 5"/>
                <p:cNvSpPr/>
                <p:nvPr/>
              </p:nvSpPr>
              <p:spPr>
                <a:xfrm>
                  <a:off x="2857499" y="755394"/>
                  <a:ext cx="934496" cy="9276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925620" y="804201"/>
                  <a:ext cx="798254" cy="917993"/>
                </a:xfrm>
                <a:prstGeom prst="rect">
                  <a:avLst/>
                </a:prstGeom>
              </p:spPr>
            </p:pic>
          </p:grpSp>
        </p:grpSp>
        <p:sp>
          <p:nvSpPr>
            <p:cNvPr id="11" name="Rectangle 10"/>
            <p:cNvSpPr/>
            <p:nvPr/>
          </p:nvSpPr>
          <p:spPr>
            <a:xfrm>
              <a:off x="4358192" y="816114"/>
              <a:ext cx="4661854" cy="707886"/>
            </a:xfrm>
            <a:prstGeom prst="rect">
              <a:avLst/>
            </a:prstGeom>
          </p:spPr>
          <p:txBody>
            <a:bodyPr wrap="none">
              <a:spAutoFit/>
            </a:bodyPr>
            <a:lstStyle/>
            <a:p>
              <a:pPr algn="ctr"/>
              <a:r>
                <a:rPr lang="bn-IN" sz="4000" b="1" dirty="0">
                  <a:solidFill>
                    <a:srgbClr val="2B4D98"/>
                  </a:solidFill>
                  <a:latin typeface="NikoshBAN" panose="02000000000000000000" pitchFamily="2" charset="0"/>
                  <a:cs typeface="NikoshBAN" panose="02000000000000000000" pitchFamily="2" charset="0"/>
                </a:rPr>
                <a:t>নিচের প্রশ্ন গুলোর উত্তর দাও </a:t>
              </a:r>
              <a:endParaRPr lang="en-US" sz="4000" b="1" dirty="0">
                <a:solidFill>
                  <a:srgbClr val="2B4D98"/>
                </a:solidFill>
                <a:latin typeface="NikoshBAN" panose="02000000000000000000" pitchFamily="2" charset="0"/>
                <a:cs typeface="NikoshBAN" panose="02000000000000000000" pitchFamily="2" charset="0"/>
              </a:endParaRPr>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86" y="38100"/>
            <a:ext cx="12228486" cy="6781800"/>
          </a:xfrm>
          <a:prstGeom prst="rect">
            <a:avLst/>
          </a:prstGeom>
        </p:spPr>
      </p:pic>
    </p:spTree>
    <p:extLst>
      <p:ext uri="{BB962C8B-B14F-4D97-AF65-F5344CB8AC3E}">
        <p14:creationId xmlns:p14="http://schemas.microsoft.com/office/powerpoint/2010/main" val="301273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342900" y="304800"/>
            <a:ext cx="11506200" cy="62484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43417" y="5744762"/>
            <a:ext cx="4876800" cy="707886"/>
          </a:xfrm>
          <a:prstGeom prst="rect">
            <a:avLst/>
          </a:prstGeom>
          <a:blipFill>
            <a:blip r:embed="rId3"/>
            <a:tile tx="0" ty="0" sx="100000" sy="100000" flip="none" algn="tl"/>
          </a:blipFill>
        </p:spPr>
        <p:txBody>
          <a:bodyPr wrap="square">
            <a:spAutoFit/>
          </a:bodyPr>
          <a:lstStyle/>
          <a:p>
            <a:r>
              <a:rPr lang="bn-IN" sz="4000" dirty="0" smtClean="0">
                <a:latin typeface="NikoshBAN" panose="02000000000000000000" pitchFamily="2" charset="0"/>
                <a:cs typeface="NikoshBAN" panose="02000000000000000000" pitchFamily="2" charset="0"/>
              </a:rPr>
              <a:t>পানি দূষনের কারণ ও ফলাফল</a:t>
            </a:r>
            <a:endParaRPr lang="en-US" sz="4000" dirty="0">
              <a:latin typeface="NikoshBAN" panose="02000000000000000000" pitchFamily="2" charset="0"/>
              <a:cs typeface="NikoshBAN" panose="02000000000000000000" pitchFamily="2" charset="0"/>
            </a:endParaRP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3827634633"/>
              </p:ext>
            </p:extLst>
          </p:nvPr>
        </p:nvGraphicFramePr>
        <p:xfrm>
          <a:off x="4362450" y="3438525"/>
          <a:ext cx="3314700" cy="438150"/>
        </p:xfrm>
        <a:graphic>
          <a:graphicData uri="http://schemas.openxmlformats.org/presentationml/2006/ole">
            <mc:AlternateContent xmlns:mc="http://schemas.openxmlformats.org/markup-compatibility/2006">
              <mc:Choice xmlns:v="urn:schemas-microsoft-com:vml" Requires="v">
                <p:oleObj spid="_x0000_s1089" name="Packager Shell Object" showAsIcon="1" r:id="rId4" imgW="3314520" imgH="437760" progId="Package">
                  <p:embed/>
                </p:oleObj>
              </mc:Choice>
              <mc:Fallback>
                <p:oleObj name="Packager Shell Object" showAsIcon="1" r:id="rId4" imgW="3314520" imgH="437760" progId="Package">
                  <p:embed/>
                  <p:pic>
                    <p:nvPicPr>
                      <p:cNvPr id="2" name="Object 1">
                        <a:hlinkClick r:id="" action="ppaction://ole?verb=0"/>
                      </p:cNvPr>
                      <p:cNvPicPr/>
                      <p:nvPr/>
                    </p:nvPicPr>
                    <p:blipFill>
                      <a:blip r:embed="rId5"/>
                      <a:stretch>
                        <a:fillRect/>
                      </a:stretch>
                    </p:blipFill>
                    <p:spPr>
                      <a:xfrm>
                        <a:off x="4362450" y="3438525"/>
                        <a:ext cx="3314700" cy="438150"/>
                      </a:xfrm>
                      <a:prstGeom prst="rect">
                        <a:avLst/>
                      </a:prstGeom>
                    </p:spPr>
                  </p:pic>
                </p:oleObj>
              </mc:Fallback>
            </mc:AlternateContent>
          </a:graphicData>
        </a:graphic>
      </p:graphicFrame>
      <p:sp>
        <p:nvSpPr>
          <p:cNvPr id="7" name="Rounded Rectangle 6"/>
          <p:cNvSpPr/>
          <p:nvPr/>
        </p:nvSpPr>
        <p:spPr>
          <a:xfrm>
            <a:off x="3095909" y="762000"/>
            <a:ext cx="5371816" cy="1918222"/>
          </a:xfrm>
          <a:prstGeom prst="round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rgbClr val="7030A0"/>
                </a:solidFill>
                <a:latin typeface="NikoshBAN" panose="02000000000000000000" pitchFamily="2" charset="0"/>
                <a:cs typeface="NikoshBAN" panose="02000000000000000000" pitchFamily="2" charset="0"/>
              </a:rPr>
              <a:t>এসো আমরা </a:t>
            </a:r>
            <a:endParaRPr lang="en-US" sz="4400" b="1" dirty="0" smtClean="0">
              <a:solidFill>
                <a:srgbClr val="7030A0"/>
              </a:solidFill>
              <a:latin typeface="NikoshBAN" panose="02000000000000000000" pitchFamily="2" charset="0"/>
              <a:cs typeface="NikoshBAN" panose="02000000000000000000" pitchFamily="2" charset="0"/>
            </a:endParaRPr>
          </a:p>
          <a:p>
            <a:pPr algn="ctr"/>
            <a:r>
              <a:rPr lang="bn-IN" sz="4400" b="1" dirty="0" smtClean="0">
                <a:solidFill>
                  <a:srgbClr val="7030A0"/>
                </a:solidFill>
                <a:latin typeface="NikoshBAN" panose="02000000000000000000" pitchFamily="2" charset="0"/>
                <a:cs typeface="NikoshBAN" panose="02000000000000000000" pitchFamily="2" charset="0"/>
              </a:rPr>
              <a:t>ভিডিওটি </a:t>
            </a:r>
            <a:r>
              <a:rPr lang="bn-IN" sz="4400" b="1" dirty="0">
                <a:solidFill>
                  <a:srgbClr val="7030A0"/>
                </a:solidFill>
                <a:latin typeface="NikoshBAN" panose="02000000000000000000" pitchFamily="2" charset="0"/>
                <a:cs typeface="NikoshBAN" panose="02000000000000000000" pitchFamily="2" charset="0"/>
              </a:rPr>
              <a:t>দেখি </a:t>
            </a:r>
            <a:endParaRPr lang="en-US" sz="4400" b="1" dirty="0">
              <a:solidFill>
                <a:srgbClr val="7030A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2800" y="422291"/>
            <a:ext cx="2609850" cy="2448039"/>
          </a:xfrm>
          <a:prstGeom prst="rect">
            <a:avLst/>
          </a:prstGeom>
        </p:spPr>
      </p:pic>
    </p:spTree>
    <p:extLst>
      <p:ext uri="{BB962C8B-B14F-4D97-AF65-F5344CB8AC3E}">
        <p14:creationId xmlns:p14="http://schemas.microsoft.com/office/powerpoint/2010/main" val="288000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342900" y="304800"/>
            <a:ext cx="11506200" cy="62484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0" y="2911121"/>
            <a:ext cx="7162800" cy="2438400"/>
          </a:xfrm>
          <a:prstGeom prst="rect">
            <a:avLst/>
          </a:prstGeom>
          <a:solidFill>
            <a:schemeClr val="accent4">
              <a:lumMod val="60000"/>
              <a:lumOff val="40000"/>
              <a:alpha val="86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rgbClr val="FFFF00"/>
                </a:solidFill>
                <a:latin typeface="NikoshBAN" panose="02000000000000000000" pitchFamily="2" charset="0"/>
                <a:cs typeface="NikoshBAN" panose="02000000000000000000" pitchFamily="2" charset="0"/>
              </a:rPr>
              <a:t>পানি দূষণের কারণ কী?</a:t>
            </a:r>
          </a:p>
          <a:p>
            <a:pPr algn="ctr"/>
            <a:r>
              <a:rPr lang="bn-IN" sz="6000" b="1" dirty="0" smtClean="0">
                <a:solidFill>
                  <a:srgbClr val="FFFF00"/>
                </a:solidFill>
                <a:latin typeface="NikoshBAN" panose="02000000000000000000" pitchFamily="2" charset="0"/>
                <a:cs typeface="NikoshBAN" panose="02000000000000000000" pitchFamily="2" charset="0"/>
              </a:rPr>
              <a:t>পানি দূষনের ফলে কী ঘটে?</a:t>
            </a:r>
          </a:p>
        </p:txBody>
      </p:sp>
      <p:grpSp>
        <p:nvGrpSpPr>
          <p:cNvPr id="7" name="Group 6"/>
          <p:cNvGrpSpPr/>
          <p:nvPr/>
        </p:nvGrpSpPr>
        <p:grpSpPr>
          <a:xfrm>
            <a:off x="3200400" y="685800"/>
            <a:ext cx="6172200" cy="914400"/>
            <a:chOff x="4267200" y="762000"/>
            <a:chExt cx="6172200" cy="914400"/>
          </a:xfrm>
        </p:grpSpPr>
        <p:sp>
          <p:nvSpPr>
            <p:cNvPr id="9" name="Rounded Rectangle 8"/>
            <p:cNvSpPr/>
            <p:nvPr/>
          </p:nvSpPr>
          <p:spPr>
            <a:xfrm>
              <a:off x="4267200" y="762000"/>
              <a:ext cx="6172200" cy="914400"/>
            </a:xfrm>
            <a:prstGeom prst="roundRect">
              <a:avLst>
                <a:gd name="adj" fmla="val 50000"/>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287673" y="800669"/>
              <a:ext cx="846470" cy="875731"/>
              <a:chOff x="2857499" y="755394"/>
              <a:chExt cx="934496" cy="966800"/>
            </a:xfrm>
          </p:grpSpPr>
          <p:sp>
            <p:nvSpPr>
              <p:cNvPr id="11" name="Oval 10"/>
              <p:cNvSpPr/>
              <p:nvPr/>
            </p:nvSpPr>
            <p:spPr>
              <a:xfrm>
                <a:off x="2857499" y="755394"/>
                <a:ext cx="934496" cy="9276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925620" y="804201"/>
                <a:ext cx="798254" cy="917993"/>
              </a:xfrm>
              <a:prstGeom prst="rect">
                <a:avLst/>
              </a:prstGeom>
            </p:spPr>
          </p:pic>
        </p:grpSp>
      </p:grpSp>
      <p:sp>
        <p:nvSpPr>
          <p:cNvPr id="8" name="Rectangle 7"/>
          <p:cNvSpPr/>
          <p:nvPr/>
        </p:nvSpPr>
        <p:spPr>
          <a:xfrm>
            <a:off x="4310674" y="799718"/>
            <a:ext cx="2670924" cy="769441"/>
          </a:xfrm>
          <a:prstGeom prst="rect">
            <a:avLst/>
          </a:prstGeom>
        </p:spPr>
        <p:txBody>
          <a:bodyPr wrap="none">
            <a:spAutoFit/>
          </a:bodyPr>
          <a:lstStyle/>
          <a:p>
            <a:pPr algn="ctr"/>
            <a:r>
              <a:rPr lang="bn-IN" sz="4400" b="1" dirty="0">
                <a:solidFill>
                  <a:schemeClr val="bg1"/>
                </a:solidFill>
                <a:latin typeface="NikoshBAN" panose="02000000000000000000" pitchFamily="2" charset="0"/>
                <a:cs typeface="NikoshBAN" panose="02000000000000000000" pitchFamily="2" charset="0"/>
              </a:rPr>
              <a:t>পাঠের মূল প্রশ্ন</a:t>
            </a:r>
            <a:endParaRPr lang="en-US" sz="44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861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342900" y="304800"/>
            <a:ext cx="11506200" cy="62484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5399407" y="2879407"/>
            <a:ext cx="1582458" cy="1521417"/>
          </a:xfrm>
          <a:custGeom>
            <a:avLst/>
            <a:gdLst>
              <a:gd name="connsiteX0" fmla="*/ 0 w 1875234"/>
              <a:gd name="connsiteY0" fmla="*/ 937617 h 1875234"/>
              <a:gd name="connsiteX1" fmla="*/ 937617 w 1875234"/>
              <a:gd name="connsiteY1" fmla="*/ 0 h 1875234"/>
              <a:gd name="connsiteX2" fmla="*/ 1875234 w 1875234"/>
              <a:gd name="connsiteY2" fmla="*/ 937617 h 1875234"/>
              <a:gd name="connsiteX3" fmla="*/ 937617 w 1875234"/>
              <a:gd name="connsiteY3" fmla="*/ 1875234 h 1875234"/>
              <a:gd name="connsiteX4" fmla="*/ 0 w 1875234"/>
              <a:gd name="connsiteY4" fmla="*/ 937617 h 187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234" h="1875234">
                <a:moveTo>
                  <a:pt x="0" y="937617"/>
                </a:moveTo>
                <a:cubicBezTo>
                  <a:pt x="0" y="419785"/>
                  <a:pt x="419785" y="0"/>
                  <a:pt x="937617" y="0"/>
                </a:cubicBezTo>
                <a:cubicBezTo>
                  <a:pt x="1455449" y="0"/>
                  <a:pt x="1875234" y="419785"/>
                  <a:pt x="1875234" y="937617"/>
                </a:cubicBezTo>
                <a:cubicBezTo>
                  <a:pt x="1875234" y="1455449"/>
                  <a:pt x="1455449" y="1875234"/>
                  <a:pt x="937617" y="1875234"/>
                </a:cubicBezTo>
                <a:cubicBezTo>
                  <a:pt x="419785" y="1875234"/>
                  <a:pt x="0" y="1455449"/>
                  <a:pt x="0" y="93761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422" tIns="325422" rIns="325422" bIns="325422" numCol="1" spcCol="1270" anchor="ctr" anchorCtr="0">
            <a:noAutofit/>
          </a:bodyPr>
          <a:lstStyle/>
          <a:p>
            <a:pPr lvl="0" algn="ctr" defTabSz="177800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পানি দুষণের কারণ</a:t>
            </a:r>
            <a:endParaRPr lang="en-US" sz="3200" kern="1200" dirty="0">
              <a:latin typeface="NikoshBAN" panose="02000000000000000000" pitchFamily="2" charset="0"/>
              <a:cs typeface="NikoshBAN" panose="02000000000000000000" pitchFamily="2" charset="0"/>
            </a:endParaRPr>
          </a:p>
        </p:txBody>
      </p:sp>
      <p:sp>
        <p:nvSpPr>
          <p:cNvPr id="4" name="Freeform 3"/>
          <p:cNvSpPr/>
          <p:nvPr/>
        </p:nvSpPr>
        <p:spPr>
          <a:xfrm rot="16200000">
            <a:off x="6029702" y="2328862"/>
            <a:ext cx="321868" cy="538035"/>
          </a:xfrm>
          <a:custGeom>
            <a:avLst/>
            <a:gdLst>
              <a:gd name="connsiteX0" fmla="*/ 0 w 396721"/>
              <a:gd name="connsiteY0" fmla="*/ 127516 h 637579"/>
              <a:gd name="connsiteX1" fmla="*/ 198361 w 396721"/>
              <a:gd name="connsiteY1" fmla="*/ 127516 h 637579"/>
              <a:gd name="connsiteX2" fmla="*/ 198361 w 396721"/>
              <a:gd name="connsiteY2" fmla="*/ 0 h 637579"/>
              <a:gd name="connsiteX3" fmla="*/ 396721 w 396721"/>
              <a:gd name="connsiteY3" fmla="*/ 318790 h 637579"/>
              <a:gd name="connsiteX4" fmla="*/ 198361 w 396721"/>
              <a:gd name="connsiteY4" fmla="*/ 637579 h 637579"/>
              <a:gd name="connsiteX5" fmla="*/ 198361 w 396721"/>
              <a:gd name="connsiteY5" fmla="*/ 510063 h 637579"/>
              <a:gd name="connsiteX6" fmla="*/ 0 w 396721"/>
              <a:gd name="connsiteY6" fmla="*/ 510063 h 637579"/>
              <a:gd name="connsiteX7" fmla="*/ 0 w 396721"/>
              <a:gd name="connsiteY7" fmla="*/ 127516 h 63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721" h="637579">
                <a:moveTo>
                  <a:pt x="0" y="127516"/>
                </a:moveTo>
                <a:lnTo>
                  <a:pt x="198361" y="127516"/>
                </a:lnTo>
                <a:lnTo>
                  <a:pt x="198361" y="0"/>
                </a:lnTo>
                <a:lnTo>
                  <a:pt x="396721" y="318790"/>
                </a:lnTo>
                <a:lnTo>
                  <a:pt x="198361" y="637579"/>
                </a:lnTo>
                <a:lnTo>
                  <a:pt x="198361" y="510063"/>
                </a:lnTo>
                <a:lnTo>
                  <a:pt x="0" y="510063"/>
                </a:lnTo>
                <a:lnTo>
                  <a:pt x="0" y="12751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27516" rIns="119017" bIns="127516" numCol="1" spcCol="1270" anchor="ctr" anchorCtr="0">
            <a:noAutofit/>
          </a:bodyPr>
          <a:lstStyle/>
          <a:p>
            <a:pPr lvl="0" algn="ctr" defTabSz="1022350">
              <a:lnSpc>
                <a:spcPct val="90000"/>
              </a:lnSpc>
              <a:spcBef>
                <a:spcPct val="0"/>
              </a:spcBef>
              <a:spcAft>
                <a:spcPct val="35000"/>
              </a:spcAft>
            </a:pPr>
            <a:endParaRPr lang="en-US" sz="2300" kern="1200">
              <a:latin typeface="NikoshBAN" panose="02000000000000000000" pitchFamily="2" charset="0"/>
              <a:cs typeface="NikoshBAN" panose="02000000000000000000" pitchFamily="2" charset="0"/>
            </a:endParaRPr>
          </a:p>
        </p:txBody>
      </p:sp>
      <p:sp>
        <p:nvSpPr>
          <p:cNvPr id="5" name="Freeform 4"/>
          <p:cNvSpPr/>
          <p:nvPr/>
        </p:nvSpPr>
        <p:spPr>
          <a:xfrm>
            <a:off x="4723758" y="694172"/>
            <a:ext cx="2933756" cy="1521417"/>
          </a:xfrm>
          <a:custGeom>
            <a:avLst/>
            <a:gdLst>
              <a:gd name="connsiteX0" fmla="*/ 0 w 1875234"/>
              <a:gd name="connsiteY0" fmla="*/ 937617 h 1875234"/>
              <a:gd name="connsiteX1" fmla="*/ 937617 w 1875234"/>
              <a:gd name="connsiteY1" fmla="*/ 0 h 1875234"/>
              <a:gd name="connsiteX2" fmla="*/ 1875234 w 1875234"/>
              <a:gd name="connsiteY2" fmla="*/ 937617 h 1875234"/>
              <a:gd name="connsiteX3" fmla="*/ 937617 w 1875234"/>
              <a:gd name="connsiteY3" fmla="*/ 1875234 h 1875234"/>
              <a:gd name="connsiteX4" fmla="*/ 0 w 1875234"/>
              <a:gd name="connsiteY4" fmla="*/ 937617 h 187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234" h="1875234">
                <a:moveTo>
                  <a:pt x="0" y="937617"/>
                </a:moveTo>
                <a:cubicBezTo>
                  <a:pt x="0" y="419785"/>
                  <a:pt x="419785" y="0"/>
                  <a:pt x="937617" y="0"/>
                </a:cubicBezTo>
                <a:cubicBezTo>
                  <a:pt x="1455449" y="0"/>
                  <a:pt x="1875234" y="419785"/>
                  <a:pt x="1875234" y="937617"/>
                </a:cubicBezTo>
                <a:cubicBezTo>
                  <a:pt x="1875234" y="1455449"/>
                  <a:pt x="1455449" y="1875234"/>
                  <a:pt x="937617" y="1875234"/>
                </a:cubicBezTo>
                <a:cubicBezTo>
                  <a:pt x="419785" y="1875234"/>
                  <a:pt x="0" y="1455449"/>
                  <a:pt x="0" y="93761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303832" tIns="303832" rIns="303832" bIns="303832" numCol="1" spcCol="1270" anchor="ctr" anchorCtr="0">
            <a:noAutofit/>
          </a:bodyPr>
          <a:lstStyle/>
          <a:p>
            <a:pPr lvl="0" algn="ctr" defTabSz="1022350">
              <a:lnSpc>
                <a:spcPct val="90000"/>
              </a:lnSpc>
              <a:spcBef>
                <a:spcPct val="0"/>
              </a:spcBef>
              <a:spcAft>
                <a:spcPct val="35000"/>
              </a:spcAft>
            </a:pPr>
            <a:r>
              <a:rPr lang="bn-IN" sz="4000" b="1" kern="1200" dirty="0" smtClean="0">
                <a:latin typeface="NikoshBAN" panose="02000000000000000000" pitchFamily="2" charset="0"/>
                <a:cs typeface="NikoshBAN" panose="02000000000000000000" pitchFamily="2" charset="0"/>
              </a:rPr>
              <a:t>রাসায়নিক পদার্থ</a:t>
            </a:r>
            <a:endParaRPr lang="en-US" sz="4000" b="1" kern="1200" dirty="0">
              <a:latin typeface="NikoshBAN" panose="02000000000000000000" pitchFamily="2" charset="0"/>
              <a:cs typeface="NikoshBAN" panose="02000000000000000000" pitchFamily="2" charset="0"/>
            </a:endParaRPr>
          </a:p>
        </p:txBody>
      </p:sp>
      <p:sp>
        <p:nvSpPr>
          <p:cNvPr id="6" name="Freeform 5"/>
          <p:cNvSpPr/>
          <p:nvPr/>
        </p:nvSpPr>
        <p:spPr>
          <a:xfrm rot="20520000">
            <a:off x="7212331" y="3114473"/>
            <a:ext cx="334782" cy="517281"/>
          </a:xfrm>
          <a:custGeom>
            <a:avLst/>
            <a:gdLst>
              <a:gd name="connsiteX0" fmla="*/ 0 w 396721"/>
              <a:gd name="connsiteY0" fmla="*/ 127516 h 637579"/>
              <a:gd name="connsiteX1" fmla="*/ 198361 w 396721"/>
              <a:gd name="connsiteY1" fmla="*/ 127516 h 637579"/>
              <a:gd name="connsiteX2" fmla="*/ 198361 w 396721"/>
              <a:gd name="connsiteY2" fmla="*/ 0 h 637579"/>
              <a:gd name="connsiteX3" fmla="*/ 396721 w 396721"/>
              <a:gd name="connsiteY3" fmla="*/ 318790 h 637579"/>
              <a:gd name="connsiteX4" fmla="*/ 198361 w 396721"/>
              <a:gd name="connsiteY4" fmla="*/ 637579 h 637579"/>
              <a:gd name="connsiteX5" fmla="*/ 198361 w 396721"/>
              <a:gd name="connsiteY5" fmla="*/ 510063 h 637579"/>
              <a:gd name="connsiteX6" fmla="*/ 0 w 396721"/>
              <a:gd name="connsiteY6" fmla="*/ 510063 h 637579"/>
              <a:gd name="connsiteX7" fmla="*/ 0 w 396721"/>
              <a:gd name="connsiteY7" fmla="*/ 127516 h 63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721" h="637579">
                <a:moveTo>
                  <a:pt x="0" y="127516"/>
                </a:moveTo>
                <a:lnTo>
                  <a:pt x="198361" y="127516"/>
                </a:lnTo>
                <a:lnTo>
                  <a:pt x="198361" y="0"/>
                </a:lnTo>
                <a:lnTo>
                  <a:pt x="396721" y="318790"/>
                </a:lnTo>
                <a:lnTo>
                  <a:pt x="198361" y="637579"/>
                </a:lnTo>
                <a:lnTo>
                  <a:pt x="198361" y="510063"/>
                </a:lnTo>
                <a:lnTo>
                  <a:pt x="0" y="510063"/>
                </a:lnTo>
                <a:lnTo>
                  <a:pt x="0" y="12751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7516" rIns="119015" bIns="127515" numCol="1" spcCol="1270" anchor="ctr" anchorCtr="0">
            <a:noAutofit/>
          </a:bodyPr>
          <a:lstStyle/>
          <a:p>
            <a:pPr lvl="0" algn="ctr" defTabSz="1022350">
              <a:lnSpc>
                <a:spcPct val="90000"/>
              </a:lnSpc>
              <a:spcBef>
                <a:spcPct val="0"/>
              </a:spcBef>
              <a:spcAft>
                <a:spcPct val="35000"/>
              </a:spcAft>
            </a:pPr>
            <a:endParaRPr lang="en-US" sz="2300" kern="1200">
              <a:latin typeface="NikoshBAN" panose="02000000000000000000" pitchFamily="2" charset="0"/>
              <a:cs typeface="NikoshBAN" panose="02000000000000000000" pitchFamily="2" charset="0"/>
            </a:endParaRPr>
          </a:p>
        </p:txBody>
      </p:sp>
      <p:sp>
        <p:nvSpPr>
          <p:cNvPr id="7" name="Freeform 6"/>
          <p:cNvSpPr/>
          <p:nvPr/>
        </p:nvSpPr>
        <p:spPr>
          <a:xfrm>
            <a:off x="7708798" y="2399414"/>
            <a:ext cx="3164984" cy="1521417"/>
          </a:xfrm>
          <a:custGeom>
            <a:avLst/>
            <a:gdLst>
              <a:gd name="connsiteX0" fmla="*/ 0 w 1875234"/>
              <a:gd name="connsiteY0" fmla="*/ 937617 h 1875234"/>
              <a:gd name="connsiteX1" fmla="*/ 937617 w 1875234"/>
              <a:gd name="connsiteY1" fmla="*/ 0 h 1875234"/>
              <a:gd name="connsiteX2" fmla="*/ 1875234 w 1875234"/>
              <a:gd name="connsiteY2" fmla="*/ 937617 h 1875234"/>
              <a:gd name="connsiteX3" fmla="*/ 937617 w 1875234"/>
              <a:gd name="connsiteY3" fmla="*/ 1875234 h 1875234"/>
              <a:gd name="connsiteX4" fmla="*/ 0 w 1875234"/>
              <a:gd name="connsiteY4" fmla="*/ 937617 h 187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234" h="1875234">
                <a:moveTo>
                  <a:pt x="0" y="937617"/>
                </a:moveTo>
                <a:cubicBezTo>
                  <a:pt x="0" y="419785"/>
                  <a:pt x="419785" y="0"/>
                  <a:pt x="937617" y="0"/>
                </a:cubicBezTo>
                <a:cubicBezTo>
                  <a:pt x="1455449" y="0"/>
                  <a:pt x="1875234" y="419785"/>
                  <a:pt x="1875234" y="937617"/>
                </a:cubicBezTo>
                <a:cubicBezTo>
                  <a:pt x="1875234" y="1455449"/>
                  <a:pt x="1455449" y="1875234"/>
                  <a:pt x="937617" y="1875234"/>
                </a:cubicBezTo>
                <a:cubicBezTo>
                  <a:pt x="419785" y="1875234"/>
                  <a:pt x="0" y="1455449"/>
                  <a:pt x="0" y="93761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303832" tIns="303832" rIns="303832" bIns="303832" numCol="1" spcCol="1270" anchor="ctr" anchorCtr="0">
            <a:noAutofit/>
          </a:bodyPr>
          <a:lstStyle/>
          <a:p>
            <a:pPr lvl="0" algn="ctr" defTabSz="1022350">
              <a:lnSpc>
                <a:spcPct val="90000"/>
              </a:lnSpc>
              <a:spcBef>
                <a:spcPct val="0"/>
              </a:spcBef>
              <a:spcAft>
                <a:spcPct val="35000"/>
              </a:spcAft>
            </a:pPr>
            <a:r>
              <a:rPr lang="bn-IN" sz="4800" b="1" kern="1200" dirty="0" smtClean="0">
                <a:latin typeface="NikoshBAN" panose="02000000000000000000" pitchFamily="2" charset="0"/>
                <a:cs typeface="NikoshBAN" panose="02000000000000000000" pitchFamily="2" charset="0"/>
              </a:rPr>
              <a:t>তেল</a:t>
            </a:r>
            <a:endParaRPr lang="en-US" sz="4800" b="1" kern="1200" dirty="0">
              <a:latin typeface="NikoshBAN" panose="02000000000000000000" pitchFamily="2" charset="0"/>
              <a:cs typeface="NikoshBAN" panose="02000000000000000000" pitchFamily="2" charset="0"/>
            </a:endParaRPr>
          </a:p>
        </p:txBody>
      </p:sp>
      <p:sp>
        <p:nvSpPr>
          <p:cNvPr id="8" name="Freeform 7"/>
          <p:cNvSpPr/>
          <p:nvPr/>
        </p:nvSpPr>
        <p:spPr>
          <a:xfrm rot="3240000">
            <a:off x="6687224" y="4287762"/>
            <a:ext cx="321868" cy="538035"/>
          </a:xfrm>
          <a:custGeom>
            <a:avLst/>
            <a:gdLst>
              <a:gd name="connsiteX0" fmla="*/ 0 w 396721"/>
              <a:gd name="connsiteY0" fmla="*/ 127516 h 637579"/>
              <a:gd name="connsiteX1" fmla="*/ 198361 w 396721"/>
              <a:gd name="connsiteY1" fmla="*/ 127516 h 637579"/>
              <a:gd name="connsiteX2" fmla="*/ 198361 w 396721"/>
              <a:gd name="connsiteY2" fmla="*/ 0 h 637579"/>
              <a:gd name="connsiteX3" fmla="*/ 396721 w 396721"/>
              <a:gd name="connsiteY3" fmla="*/ 318790 h 637579"/>
              <a:gd name="connsiteX4" fmla="*/ 198361 w 396721"/>
              <a:gd name="connsiteY4" fmla="*/ 637579 h 637579"/>
              <a:gd name="connsiteX5" fmla="*/ 198361 w 396721"/>
              <a:gd name="connsiteY5" fmla="*/ 510063 h 637579"/>
              <a:gd name="connsiteX6" fmla="*/ 0 w 396721"/>
              <a:gd name="connsiteY6" fmla="*/ 510063 h 637579"/>
              <a:gd name="connsiteX7" fmla="*/ 0 w 396721"/>
              <a:gd name="connsiteY7" fmla="*/ 127516 h 63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721" h="637579">
                <a:moveTo>
                  <a:pt x="0" y="127516"/>
                </a:moveTo>
                <a:lnTo>
                  <a:pt x="198361" y="127516"/>
                </a:lnTo>
                <a:lnTo>
                  <a:pt x="198361" y="0"/>
                </a:lnTo>
                <a:lnTo>
                  <a:pt x="396721" y="318790"/>
                </a:lnTo>
                <a:lnTo>
                  <a:pt x="198361" y="637579"/>
                </a:lnTo>
                <a:lnTo>
                  <a:pt x="198361" y="510063"/>
                </a:lnTo>
                <a:lnTo>
                  <a:pt x="0" y="510063"/>
                </a:lnTo>
                <a:lnTo>
                  <a:pt x="0" y="12751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7515" rIns="119015" bIns="127516" numCol="1" spcCol="1270" anchor="ctr" anchorCtr="0">
            <a:noAutofit/>
          </a:bodyPr>
          <a:lstStyle/>
          <a:p>
            <a:pPr lvl="0" algn="ctr" defTabSz="1022350">
              <a:lnSpc>
                <a:spcPct val="90000"/>
              </a:lnSpc>
              <a:spcBef>
                <a:spcPct val="0"/>
              </a:spcBef>
              <a:spcAft>
                <a:spcPct val="35000"/>
              </a:spcAft>
            </a:pPr>
            <a:endParaRPr lang="en-US" sz="2300" kern="1200">
              <a:latin typeface="NikoshBAN" panose="02000000000000000000" pitchFamily="2" charset="0"/>
              <a:cs typeface="NikoshBAN" panose="02000000000000000000" pitchFamily="2" charset="0"/>
            </a:endParaRPr>
          </a:p>
        </p:txBody>
      </p:sp>
      <p:sp>
        <p:nvSpPr>
          <p:cNvPr id="9" name="Freeform 8"/>
          <p:cNvSpPr/>
          <p:nvPr/>
        </p:nvSpPr>
        <p:spPr>
          <a:xfrm>
            <a:off x="6875454" y="4648353"/>
            <a:ext cx="3059026" cy="1521417"/>
          </a:xfrm>
          <a:custGeom>
            <a:avLst/>
            <a:gdLst>
              <a:gd name="connsiteX0" fmla="*/ 0 w 1875234"/>
              <a:gd name="connsiteY0" fmla="*/ 937617 h 1875234"/>
              <a:gd name="connsiteX1" fmla="*/ 937617 w 1875234"/>
              <a:gd name="connsiteY1" fmla="*/ 0 h 1875234"/>
              <a:gd name="connsiteX2" fmla="*/ 1875234 w 1875234"/>
              <a:gd name="connsiteY2" fmla="*/ 937617 h 1875234"/>
              <a:gd name="connsiteX3" fmla="*/ 937617 w 1875234"/>
              <a:gd name="connsiteY3" fmla="*/ 1875234 h 1875234"/>
              <a:gd name="connsiteX4" fmla="*/ 0 w 1875234"/>
              <a:gd name="connsiteY4" fmla="*/ 937617 h 187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234" h="1875234">
                <a:moveTo>
                  <a:pt x="0" y="937617"/>
                </a:moveTo>
                <a:cubicBezTo>
                  <a:pt x="0" y="419785"/>
                  <a:pt x="419785" y="0"/>
                  <a:pt x="937617" y="0"/>
                </a:cubicBezTo>
                <a:cubicBezTo>
                  <a:pt x="1455449" y="0"/>
                  <a:pt x="1875234" y="419785"/>
                  <a:pt x="1875234" y="937617"/>
                </a:cubicBezTo>
                <a:cubicBezTo>
                  <a:pt x="1875234" y="1455449"/>
                  <a:pt x="1455449" y="1875234"/>
                  <a:pt x="937617" y="1875234"/>
                </a:cubicBezTo>
                <a:cubicBezTo>
                  <a:pt x="419785" y="1875234"/>
                  <a:pt x="0" y="1455449"/>
                  <a:pt x="0" y="93761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spcFirstLastPara="0" vert="horz" wrap="square" lIns="303832" tIns="303832" rIns="303832" bIns="303832" numCol="1" spcCol="1270" anchor="ctr" anchorCtr="0">
            <a:noAutofit/>
          </a:bodyPr>
          <a:lstStyle/>
          <a:p>
            <a:pPr lvl="0" algn="ctr" defTabSz="1022350">
              <a:lnSpc>
                <a:spcPct val="90000"/>
              </a:lnSpc>
              <a:spcBef>
                <a:spcPct val="0"/>
              </a:spcBef>
              <a:spcAft>
                <a:spcPct val="35000"/>
              </a:spcAft>
            </a:pPr>
            <a:r>
              <a:rPr lang="bn-IN" sz="4800" b="1" kern="1200" dirty="0" smtClean="0">
                <a:latin typeface="NikoshBAN" panose="02000000000000000000" pitchFamily="2" charset="0"/>
                <a:cs typeface="NikoshBAN" panose="02000000000000000000" pitchFamily="2" charset="0"/>
              </a:rPr>
              <a:t>কীটনাশক</a:t>
            </a:r>
            <a:endParaRPr lang="en-US" sz="4800" b="1" kern="1200" dirty="0">
              <a:latin typeface="NikoshBAN" panose="02000000000000000000" pitchFamily="2" charset="0"/>
              <a:cs typeface="NikoshBAN" panose="02000000000000000000" pitchFamily="2" charset="0"/>
            </a:endParaRPr>
          </a:p>
        </p:txBody>
      </p:sp>
      <p:sp>
        <p:nvSpPr>
          <p:cNvPr id="10" name="Freeform 9"/>
          <p:cNvSpPr/>
          <p:nvPr/>
        </p:nvSpPr>
        <p:spPr>
          <a:xfrm rot="18360000">
            <a:off x="5448449" y="4379335"/>
            <a:ext cx="321869" cy="538036"/>
          </a:xfrm>
          <a:custGeom>
            <a:avLst/>
            <a:gdLst>
              <a:gd name="connsiteX0" fmla="*/ 0 w 396721"/>
              <a:gd name="connsiteY0" fmla="*/ 127516 h 637579"/>
              <a:gd name="connsiteX1" fmla="*/ 198361 w 396721"/>
              <a:gd name="connsiteY1" fmla="*/ 127516 h 637579"/>
              <a:gd name="connsiteX2" fmla="*/ 198361 w 396721"/>
              <a:gd name="connsiteY2" fmla="*/ 0 h 637579"/>
              <a:gd name="connsiteX3" fmla="*/ 396721 w 396721"/>
              <a:gd name="connsiteY3" fmla="*/ 318790 h 637579"/>
              <a:gd name="connsiteX4" fmla="*/ 198361 w 396721"/>
              <a:gd name="connsiteY4" fmla="*/ 637579 h 637579"/>
              <a:gd name="connsiteX5" fmla="*/ 198361 w 396721"/>
              <a:gd name="connsiteY5" fmla="*/ 510063 h 637579"/>
              <a:gd name="connsiteX6" fmla="*/ 0 w 396721"/>
              <a:gd name="connsiteY6" fmla="*/ 510063 h 637579"/>
              <a:gd name="connsiteX7" fmla="*/ 0 w 396721"/>
              <a:gd name="connsiteY7" fmla="*/ 127516 h 63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721" h="637579">
                <a:moveTo>
                  <a:pt x="396721" y="510063"/>
                </a:moveTo>
                <a:lnTo>
                  <a:pt x="198360" y="510063"/>
                </a:lnTo>
                <a:lnTo>
                  <a:pt x="198360" y="637579"/>
                </a:lnTo>
                <a:lnTo>
                  <a:pt x="0" y="318789"/>
                </a:lnTo>
                <a:lnTo>
                  <a:pt x="198360" y="0"/>
                </a:lnTo>
                <a:lnTo>
                  <a:pt x="198360" y="127516"/>
                </a:lnTo>
                <a:lnTo>
                  <a:pt x="396721" y="127516"/>
                </a:lnTo>
                <a:lnTo>
                  <a:pt x="396721" y="51006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9015" tIns="127516" rIns="1" bIns="127516" numCol="1" spcCol="1270" anchor="ctr" anchorCtr="0">
            <a:noAutofit/>
          </a:bodyPr>
          <a:lstStyle/>
          <a:p>
            <a:pPr lvl="0" algn="ctr" defTabSz="1022350">
              <a:lnSpc>
                <a:spcPct val="90000"/>
              </a:lnSpc>
              <a:spcBef>
                <a:spcPct val="0"/>
              </a:spcBef>
              <a:spcAft>
                <a:spcPct val="35000"/>
              </a:spcAft>
            </a:pPr>
            <a:endParaRPr lang="en-US" sz="2300" kern="1200">
              <a:latin typeface="NikoshBAN" panose="02000000000000000000" pitchFamily="2" charset="0"/>
              <a:cs typeface="NikoshBAN" panose="02000000000000000000" pitchFamily="2" charset="0"/>
            </a:endParaRPr>
          </a:p>
        </p:txBody>
      </p:sp>
      <p:sp>
        <p:nvSpPr>
          <p:cNvPr id="11" name="Freeform 10"/>
          <p:cNvSpPr/>
          <p:nvPr/>
        </p:nvSpPr>
        <p:spPr>
          <a:xfrm>
            <a:off x="2514600" y="4648353"/>
            <a:ext cx="3136010" cy="1521417"/>
          </a:xfrm>
          <a:custGeom>
            <a:avLst/>
            <a:gdLst>
              <a:gd name="connsiteX0" fmla="*/ 0 w 1875234"/>
              <a:gd name="connsiteY0" fmla="*/ 937617 h 1875234"/>
              <a:gd name="connsiteX1" fmla="*/ 937617 w 1875234"/>
              <a:gd name="connsiteY1" fmla="*/ 0 h 1875234"/>
              <a:gd name="connsiteX2" fmla="*/ 1875234 w 1875234"/>
              <a:gd name="connsiteY2" fmla="*/ 937617 h 1875234"/>
              <a:gd name="connsiteX3" fmla="*/ 937617 w 1875234"/>
              <a:gd name="connsiteY3" fmla="*/ 1875234 h 1875234"/>
              <a:gd name="connsiteX4" fmla="*/ 0 w 1875234"/>
              <a:gd name="connsiteY4" fmla="*/ 937617 h 187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234" h="1875234">
                <a:moveTo>
                  <a:pt x="0" y="937617"/>
                </a:moveTo>
                <a:cubicBezTo>
                  <a:pt x="0" y="419785"/>
                  <a:pt x="419785" y="0"/>
                  <a:pt x="937617" y="0"/>
                </a:cubicBezTo>
                <a:cubicBezTo>
                  <a:pt x="1455449" y="0"/>
                  <a:pt x="1875234" y="419785"/>
                  <a:pt x="1875234" y="937617"/>
                </a:cubicBezTo>
                <a:cubicBezTo>
                  <a:pt x="1875234" y="1455449"/>
                  <a:pt x="1455449" y="1875234"/>
                  <a:pt x="937617" y="1875234"/>
                </a:cubicBezTo>
                <a:cubicBezTo>
                  <a:pt x="419785" y="1875234"/>
                  <a:pt x="0" y="1455449"/>
                  <a:pt x="0" y="93761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spcFirstLastPara="0" vert="horz" wrap="square" lIns="303832" tIns="303832" rIns="303832" bIns="303832" numCol="1" spcCol="1270" anchor="ctr" anchorCtr="0">
            <a:noAutofit/>
          </a:bodyPr>
          <a:lstStyle/>
          <a:p>
            <a:pPr lvl="0" algn="ctr" defTabSz="1022350">
              <a:lnSpc>
                <a:spcPct val="90000"/>
              </a:lnSpc>
              <a:spcBef>
                <a:spcPct val="0"/>
              </a:spcBef>
              <a:spcAft>
                <a:spcPct val="35000"/>
              </a:spcAft>
            </a:pPr>
            <a:r>
              <a:rPr lang="bn-IN" sz="4000" b="1" kern="1200" dirty="0" smtClean="0">
                <a:latin typeface="NikoshBAN" panose="02000000000000000000" pitchFamily="2" charset="0"/>
                <a:cs typeface="NikoshBAN" panose="02000000000000000000" pitchFamily="2" charset="0"/>
              </a:rPr>
              <a:t>গৃহস্থালির বর্জ্য</a:t>
            </a:r>
            <a:endParaRPr lang="en-US" sz="4000" b="1" kern="1200" dirty="0">
              <a:latin typeface="NikoshBAN" panose="02000000000000000000" pitchFamily="2" charset="0"/>
              <a:cs typeface="NikoshBAN" panose="02000000000000000000" pitchFamily="2" charset="0"/>
            </a:endParaRPr>
          </a:p>
        </p:txBody>
      </p:sp>
      <p:sp>
        <p:nvSpPr>
          <p:cNvPr id="12" name="Freeform 11"/>
          <p:cNvSpPr/>
          <p:nvPr/>
        </p:nvSpPr>
        <p:spPr>
          <a:xfrm rot="1080000">
            <a:off x="4990550" y="3089682"/>
            <a:ext cx="334783" cy="517281"/>
          </a:xfrm>
          <a:custGeom>
            <a:avLst/>
            <a:gdLst>
              <a:gd name="connsiteX0" fmla="*/ 0 w 396721"/>
              <a:gd name="connsiteY0" fmla="*/ 127516 h 637579"/>
              <a:gd name="connsiteX1" fmla="*/ 198361 w 396721"/>
              <a:gd name="connsiteY1" fmla="*/ 127516 h 637579"/>
              <a:gd name="connsiteX2" fmla="*/ 198361 w 396721"/>
              <a:gd name="connsiteY2" fmla="*/ 0 h 637579"/>
              <a:gd name="connsiteX3" fmla="*/ 396721 w 396721"/>
              <a:gd name="connsiteY3" fmla="*/ 318790 h 637579"/>
              <a:gd name="connsiteX4" fmla="*/ 198361 w 396721"/>
              <a:gd name="connsiteY4" fmla="*/ 637579 h 637579"/>
              <a:gd name="connsiteX5" fmla="*/ 198361 w 396721"/>
              <a:gd name="connsiteY5" fmla="*/ 510063 h 637579"/>
              <a:gd name="connsiteX6" fmla="*/ 0 w 396721"/>
              <a:gd name="connsiteY6" fmla="*/ 510063 h 637579"/>
              <a:gd name="connsiteX7" fmla="*/ 0 w 396721"/>
              <a:gd name="connsiteY7" fmla="*/ 127516 h 63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721" h="637579">
                <a:moveTo>
                  <a:pt x="396721" y="510063"/>
                </a:moveTo>
                <a:lnTo>
                  <a:pt x="198360" y="510063"/>
                </a:lnTo>
                <a:lnTo>
                  <a:pt x="198360" y="637579"/>
                </a:lnTo>
                <a:lnTo>
                  <a:pt x="0" y="318789"/>
                </a:lnTo>
                <a:lnTo>
                  <a:pt x="198360" y="0"/>
                </a:lnTo>
                <a:lnTo>
                  <a:pt x="198360" y="127516"/>
                </a:lnTo>
                <a:lnTo>
                  <a:pt x="396721" y="127516"/>
                </a:lnTo>
                <a:lnTo>
                  <a:pt x="396721" y="51006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9015" tIns="127517" rIns="1" bIns="127515" numCol="1" spcCol="1270" anchor="ctr" anchorCtr="0">
            <a:noAutofit/>
          </a:bodyPr>
          <a:lstStyle/>
          <a:p>
            <a:pPr lvl="0" algn="ctr" defTabSz="1022350">
              <a:lnSpc>
                <a:spcPct val="90000"/>
              </a:lnSpc>
              <a:spcBef>
                <a:spcPct val="0"/>
              </a:spcBef>
              <a:spcAft>
                <a:spcPct val="35000"/>
              </a:spcAft>
            </a:pPr>
            <a:endParaRPr lang="en-US" sz="2300" kern="1200">
              <a:latin typeface="NikoshBAN" panose="02000000000000000000" pitchFamily="2" charset="0"/>
              <a:cs typeface="NikoshBAN" panose="02000000000000000000" pitchFamily="2" charset="0"/>
            </a:endParaRPr>
          </a:p>
        </p:txBody>
      </p:sp>
      <p:sp>
        <p:nvSpPr>
          <p:cNvPr id="13" name="Freeform 12"/>
          <p:cNvSpPr/>
          <p:nvPr/>
        </p:nvSpPr>
        <p:spPr>
          <a:xfrm>
            <a:off x="1963030" y="2399414"/>
            <a:ext cx="2876421" cy="1521417"/>
          </a:xfrm>
          <a:custGeom>
            <a:avLst/>
            <a:gdLst>
              <a:gd name="connsiteX0" fmla="*/ 0 w 1875234"/>
              <a:gd name="connsiteY0" fmla="*/ 937617 h 1875234"/>
              <a:gd name="connsiteX1" fmla="*/ 937617 w 1875234"/>
              <a:gd name="connsiteY1" fmla="*/ 0 h 1875234"/>
              <a:gd name="connsiteX2" fmla="*/ 1875234 w 1875234"/>
              <a:gd name="connsiteY2" fmla="*/ 937617 h 1875234"/>
              <a:gd name="connsiteX3" fmla="*/ 937617 w 1875234"/>
              <a:gd name="connsiteY3" fmla="*/ 1875234 h 1875234"/>
              <a:gd name="connsiteX4" fmla="*/ 0 w 1875234"/>
              <a:gd name="connsiteY4" fmla="*/ 937617 h 187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234" h="1875234">
                <a:moveTo>
                  <a:pt x="0" y="937617"/>
                </a:moveTo>
                <a:cubicBezTo>
                  <a:pt x="0" y="419785"/>
                  <a:pt x="419785" y="0"/>
                  <a:pt x="937617" y="0"/>
                </a:cubicBezTo>
                <a:cubicBezTo>
                  <a:pt x="1455449" y="0"/>
                  <a:pt x="1875234" y="419785"/>
                  <a:pt x="1875234" y="937617"/>
                </a:cubicBezTo>
                <a:cubicBezTo>
                  <a:pt x="1875234" y="1455449"/>
                  <a:pt x="1455449" y="1875234"/>
                  <a:pt x="937617" y="1875234"/>
                </a:cubicBezTo>
                <a:cubicBezTo>
                  <a:pt x="419785" y="1875234"/>
                  <a:pt x="0" y="1455449"/>
                  <a:pt x="0" y="93761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spcFirstLastPara="0" vert="horz" wrap="square" lIns="303832" tIns="303832" rIns="303832" bIns="303832" numCol="1" spcCol="1270" anchor="ctr" anchorCtr="0">
            <a:noAutofit/>
          </a:bodyPr>
          <a:lstStyle/>
          <a:p>
            <a:pPr lvl="0" algn="ctr" defTabSz="1022350">
              <a:lnSpc>
                <a:spcPct val="90000"/>
              </a:lnSpc>
              <a:spcBef>
                <a:spcPct val="0"/>
              </a:spcBef>
              <a:spcAft>
                <a:spcPct val="35000"/>
              </a:spcAft>
            </a:pPr>
            <a:r>
              <a:rPr lang="bn-IN" sz="3600" b="1" kern="1200" dirty="0" smtClean="0">
                <a:latin typeface="NikoshBAN" panose="02000000000000000000" pitchFamily="2" charset="0"/>
                <a:cs typeface="NikoshBAN" panose="02000000000000000000" pitchFamily="2" charset="0"/>
              </a:rPr>
              <a:t>বিভিন্ন প্লাস্টিক সামগ্রী </a:t>
            </a:r>
            <a:endParaRPr lang="en-US" sz="3600" b="1" kern="1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434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80">
                                          <p:stCondLst>
                                            <p:cond delay="0"/>
                                          </p:stCondLst>
                                        </p:cTn>
                                        <p:tgtEl>
                                          <p:spTgt spid="7"/>
                                        </p:tgtEl>
                                      </p:cBhvr>
                                    </p:animEffect>
                                    <p:anim calcmode="lin" valueType="num">
                                      <p:cBhvr>
                                        <p:cTn id="4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2" dur="26">
                                          <p:stCondLst>
                                            <p:cond delay="650"/>
                                          </p:stCondLst>
                                        </p:cTn>
                                        <p:tgtEl>
                                          <p:spTgt spid="7"/>
                                        </p:tgtEl>
                                      </p:cBhvr>
                                      <p:to x="100000" y="60000"/>
                                    </p:animScale>
                                    <p:animScale>
                                      <p:cBhvr>
                                        <p:cTn id="53" dur="166" decel="50000">
                                          <p:stCondLst>
                                            <p:cond delay="676"/>
                                          </p:stCondLst>
                                        </p:cTn>
                                        <p:tgtEl>
                                          <p:spTgt spid="7"/>
                                        </p:tgtEl>
                                      </p:cBhvr>
                                      <p:to x="100000" y="100000"/>
                                    </p:animScale>
                                    <p:animScale>
                                      <p:cBhvr>
                                        <p:cTn id="54" dur="26">
                                          <p:stCondLst>
                                            <p:cond delay="1312"/>
                                          </p:stCondLst>
                                        </p:cTn>
                                        <p:tgtEl>
                                          <p:spTgt spid="7"/>
                                        </p:tgtEl>
                                      </p:cBhvr>
                                      <p:to x="100000" y="80000"/>
                                    </p:animScale>
                                    <p:animScale>
                                      <p:cBhvr>
                                        <p:cTn id="55" dur="166" decel="50000">
                                          <p:stCondLst>
                                            <p:cond delay="1338"/>
                                          </p:stCondLst>
                                        </p:cTn>
                                        <p:tgtEl>
                                          <p:spTgt spid="7"/>
                                        </p:tgtEl>
                                      </p:cBhvr>
                                      <p:to x="100000" y="100000"/>
                                    </p:animScale>
                                    <p:animScale>
                                      <p:cBhvr>
                                        <p:cTn id="56" dur="26">
                                          <p:stCondLst>
                                            <p:cond delay="1642"/>
                                          </p:stCondLst>
                                        </p:cTn>
                                        <p:tgtEl>
                                          <p:spTgt spid="7"/>
                                        </p:tgtEl>
                                      </p:cBhvr>
                                      <p:to x="100000" y="90000"/>
                                    </p:animScale>
                                    <p:animScale>
                                      <p:cBhvr>
                                        <p:cTn id="57" dur="166" decel="50000">
                                          <p:stCondLst>
                                            <p:cond delay="1668"/>
                                          </p:stCondLst>
                                        </p:cTn>
                                        <p:tgtEl>
                                          <p:spTgt spid="7"/>
                                        </p:tgtEl>
                                      </p:cBhvr>
                                      <p:to x="100000" y="100000"/>
                                    </p:animScale>
                                    <p:animScale>
                                      <p:cBhvr>
                                        <p:cTn id="58" dur="26">
                                          <p:stCondLst>
                                            <p:cond delay="1808"/>
                                          </p:stCondLst>
                                        </p:cTn>
                                        <p:tgtEl>
                                          <p:spTgt spid="7"/>
                                        </p:tgtEl>
                                      </p:cBhvr>
                                      <p:to x="100000" y="95000"/>
                                    </p:animScale>
                                    <p:animScale>
                                      <p:cBhvr>
                                        <p:cTn id="59" dur="166" decel="50000">
                                          <p:stCondLst>
                                            <p:cond delay="1834"/>
                                          </p:stCondLst>
                                        </p:cTn>
                                        <p:tgtEl>
                                          <p:spTgt spid="7"/>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randombar(horizontal)">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1000" fill="hold"/>
                                        <p:tgtEl>
                                          <p:spTgt spid="11"/>
                                        </p:tgtEl>
                                        <p:attrNameLst>
                                          <p:attrName>ppt_w</p:attrName>
                                        </p:attrNameLst>
                                      </p:cBhvr>
                                      <p:tavLst>
                                        <p:tav tm="0">
                                          <p:val>
                                            <p:fltVal val="0"/>
                                          </p:val>
                                        </p:tav>
                                        <p:tav tm="100000">
                                          <p:val>
                                            <p:strVal val="#ppt_w"/>
                                          </p:val>
                                        </p:tav>
                                      </p:tavLst>
                                    </p:anim>
                                    <p:anim calcmode="lin" valueType="num">
                                      <p:cBhvr>
                                        <p:cTn id="70" dur="1000" fill="hold"/>
                                        <p:tgtEl>
                                          <p:spTgt spid="11"/>
                                        </p:tgtEl>
                                        <p:attrNameLst>
                                          <p:attrName>ppt_h</p:attrName>
                                        </p:attrNameLst>
                                      </p:cBhvr>
                                      <p:tavLst>
                                        <p:tav tm="0">
                                          <p:val>
                                            <p:fltVal val="0"/>
                                          </p:val>
                                        </p:tav>
                                        <p:tav tm="100000">
                                          <p:val>
                                            <p:strVal val="#ppt_h"/>
                                          </p:val>
                                        </p:tav>
                                      </p:tavLst>
                                    </p:anim>
                                    <p:anim calcmode="lin" valueType="num">
                                      <p:cBhvr>
                                        <p:cTn id="71" dur="1000" fill="hold"/>
                                        <p:tgtEl>
                                          <p:spTgt spid="11"/>
                                        </p:tgtEl>
                                        <p:attrNameLst>
                                          <p:attrName>style.rotation</p:attrName>
                                        </p:attrNameLst>
                                      </p:cBhvr>
                                      <p:tavLst>
                                        <p:tav tm="0">
                                          <p:val>
                                            <p:fltVal val="90"/>
                                          </p:val>
                                        </p:tav>
                                        <p:tav tm="100000">
                                          <p:val>
                                            <p:fltVal val="0"/>
                                          </p:val>
                                        </p:tav>
                                      </p:tavLst>
                                    </p:anim>
                                    <p:animEffect transition="in" filter="fade">
                                      <p:cBhvr>
                                        <p:cTn id="72" dur="10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1000" fill="hold"/>
                                        <p:tgtEl>
                                          <p:spTgt spid="13"/>
                                        </p:tgtEl>
                                        <p:attrNameLst>
                                          <p:attrName>ppt_w</p:attrName>
                                        </p:attrNameLst>
                                      </p:cBhvr>
                                      <p:tavLst>
                                        <p:tav tm="0">
                                          <p:val>
                                            <p:fltVal val="0"/>
                                          </p:val>
                                        </p:tav>
                                        <p:tav tm="100000">
                                          <p:val>
                                            <p:strVal val="#ppt_w"/>
                                          </p:val>
                                        </p:tav>
                                      </p:tavLst>
                                    </p:anim>
                                    <p:anim calcmode="lin" valueType="num">
                                      <p:cBhvr>
                                        <p:cTn id="78" dur="1000" fill="hold"/>
                                        <p:tgtEl>
                                          <p:spTgt spid="13"/>
                                        </p:tgtEl>
                                        <p:attrNameLst>
                                          <p:attrName>ppt_h</p:attrName>
                                        </p:attrNameLst>
                                      </p:cBhvr>
                                      <p:tavLst>
                                        <p:tav tm="0">
                                          <p:val>
                                            <p:fltVal val="0"/>
                                          </p:val>
                                        </p:tav>
                                        <p:tav tm="100000">
                                          <p:val>
                                            <p:strVal val="#ppt_h"/>
                                          </p:val>
                                        </p:tav>
                                      </p:tavLst>
                                    </p:anim>
                                    <p:anim calcmode="lin" valueType="num">
                                      <p:cBhvr>
                                        <p:cTn id="79" dur="1000" fill="hold"/>
                                        <p:tgtEl>
                                          <p:spTgt spid="13"/>
                                        </p:tgtEl>
                                        <p:attrNameLst>
                                          <p:attrName>style.rotation</p:attrName>
                                        </p:attrNameLst>
                                      </p:cBhvr>
                                      <p:tavLst>
                                        <p:tav tm="0">
                                          <p:val>
                                            <p:fltVal val="90"/>
                                          </p:val>
                                        </p:tav>
                                        <p:tav tm="100000">
                                          <p:val>
                                            <p:fltVal val="0"/>
                                          </p:val>
                                        </p:tav>
                                      </p:tavLst>
                                    </p:anim>
                                    <p:animEffect transition="in" filter="fade">
                                      <p:cBhvr>
                                        <p:cTn id="8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1.8|1|1.7"/>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a:latin typeface="NikoshBAN" panose="02000000000000000000" pitchFamily="2" charset="0"/>
            <a:cs typeface="NikoshBAN" panose="02000000000000000000" pitchFamily="2"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2770</TotalTime>
  <Words>620</Words>
  <Application>Microsoft Office PowerPoint</Application>
  <PresentationFormat>Widescreen</PresentationFormat>
  <Paragraphs>113</Paragraphs>
  <Slides>28</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Century Gothic</vt:lpstr>
      <vt:lpstr>Lato Black</vt:lpstr>
      <vt:lpstr>NikoshBAN</vt:lpstr>
      <vt:lpstr>SutonnyMJ</vt:lpstr>
      <vt:lpstr>Vrinda</vt:lpstr>
      <vt:lpstr>1_Office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Fahmida</cp:lastModifiedBy>
  <cp:revision>294</cp:revision>
  <dcterms:created xsi:type="dcterms:W3CDTF">2006-08-16T00:00:00Z</dcterms:created>
  <dcterms:modified xsi:type="dcterms:W3CDTF">2021-02-03T02:07:39Z</dcterms:modified>
</cp:coreProperties>
</file>