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9"/>
  </p:notesMasterIdLst>
  <p:sldIdLst>
    <p:sldId id="731" r:id="rId2"/>
    <p:sldId id="730" r:id="rId3"/>
    <p:sldId id="723" r:id="rId4"/>
    <p:sldId id="689" r:id="rId5"/>
    <p:sldId id="690" r:id="rId6"/>
    <p:sldId id="716" r:id="rId7"/>
    <p:sldId id="745" r:id="rId8"/>
    <p:sldId id="746" r:id="rId9"/>
    <p:sldId id="717" r:id="rId10"/>
    <p:sldId id="748" r:id="rId11"/>
    <p:sldId id="724" r:id="rId12"/>
    <p:sldId id="718" r:id="rId13"/>
    <p:sldId id="725" r:id="rId14"/>
    <p:sldId id="721" r:id="rId15"/>
    <p:sldId id="733" r:id="rId16"/>
    <p:sldId id="734" r:id="rId17"/>
    <p:sldId id="735" r:id="rId18"/>
    <p:sldId id="736" r:id="rId19"/>
    <p:sldId id="739" r:id="rId20"/>
    <p:sldId id="740" r:id="rId21"/>
    <p:sldId id="749" r:id="rId22"/>
    <p:sldId id="750" r:id="rId23"/>
    <p:sldId id="751" r:id="rId24"/>
    <p:sldId id="752" r:id="rId25"/>
    <p:sldId id="753" r:id="rId26"/>
    <p:sldId id="754" r:id="rId27"/>
    <p:sldId id="755" r:id="rId28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=""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137"/>
    <a:srgbClr val="9900FF"/>
    <a:srgbClr val="51702D"/>
    <a:srgbClr val="FFFFFF"/>
    <a:srgbClr val="E6CEBD"/>
    <a:srgbClr val="E76B32"/>
    <a:srgbClr val="87A046"/>
    <a:srgbClr val="2C1395"/>
    <a:srgbClr val="8F858D"/>
    <a:srgbClr val="C79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122" autoAdjust="0"/>
  </p:normalViewPr>
  <p:slideViewPr>
    <p:cSldViewPr>
      <p:cViewPr varScale="1">
        <p:scale>
          <a:sx n="49" d="100"/>
          <a:sy n="49" d="100"/>
        </p:scale>
        <p:origin x="-1860" y="-90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2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1606" y="170656"/>
            <a:ext cx="9296400" cy="68580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2" name="Frame 1"/>
          <p:cNvSpPr/>
          <p:nvPr userDrawn="1"/>
        </p:nvSpPr>
        <p:spPr>
          <a:xfrm>
            <a:off x="263823" y="271738"/>
            <a:ext cx="9078959" cy="6680718"/>
          </a:xfrm>
          <a:prstGeom prst="frame">
            <a:avLst>
              <a:gd name="adj1" fmla="val 1003"/>
            </a:avLst>
          </a:prstGeom>
          <a:gradFill>
            <a:gsLst>
              <a:gs pos="62000">
                <a:srgbClr val="92D050"/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-1" y="-1"/>
            <a:ext cx="9599613" cy="7199313"/>
          </a:xfrm>
          <a:prstGeom prst="frame">
            <a:avLst>
              <a:gd name="adj1" fmla="val 902"/>
            </a:avLst>
          </a:prstGeom>
          <a:gradFill>
            <a:gsLst>
              <a:gs pos="6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340450" y="341449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336344" y="6253191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635388" y="354914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0800000">
            <a:off x="8623271" y="6267183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microsoft.com/office/2007/relationships/hdphoto" Target="../media/hdphoto1.wdp"/><Relationship Id="rId7" Type="http://schemas.openxmlformats.org/officeDocument/2006/relationships/image" Target="../media/image44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g"/><Relationship Id="rId5" Type="http://schemas.microsoft.com/office/2007/relationships/hdphoto" Target="../media/hdphoto3.wdp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3.jp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Relationship Id="rId9" Type="http://schemas.openxmlformats.org/officeDocument/2006/relationships/image" Target="../media/image7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jp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77.jpe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jpe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124200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21" name="Picture 3" descr="C:\Users\Sanjoy\Downloads\red-rose-psiffvu1a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353219"/>
            <a:ext cx="8839200" cy="6446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235" y="1306278"/>
            <a:ext cx="1585571" cy="1759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ounded Rectangle 22"/>
          <p:cNvSpPr/>
          <p:nvPr/>
        </p:nvSpPr>
        <p:spPr>
          <a:xfrm>
            <a:off x="2209006" y="1237456"/>
            <a:ext cx="5257799" cy="16001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1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06" y="1237456"/>
            <a:ext cx="1775216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76201"/>
            <a:ext cx="9599612" cy="725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9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75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902" y="1525914"/>
            <a:ext cx="4380304" cy="35215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542256"/>
            <a:ext cx="4258384" cy="3505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2" name="TextBox 11"/>
          <p:cNvSpPr txBox="1"/>
          <p:nvPr/>
        </p:nvSpPr>
        <p:spPr>
          <a:xfrm>
            <a:off x="1904206" y="454263"/>
            <a:ext cx="6019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03" y="1542256"/>
            <a:ext cx="4281903" cy="3505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02" y="1542256"/>
            <a:ext cx="4380304" cy="3505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89856"/>
            <a:ext cx="8686800" cy="4495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2" name="Flowchart: Alternate Process 21"/>
          <p:cNvSpPr/>
          <p:nvPr/>
        </p:nvSpPr>
        <p:spPr>
          <a:xfrm>
            <a:off x="1447006" y="5961856"/>
            <a:ext cx="6934200" cy="60325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006" y="596185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342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389856"/>
            <a:ext cx="4343400" cy="426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1751806" y="454263"/>
            <a:ext cx="6019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068" y="1389856"/>
            <a:ext cx="4159938" cy="426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89856"/>
            <a:ext cx="4191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389856"/>
            <a:ext cx="431386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lowchart: Alternate Process 15"/>
          <p:cNvSpPr/>
          <p:nvPr/>
        </p:nvSpPr>
        <p:spPr>
          <a:xfrm>
            <a:off x="1599406" y="5809456"/>
            <a:ext cx="6781800" cy="6477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5606" y="589583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5150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542256"/>
            <a:ext cx="4290403" cy="419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542255"/>
            <a:ext cx="4381499" cy="41910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TextBox 14"/>
          <p:cNvSpPr txBox="1"/>
          <p:nvPr/>
        </p:nvSpPr>
        <p:spPr>
          <a:xfrm>
            <a:off x="1828005" y="530463"/>
            <a:ext cx="6019801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542256"/>
            <a:ext cx="438149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542256"/>
            <a:ext cx="4290403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lowchart: Alternate Process 17"/>
          <p:cNvSpPr/>
          <p:nvPr/>
        </p:nvSpPr>
        <p:spPr>
          <a:xfrm>
            <a:off x="1599406" y="5847556"/>
            <a:ext cx="6477000" cy="6477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5606" y="5895836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073493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75" y="1542256"/>
            <a:ext cx="4332831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" y="1542256"/>
            <a:ext cx="4338320" cy="3886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1828006" y="530463"/>
            <a:ext cx="6096000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542256"/>
            <a:ext cx="43434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13" y="1558694"/>
            <a:ext cx="4298793" cy="386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456406" y="1389856"/>
            <a:ext cx="8763000" cy="4572000"/>
            <a:chOff x="532606" y="1466056"/>
            <a:chExt cx="8656823" cy="4572000"/>
          </a:xfrm>
        </p:grpSpPr>
        <p:sp>
          <p:nvSpPr>
            <p:cNvPr id="16" name="Rectangle 15"/>
            <p:cNvSpPr/>
            <p:nvPr/>
          </p:nvSpPr>
          <p:spPr>
            <a:xfrm>
              <a:off x="532606" y="1542256"/>
              <a:ext cx="8656823" cy="449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125"/>
                      </a14:imgEffect>
                      <a14:imgEffect>
                        <a14:saturation sat="1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006" y="1466056"/>
              <a:ext cx="7315200" cy="457200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sp>
        <p:nvSpPr>
          <p:cNvPr id="18" name="Flowchart: Alternate Process 17"/>
          <p:cNvSpPr/>
          <p:nvPr/>
        </p:nvSpPr>
        <p:spPr>
          <a:xfrm>
            <a:off x="837406" y="6038056"/>
            <a:ext cx="7924800" cy="6477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3606" y="603805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ঘানিটানা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নিড়ানির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0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206" y="475456"/>
            <a:ext cx="6019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5"/>
            <a:ext cx="4419600" cy="419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06" y="1466055"/>
            <a:ext cx="4283612" cy="41909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06" y="1466054"/>
            <a:ext cx="4321712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5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989806" y="5771356"/>
            <a:ext cx="7696200" cy="6477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806" y="5809456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Footer Placeholder 8"/>
          <p:cNvSpPr txBox="1">
            <a:spLocks/>
          </p:cNvSpPr>
          <p:nvPr/>
        </p:nvSpPr>
        <p:spPr>
          <a:xfrm>
            <a:off x="3428206" y="64952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0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6206" y="475456"/>
            <a:ext cx="4267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4282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06" y="1389856"/>
            <a:ext cx="6705600" cy="4637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Flowchart: Alternate Process 13"/>
          <p:cNvSpPr/>
          <p:nvPr/>
        </p:nvSpPr>
        <p:spPr>
          <a:xfrm>
            <a:off x="1737100" y="6114256"/>
            <a:ext cx="6339306" cy="5084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806" y="6124436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828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4206" y="530463"/>
            <a:ext cx="6019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06" y="1542255"/>
            <a:ext cx="4267200" cy="40385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05" y="1542256"/>
            <a:ext cx="4267201" cy="40385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542256"/>
            <a:ext cx="4267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  <a14:imgEffect>
                      <a14:colorTemperature colorTemp="6490"/>
                    </a14:imgEffect>
                    <a14:imgEffect>
                      <a14:saturation sat="130000"/>
                    </a14:imgEffect>
                    <a14:imgEffect>
                      <a14:brightnessContrast bright="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06" y="1542255"/>
            <a:ext cx="4267200" cy="403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1523206" y="5809456"/>
            <a:ext cx="6858000" cy="6477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206" y="589583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88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1806" y="454263"/>
            <a:ext cx="6096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63" y="3828256"/>
            <a:ext cx="4116343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13656"/>
            <a:ext cx="4343400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13656"/>
            <a:ext cx="4124960" cy="24384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5" y="3828256"/>
            <a:ext cx="4312921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06" y="1237456"/>
            <a:ext cx="4343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06" y="3828256"/>
            <a:ext cx="413036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7" y="3828256"/>
            <a:ext cx="4343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9286" y="470376"/>
            <a:ext cx="2438400" cy="412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lowchart: Alternate Process 21"/>
          <p:cNvSpPr/>
          <p:nvPr/>
        </p:nvSpPr>
        <p:spPr>
          <a:xfrm>
            <a:off x="2742406" y="6342856"/>
            <a:ext cx="4114800" cy="465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2406" y="626665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শীতবস্ত্র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12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1806" y="606663"/>
            <a:ext cx="6096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4" y="1770856"/>
            <a:ext cx="4407962" cy="3505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colorTemperature colorTemp="7875"/>
                    </a14:imgEffect>
                    <a14:imgEffect>
                      <a14:saturation sat="130000"/>
                    </a14:imgEffect>
                    <a14:imgEffect>
                      <a14:brightnessContrast bright="21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206" y="1770856"/>
            <a:ext cx="4254662" cy="3505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0" name="Flowchart: Alternate Process 9"/>
          <p:cNvSpPr/>
          <p:nvPr/>
        </p:nvSpPr>
        <p:spPr>
          <a:xfrm>
            <a:off x="1980406" y="5464949"/>
            <a:ext cx="5867400" cy="8779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206" y="542845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206" y="1798010"/>
            <a:ext cx="4267201" cy="347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4" y="1770856"/>
            <a:ext cx="447400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1904206" y="5428456"/>
            <a:ext cx="6096000" cy="1066800"/>
            <a:chOff x="1904206" y="3294856"/>
            <a:chExt cx="6096000" cy="1143000"/>
          </a:xfrm>
        </p:grpSpPr>
        <p:sp>
          <p:nvSpPr>
            <p:cNvPr id="21" name="Rectangle 20"/>
            <p:cNvSpPr/>
            <p:nvPr/>
          </p:nvSpPr>
          <p:spPr>
            <a:xfrm>
              <a:off x="1904206" y="3294856"/>
              <a:ext cx="6096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2056606" y="3523456"/>
              <a:ext cx="5867400" cy="60960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6606" y="566723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দাঙ্গা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1361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6" y="1267935"/>
            <a:ext cx="4008120" cy="24296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1904206" y="399256"/>
            <a:ext cx="6096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267935"/>
            <a:ext cx="3962400" cy="24296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3806486"/>
            <a:ext cx="3962400" cy="23839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6" y="3806486"/>
            <a:ext cx="4008120" cy="23839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 </a:t>
            </a:r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1904206" y="6296819"/>
            <a:ext cx="5943600" cy="5032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4206" y="634285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গাধাসহ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7038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3606" y="464144"/>
            <a:ext cx="3810000" cy="97571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9980" y="4437856"/>
            <a:ext cx="4399823" cy="20798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কাস্তুল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এসইএসডিপি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মোবাইলঃ০1734494949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Email:zahidulislamict1991</a:t>
            </a: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781" y="458270"/>
            <a:ext cx="3322425" cy="90160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781" y="4109648"/>
            <a:ext cx="3679852" cy="250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2900" b="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5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900" b="1" dirty="0">
                <a:latin typeface="NikoshBAN" pitchFamily="2" charset="0"/>
                <a:cs typeface="NikoshBAN" pitchFamily="2" charset="0"/>
              </a:rPr>
              <a:t>পঞ্চম অধ্যায়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- ১৫  </a:t>
            </a: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০3/০২/২০২১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19794" y="639940"/>
            <a:ext cx="0" cy="4943716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1"/>
          <p:cNvSpPr txBox="1">
            <a:spLocks/>
          </p:cNvSpPr>
          <p:nvPr/>
        </p:nvSpPr>
        <p:spPr>
          <a:xfrm>
            <a:off x="3179872" y="6571456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08689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27842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2" y="1389856"/>
            <a:ext cx="2369264" cy="2971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09" y="1313656"/>
            <a:ext cx="2068797" cy="271012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4849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06" y="1389856"/>
            <a:ext cx="4283595" cy="44195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1828006" y="454263"/>
            <a:ext cx="6019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389855"/>
            <a:ext cx="4284198" cy="44195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5" y="1389855"/>
            <a:ext cx="8626995" cy="44631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14" name="Group 13"/>
          <p:cNvGrpSpPr/>
          <p:nvPr/>
        </p:nvGrpSpPr>
        <p:grpSpPr>
          <a:xfrm>
            <a:off x="456406" y="1313655"/>
            <a:ext cx="8681720" cy="4539343"/>
            <a:chOff x="456406" y="1389856"/>
            <a:chExt cx="8681720" cy="44195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406" y="1389856"/>
              <a:ext cx="4343400" cy="441959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806" y="1389856"/>
              <a:ext cx="4338320" cy="441959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sp>
        <p:nvSpPr>
          <p:cNvPr id="17" name="Flowchart: Alternate Process 16"/>
          <p:cNvSpPr/>
          <p:nvPr/>
        </p:nvSpPr>
        <p:spPr>
          <a:xfrm>
            <a:off x="1523206" y="5961856"/>
            <a:ext cx="66294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206" y="5961856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হাঁস-মুরগির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জৈবসার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Footer Placeholder 8"/>
          <p:cNvSpPr txBox="1">
            <a:spLocks/>
          </p:cNvSpPr>
          <p:nvPr/>
        </p:nvSpPr>
        <p:spPr>
          <a:xfrm>
            <a:off x="3352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8"/>
          <p:cNvSpPr txBox="1">
            <a:spLocks/>
          </p:cNvSpPr>
          <p:nvPr/>
        </p:nvSpPr>
        <p:spPr>
          <a:xfrm>
            <a:off x="3885406" y="65111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6" y="1389856"/>
            <a:ext cx="4343400" cy="44297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89856"/>
            <a:ext cx="4306527" cy="44297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9" name="TextBox 18"/>
          <p:cNvSpPr txBox="1"/>
          <p:nvPr/>
        </p:nvSpPr>
        <p:spPr>
          <a:xfrm>
            <a:off x="1828006" y="454263"/>
            <a:ext cx="6019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599406" y="5929873"/>
            <a:ext cx="63246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5606" y="5885656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হাঁস-মুরগির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28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006" y="530463"/>
            <a:ext cx="6019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437296"/>
            <a:ext cx="4191000" cy="444836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" y="1437295"/>
            <a:ext cx="4381500" cy="444836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2818606" y="6006073"/>
            <a:ext cx="41148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4806" y="596185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Multiply 14"/>
          <p:cNvSpPr/>
          <p:nvPr/>
        </p:nvSpPr>
        <p:spPr>
          <a:xfrm>
            <a:off x="1599406" y="1694656"/>
            <a:ext cx="2209800" cy="3276600"/>
          </a:xfrm>
          <a:prstGeom prst="mathMultiply">
            <a:avLst>
              <a:gd name="adj1" fmla="val 11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942806" y="1847056"/>
            <a:ext cx="2209800" cy="3276600"/>
          </a:xfrm>
          <a:prstGeom prst="mathMultiply">
            <a:avLst>
              <a:gd name="adj1" fmla="val 11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4266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06" y="1237456"/>
            <a:ext cx="6856942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1142206" y="5580856"/>
            <a:ext cx="6761047" cy="1190901"/>
            <a:chOff x="191827" y="4077117"/>
            <a:chExt cx="11531013" cy="1837526"/>
          </a:xfrm>
        </p:grpSpPr>
        <p:sp>
          <p:nvSpPr>
            <p:cNvPr id="8" name="Chevron 7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0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11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3206" y="588565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পশুপাখি পরিবেশ রক্ষায় কিভাবে ভূমিকা রাখে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0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9871" y="639178"/>
            <a:ext cx="3199871" cy="750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958" y="159101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প্রতিরক্ষ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958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958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800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9800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958" y="343498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দাঙ্গা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কোনটিকে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9959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গাধা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959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9801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ঊট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9801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79900" y="5276056"/>
            <a:ext cx="4639813" cy="1279878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906" y="5276056"/>
            <a:ext cx="4799807" cy="1286358"/>
          </a:xfrm>
          <a:prstGeom prst="rect">
            <a:avLst/>
          </a:prstGeom>
        </p:spPr>
      </p:pic>
      <p:sp>
        <p:nvSpPr>
          <p:cNvPr id="15" name="Footer Placeholder 18"/>
          <p:cNvSpPr txBox="1">
            <a:spLocks/>
          </p:cNvSpPr>
          <p:nvPr/>
        </p:nvSpPr>
        <p:spPr>
          <a:xfrm>
            <a:off x="3769737" y="6492959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99871" y="486778"/>
            <a:ext cx="3199871" cy="7506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958" y="136241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শীতবস্ত্র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58" y="19804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পশম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9958" y="2513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ঊটের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পশম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9800" y="2513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ভেড়ার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পশম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69800" y="19804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মহিষের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পশম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9959" y="3119703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হাঁস-মুরগির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বিষ্ঠা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9959" y="4959527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7551" y="4418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69801" y="4399580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27" name="Picture 26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79900" y="5586058"/>
            <a:ext cx="4639813" cy="1061598"/>
          </a:xfrm>
          <a:prstGeom prst="roundRect">
            <a:avLst/>
          </a:prstGeom>
        </p:spPr>
      </p:pic>
      <p:pic>
        <p:nvPicPr>
          <p:cNvPr id="28" name="Picture 27" descr="15151511.png"/>
          <p:cNvPicPr>
            <a:picLocks noChangeAspect="1"/>
          </p:cNvPicPr>
          <p:nvPr/>
        </p:nvPicPr>
        <p:blipFill>
          <a:blip r:embed="rId5"/>
          <a:srcRect l="1667" t="5979" b="5531"/>
          <a:stretch>
            <a:fillRect/>
          </a:stretch>
        </p:blipFill>
        <p:spPr>
          <a:xfrm>
            <a:off x="2399903" y="5580856"/>
            <a:ext cx="4719810" cy="1142295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39958" y="3754955"/>
            <a:ext cx="2399903" cy="484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7710" y="3759642"/>
            <a:ext cx="2559896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8352" y="3759642"/>
            <a:ext cx="2145254" cy="484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9832" y="6571456"/>
            <a:ext cx="1999919" cy="387713"/>
          </a:xfrm>
          <a:prstGeom prst="rect">
            <a:avLst/>
          </a:prstGeom>
          <a:noFill/>
        </p:spPr>
        <p:txBody>
          <a:bodyPr wrap="square" lIns="95994" tIns="47997" rIns="95994" bIns="47997" rtlCol="0">
            <a:spAutoFit/>
          </a:bodyPr>
          <a:lstStyle/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43751" y="489505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, ii ও  iii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206" y="475456"/>
            <a:ext cx="33528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4190206" y="65714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6" y="1286529"/>
            <a:ext cx="6019800" cy="45991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828006" y="6006073"/>
            <a:ext cx="57912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006" y="6048236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334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206" y="2410996"/>
            <a:ext cx="5612959" cy="22554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3580606" y="65714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" y="399256"/>
            <a:ext cx="8801100" cy="635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5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8"/>
          <p:cNvSpPr txBox="1">
            <a:spLocks/>
          </p:cNvSpPr>
          <p:nvPr/>
        </p:nvSpPr>
        <p:spPr>
          <a:xfrm>
            <a:off x="3275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5" y="1175378"/>
            <a:ext cx="4221658" cy="30338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6" y="1175378"/>
            <a:ext cx="4191000" cy="30338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5" y="4285456"/>
            <a:ext cx="4221658" cy="23625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6" y="4285456"/>
            <a:ext cx="4191000" cy="2362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8" name="TextBox 17"/>
          <p:cNvSpPr txBox="1"/>
          <p:nvPr/>
        </p:nvSpPr>
        <p:spPr>
          <a:xfrm>
            <a:off x="2437606" y="475456"/>
            <a:ext cx="48006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1806" y="438070"/>
            <a:ext cx="601980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237456"/>
            <a:ext cx="4195573" cy="2971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6" y="1237456"/>
            <a:ext cx="4191000" cy="2971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2729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006" y="896282"/>
            <a:ext cx="7467600" cy="201757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352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25279"/>
            <a:ext cx="8153400" cy="129837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841" y="4091860"/>
            <a:ext cx="765145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8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142205" y="704057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85006" y="1694656"/>
            <a:ext cx="8382000" cy="4876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402" y="1900694"/>
            <a:ext cx="81396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লালনপাল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আর্থিকভাবে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0764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406" y="462359"/>
            <a:ext cx="3429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066006" y="5580856"/>
            <a:ext cx="7467600" cy="9906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3" y="1466056"/>
            <a:ext cx="4287253" cy="3581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466056"/>
            <a:ext cx="4267200" cy="3581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7" name="Group 6"/>
          <p:cNvGrpSpPr/>
          <p:nvPr/>
        </p:nvGrpSpPr>
        <p:grpSpPr>
          <a:xfrm>
            <a:off x="456406" y="1389856"/>
            <a:ext cx="8763000" cy="3962400"/>
            <a:chOff x="456406" y="1618456"/>
            <a:chExt cx="8763000" cy="3581400"/>
          </a:xfrm>
        </p:grpSpPr>
        <p:sp>
          <p:nvSpPr>
            <p:cNvPr id="8" name="Rectangle 7"/>
            <p:cNvSpPr/>
            <p:nvPr/>
          </p:nvSpPr>
          <p:spPr>
            <a:xfrm>
              <a:off x="456406" y="1618456"/>
              <a:ext cx="87630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06" y="1618456"/>
              <a:ext cx="7010400" cy="3581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1142206" y="565259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লালনপালন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06" y="1422513"/>
            <a:ext cx="7010400" cy="40059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TextBox 14"/>
          <p:cNvSpPr txBox="1"/>
          <p:nvPr/>
        </p:nvSpPr>
        <p:spPr>
          <a:xfrm>
            <a:off x="1066006" y="603359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970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89856"/>
            <a:ext cx="4343400" cy="3845903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89856"/>
            <a:ext cx="4343400" cy="3881437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51806" y="475456"/>
            <a:ext cx="6248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89856"/>
            <a:ext cx="4343400" cy="3881437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89855"/>
            <a:ext cx="4343400" cy="3881437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Flowchart: Alternate Process 15"/>
          <p:cNvSpPr/>
          <p:nvPr/>
        </p:nvSpPr>
        <p:spPr>
          <a:xfrm>
            <a:off x="1370806" y="5382418"/>
            <a:ext cx="6858000" cy="126523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3206" y="5447327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মেধা-মনন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753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33" y="1466056"/>
            <a:ext cx="4406173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6"/>
            <a:ext cx="4343400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0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1806" y="530463"/>
            <a:ext cx="6248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056606" y="5479712"/>
            <a:ext cx="914399" cy="4821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807" y="5428456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704806" y="5428456"/>
            <a:ext cx="838200" cy="4821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206" y="5438636"/>
            <a:ext cx="68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7" y="1466056"/>
            <a:ext cx="4343400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76" y="1466056"/>
            <a:ext cx="4330630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4" name="Flowchart: Alternate Process 23"/>
          <p:cNvSpPr/>
          <p:nvPr/>
        </p:nvSpPr>
        <p:spPr>
          <a:xfrm>
            <a:off x="1980406" y="5479712"/>
            <a:ext cx="1066800" cy="4821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6628606" y="5428456"/>
            <a:ext cx="914400" cy="4821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6606" y="5514836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007" y="5428456"/>
            <a:ext cx="68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6406" y="1466056"/>
            <a:ext cx="8763000" cy="4444544"/>
            <a:chOff x="456406" y="1466056"/>
            <a:chExt cx="8763000" cy="3886199"/>
          </a:xfrm>
        </p:grpSpPr>
        <p:sp>
          <p:nvSpPr>
            <p:cNvPr id="34" name="Rectangle 33"/>
            <p:cNvSpPr/>
            <p:nvPr/>
          </p:nvSpPr>
          <p:spPr>
            <a:xfrm>
              <a:off x="456406" y="1466057"/>
              <a:ext cx="8763000" cy="3886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206" y="1466056"/>
              <a:ext cx="6763407" cy="369808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sp>
        <p:nvSpPr>
          <p:cNvPr id="36" name="Flowchart: Alternate Process 35"/>
          <p:cNvSpPr/>
          <p:nvPr/>
        </p:nvSpPr>
        <p:spPr>
          <a:xfrm>
            <a:off x="4342606" y="6038056"/>
            <a:ext cx="990600" cy="4821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5006" y="6038056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Flowchart: Alternate Process 37"/>
          <p:cNvSpPr/>
          <p:nvPr/>
        </p:nvSpPr>
        <p:spPr>
          <a:xfrm>
            <a:off x="3199605" y="6022181"/>
            <a:ext cx="3657601" cy="54927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5807" y="6048236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আপ্যায়নে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6564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24" grpId="0" animBg="1"/>
      <p:bldP spid="25" grpId="0" animBg="1"/>
      <p:bldP spid="26" grpId="0"/>
      <p:bldP spid="27" grpId="0"/>
      <p:bldP spid="36" grpId="0" animBg="1"/>
      <p:bldP spid="37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752599" y="454263"/>
            <a:ext cx="60960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389855"/>
            <a:ext cx="7924800" cy="4528455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3" y="1313656"/>
            <a:ext cx="8078244" cy="4604654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Flowchart: Alternate Process 46"/>
          <p:cNvSpPr/>
          <p:nvPr/>
        </p:nvSpPr>
        <p:spPr>
          <a:xfrm>
            <a:off x="1523999" y="6059249"/>
            <a:ext cx="6705600" cy="53665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3999" y="603359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9" name="Footer Placeholder 8"/>
          <p:cNvSpPr txBox="1">
            <a:spLocks/>
          </p:cNvSpPr>
          <p:nvPr/>
        </p:nvSpPr>
        <p:spPr>
          <a:xfrm>
            <a:off x="3428999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16284</TotalTime>
  <Words>598</Words>
  <Application>Microsoft Office PowerPoint</Application>
  <PresentationFormat>Custom</PresentationFormat>
  <Paragraphs>154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7B56N72</cp:lastModifiedBy>
  <cp:revision>2187</cp:revision>
  <dcterms:created xsi:type="dcterms:W3CDTF">2006-08-16T00:00:00Z</dcterms:created>
  <dcterms:modified xsi:type="dcterms:W3CDTF">2021-02-03T09:52:52Z</dcterms:modified>
</cp:coreProperties>
</file>