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65" r:id="rId12"/>
    <p:sldId id="266" r:id="rId13"/>
    <p:sldId id="267" r:id="rId14"/>
    <p:sldId id="277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74AEE-B85C-4054-BF3E-4794537CCBB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CA926-CA17-4485-A660-B293789F8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91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CA926-CA17-4485-A660-B293789F89A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2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B01-FCCB-4352-B4BF-F6185C65DC4B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65C-F899-4418-AD3A-B8F6CDE6D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9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B01-FCCB-4352-B4BF-F6185C65DC4B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65C-F899-4418-AD3A-B8F6CDE6D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2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B01-FCCB-4352-B4BF-F6185C65DC4B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65C-F899-4418-AD3A-B8F6CDE6D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9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B01-FCCB-4352-B4BF-F6185C65DC4B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65C-F899-4418-AD3A-B8F6CDE6D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4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B01-FCCB-4352-B4BF-F6185C65DC4B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65C-F899-4418-AD3A-B8F6CDE6D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0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B01-FCCB-4352-B4BF-F6185C65DC4B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65C-F899-4418-AD3A-B8F6CDE6D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3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B01-FCCB-4352-B4BF-F6185C65DC4B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65C-F899-4418-AD3A-B8F6CDE6D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9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B01-FCCB-4352-B4BF-F6185C65DC4B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65C-F899-4418-AD3A-B8F6CDE6D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0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B01-FCCB-4352-B4BF-F6185C65DC4B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65C-F899-4418-AD3A-B8F6CDE6D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9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B01-FCCB-4352-B4BF-F6185C65DC4B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65C-F899-4418-AD3A-B8F6CDE6D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1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B01-FCCB-4352-B4BF-F6185C65DC4B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65C-F899-4418-AD3A-B8F6CDE6D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1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91B01-FCCB-4352-B4BF-F6185C65DC4B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0465C-F899-4418-AD3A-B8F6CDE6D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5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"/>
            <a:ext cx="12192002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87887" y="5756031"/>
            <a:ext cx="7176175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i="1" dirty="0" smtClean="0">
                <a:solidFill>
                  <a:srgbClr val="FF0000"/>
                </a:solidFill>
              </a:rPr>
              <a:t>     </a:t>
            </a:r>
            <a:r>
              <a:rPr lang="en-US" sz="6000" i="1" u="sng" dirty="0" smtClean="0">
                <a:solidFill>
                  <a:srgbClr val="FF0000"/>
                </a:solidFill>
              </a:rPr>
              <a:t>GOOD </a:t>
            </a:r>
            <a:r>
              <a:rPr lang="en-US" sz="6000" i="1" u="sng" dirty="0" smtClean="0">
                <a:solidFill>
                  <a:srgbClr val="FF0000"/>
                </a:solidFill>
              </a:rPr>
              <a:t>MORNING</a:t>
            </a:r>
            <a:endParaRPr lang="en-US" sz="60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6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476" y="230830"/>
            <a:ext cx="10292861" cy="4923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7476" y="5790540"/>
            <a:ext cx="10292861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 </a:t>
            </a:r>
            <a:r>
              <a:rPr lang="en-US" sz="3600" dirty="0" smtClean="0">
                <a:solidFill>
                  <a:schemeClr val="bg1"/>
                </a:solidFill>
              </a:rPr>
              <a:t>They happen every day or on some occasions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67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62" y="917697"/>
            <a:ext cx="4439016" cy="352534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785" y="902859"/>
            <a:ext cx="3669323" cy="354018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15" y="902859"/>
            <a:ext cx="3622431" cy="354018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422031" y="4958862"/>
            <a:ext cx="11218984" cy="15696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Are these events news? Should they  be published in newspapers? The answer  is a big ‘NO’. Then what is news anyway ? What do we want to know from the media?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2754" y="290457"/>
            <a:ext cx="215077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Describing lesson-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52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184" y="328245"/>
            <a:ext cx="4736124" cy="252778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8" y="3149110"/>
            <a:ext cx="11465169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5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38" y="644769"/>
            <a:ext cx="5639533" cy="4021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80305" y="4970585"/>
            <a:ext cx="11809926" cy="138499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first thing is that news should be a piece of information. Secondly ,the information should be recent or new, hence it is ‘news’. Thirdly, mass people should take interest in it. Fourthly ,it should be self–explained.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45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98276" cy="2782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168" y="75651"/>
            <a:ext cx="3745523" cy="2782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831" y="-64110"/>
            <a:ext cx="3733800" cy="2805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1668" y="5479675"/>
            <a:ext cx="11938963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That is , it should answer all the questions with who, which , what, where, when , why , and how Finally, it should be objective. Recently ,another aspect has been added; news is either printed or broadcast or on the internet.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45" y="3014663"/>
            <a:ext cx="2973684" cy="239150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300" y="2857685"/>
            <a:ext cx="3089449" cy="239150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831" y="2857684"/>
            <a:ext cx="3153508" cy="239150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3618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45800" y="-880876"/>
            <a:ext cx="3791319" cy="63172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94524" y="-274937"/>
            <a:ext cx="3791320" cy="510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2305" y="4700955"/>
            <a:ext cx="11768502" cy="175432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There are opinions that the term  ‘news ‘ comes from ‘new’ . Others say it is news because it comes from all directions: North , East , West , South.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9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6524" y="564104"/>
            <a:ext cx="4273414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Silent Reading</a:t>
            </a:r>
            <a:endParaRPr lang="en-US" sz="5400" b="1" i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343" y="1812890"/>
            <a:ext cx="9629775" cy="492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68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07579" y="1372997"/>
            <a:ext cx="4743799" cy="923330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Individual Work</a:t>
            </a:r>
            <a:endParaRPr lang="en-US" sz="5400" b="1" i="1" u="sng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6031" y="3387968"/>
            <a:ext cx="9331569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       What is news 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       What is an information ?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3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5221" y="457888"/>
            <a:ext cx="3688575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Group Work</a:t>
            </a:r>
            <a:endParaRPr lang="en-US" sz="5400" b="1" i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014" y="277842"/>
            <a:ext cx="2145323" cy="148062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761999" y="2098431"/>
            <a:ext cx="11136924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smtClean="0"/>
              <a:t>        </a:t>
            </a:r>
            <a:r>
              <a:rPr lang="en-US" sz="2400" dirty="0" smtClean="0">
                <a:solidFill>
                  <a:schemeClr val="bg1"/>
                </a:solidFill>
              </a:rPr>
              <a:t>Choose the correct answer from the alternative: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200400"/>
            <a:ext cx="11617569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News is---------------------------------.</a:t>
            </a:r>
          </a:p>
          <a:p>
            <a:r>
              <a:rPr lang="en-US" dirty="0"/>
              <a:t> </a:t>
            </a:r>
            <a:r>
              <a:rPr lang="en-US" dirty="0" smtClean="0"/>
              <a:t>       (a ) a common event         (b ) a regular  event    (c )    an event happening on occasions       (d) a new information</a:t>
            </a:r>
          </a:p>
          <a:p>
            <a:pPr marL="342900" indent="-342900">
              <a:buAutoNum type="arabicPeriod" startAt="2"/>
            </a:pPr>
            <a:r>
              <a:rPr lang="en-US" dirty="0" smtClean="0"/>
              <a:t>Newspapers --------news.</a:t>
            </a:r>
          </a:p>
          <a:p>
            <a:r>
              <a:rPr lang="en-US" dirty="0"/>
              <a:t> </a:t>
            </a:r>
            <a:r>
              <a:rPr lang="en-US" dirty="0" smtClean="0"/>
              <a:t>      (a) happen                (b)       create                        (c )    publish                                (d)   advertise</a:t>
            </a:r>
          </a:p>
          <a:p>
            <a:pPr marL="342900" indent="-342900">
              <a:buAutoNum type="arabicPeriod" startAt="3"/>
            </a:pPr>
            <a:r>
              <a:rPr lang="en-US" dirty="0" smtClean="0"/>
              <a:t>We get news from--------------.</a:t>
            </a:r>
          </a:p>
          <a:p>
            <a:r>
              <a:rPr lang="en-US" dirty="0"/>
              <a:t> </a:t>
            </a:r>
            <a:r>
              <a:rPr lang="en-US" dirty="0" smtClean="0"/>
              <a:t>       (a)  everybody                        (b)    mass people          (c )       opinions                            (d)     the media</a:t>
            </a:r>
          </a:p>
          <a:p>
            <a:pPr marL="342900" indent="-342900">
              <a:buAutoNum type="arabicPeriod" startAt="4"/>
            </a:pPr>
            <a:r>
              <a:rPr lang="en-US" dirty="0" smtClean="0"/>
              <a:t>The news comes from------------------------.</a:t>
            </a:r>
          </a:p>
          <a:p>
            <a:r>
              <a:rPr lang="en-US" dirty="0"/>
              <a:t> </a:t>
            </a:r>
            <a:r>
              <a:rPr lang="en-US" dirty="0" smtClean="0"/>
              <a:t>        (a ) one direction                 (b)       two directions            (c)       three directions         (d )         four directions</a:t>
            </a:r>
          </a:p>
          <a:p>
            <a:pPr marL="342900" indent="-342900">
              <a:buAutoNum type="arabicPeriod" startAt="5"/>
            </a:pPr>
            <a:r>
              <a:rPr lang="en-US" dirty="0" smtClean="0"/>
              <a:t>We get news from different ---------------------------.</a:t>
            </a:r>
          </a:p>
          <a:p>
            <a:r>
              <a:rPr lang="en-US" dirty="0"/>
              <a:t> </a:t>
            </a:r>
            <a:r>
              <a:rPr lang="en-US" dirty="0" smtClean="0"/>
              <a:t>        (a) source                           (b ) events            (c )        </a:t>
            </a:r>
            <a:r>
              <a:rPr lang="en-US" dirty="0" err="1" smtClean="0"/>
              <a:t>meditums</a:t>
            </a:r>
            <a:r>
              <a:rPr lang="en-US" dirty="0" smtClean="0"/>
              <a:t>                                            (d)    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3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6876" y="822011"/>
            <a:ext cx="3375539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Evaluation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615" y="2157046"/>
            <a:ext cx="10937631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</a:rPr>
              <a:t>      Answer the following questions from reading of the text: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44615" y="3669324"/>
            <a:ext cx="7842574" cy="193899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What does Charles Anderson Dana say about news 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Which events are news 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What does  ‘News ‘ mean 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What  should not be published in newspapers 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What is the most educative page of a newspaper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903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91353" y="773723"/>
            <a:ext cx="4208585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 i="1" dirty="0" smtClean="0"/>
              <a:t>  Identity</a:t>
            </a:r>
            <a:endParaRPr lang="en-US" sz="7200" i="1" dirty="0"/>
          </a:p>
        </p:txBody>
      </p:sp>
      <p:sp>
        <p:nvSpPr>
          <p:cNvPr id="5" name="Folded Corner 4"/>
          <p:cNvSpPr/>
          <p:nvPr/>
        </p:nvSpPr>
        <p:spPr>
          <a:xfrm>
            <a:off x="2614247" y="3235569"/>
            <a:ext cx="4396153" cy="2168770"/>
          </a:xfrm>
          <a:prstGeom prst="foldedCorner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Md </a:t>
            </a:r>
            <a:r>
              <a:rPr lang="en-US" dirty="0" err="1" smtClean="0">
                <a:solidFill>
                  <a:srgbClr val="FFFF00"/>
                </a:solidFill>
              </a:rPr>
              <a:t>shafiqul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islam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Assistant Teacher</a:t>
            </a:r>
          </a:p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Sonatan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Darussannat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Dakhil</a:t>
            </a:r>
            <a:r>
              <a:rPr lang="en-US" dirty="0" smtClean="0">
                <a:solidFill>
                  <a:srgbClr val="FFFF00"/>
                </a:solidFill>
              </a:rPr>
              <a:t> Madrasha</a:t>
            </a:r>
          </a:p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Kawnia</a:t>
            </a:r>
            <a:r>
              <a:rPr lang="en-US" dirty="0" smtClean="0">
                <a:solidFill>
                  <a:srgbClr val="FFFF00"/>
                </a:solidFill>
              </a:rPr>
              <a:t>, Rangpur.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Mail:shafiqulislam42347@gmail.com</a:t>
            </a:r>
          </a:p>
          <a:p>
            <a:pPr algn="ctr"/>
            <a:r>
              <a:rPr lang="en-US" smtClean="0">
                <a:solidFill>
                  <a:srgbClr val="FFFF00"/>
                </a:solidFill>
              </a:rPr>
              <a:t>Mobile:01735535715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44154" y="3481755"/>
            <a:ext cx="3760465" cy="144655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English 1</a:t>
            </a:r>
            <a:r>
              <a:rPr lang="en-US" sz="2800" baseline="30000" dirty="0" smtClean="0">
                <a:solidFill>
                  <a:schemeClr val="bg1"/>
                </a:solidFill>
              </a:rPr>
              <a:t>st</a:t>
            </a:r>
            <a:r>
              <a:rPr lang="en-US" sz="2800" dirty="0" smtClean="0">
                <a:solidFill>
                  <a:schemeClr val="bg1"/>
                </a:solidFill>
              </a:rPr>
              <a:t> Paper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</a:t>
            </a:r>
            <a:r>
              <a:rPr lang="en-US" sz="2000" dirty="0" smtClean="0">
                <a:solidFill>
                  <a:schemeClr val="bg1"/>
                </a:solidFill>
              </a:rPr>
              <a:t>Class: Eight</a:t>
            </a:r>
          </a:p>
          <a:p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    Lesson: One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sz="2000" dirty="0" smtClean="0">
                <a:solidFill>
                  <a:schemeClr val="bg1"/>
                </a:solidFill>
              </a:rPr>
              <a:t>Date:02/02/2021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2381" y="493765"/>
            <a:ext cx="3679855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Home work </a:t>
            </a:r>
            <a:endParaRPr lang="en-US" sz="5400" b="1" i="1" u="sng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214" y="146043"/>
            <a:ext cx="3691545" cy="191721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283677" y="2625968"/>
            <a:ext cx="1036906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     Read the following text and fill in the gaps with appropriate words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78524" y="4215987"/>
            <a:ext cx="9870830" cy="193899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first newspaper printed in India was Hickey’s Bengal Gazette in 1780 under the (a)------------. It was (b)-------------by James Augustus Hickey. In this process, the first  Bangla(c )-------------------, the </a:t>
            </a:r>
            <a:r>
              <a:rPr lang="en-US" sz="2400" dirty="0" err="1" smtClean="0">
                <a:solidFill>
                  <a:schemeClr val="bg1"/>
                </a:solidFill>
              </a:rPr>
              <a:t>Samachar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Darpon</a:t>
            </a:r>
            <a:r>
              <a:rPr lang="en-US" sz="2400" dirty="0" smtClean="0">
                <a:solidFill>
                  <a:schemeClr val="bg1"/>
                </a:solidFill>
              </a:rPr>
              <a:t>, came out in 1818. </a:t>
            </a:r>
            <a:r>
              <a:rPr lang="en-US" sz="2400" dirty="0">
                <a:solidFill>
                  <a:schemeClr val="bg1"/>
                </a:solidFill>
              </a:rPr>
              <a:t>T</a:t>
            </a:r>
            <a:r>
              <a:rPr lang="en-US" sz="2400" dirty="0" smtClean="0">
                <a:solidFill>
                  <a:schemeClr val="bg1"/>
                </a:solidFill>
              </a:rPr>
              <a:t>he missionaries ran this(d)-----------------. The Azad became  (e )----------first daily newspaper.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5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29507" y="5345723"/>
            <a:ext cx="8088923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   </a:t>
            </a:r>
            <a:r>
              <a:rPr lang="en-US" sz="5400" i="1" u="sng" dirty="0" smtClean="0">
                <a:solidFill>
                  <a:schemeClr val="bg1"/>
                </a:solidFill>
              </a:rPr>
              <a:t>THANK YOU ALL STUDENT</a:t>
            </a:r>
            <a:endParaRPr lang="en-US" sz="5400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9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83"/>
          <a:stretch/>
        </p:blipFill>
        <p:spPr>
          <a:xfrm>
            <a:off x="1914413" y="1881706"/>
            <a:ext cx="3962400" cy="374004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681" y="1881706"/>
            <a:ext cx="4045693" cy="374004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73582" y="738554"/>
            <a:ext cx="4806461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i="1" u="sng" dirty="0" smtClean="0"/>
              <a:t>LOOK AT THE PICTURE</a:t>
            </a:r>
            <a:endParaRPr lang="en-US" sz="4000" i="1" u="sng" dirty="0"/>
          </a:p>
        </p:txBody>
      </p:sp>
    </p:spTree>
    <p:extLst>
      <p:ext uri="{BB962C8B-B14F-4D97-AF65-F5344CB8AC3E}">
        <p14:creationId xmlns:p14="http://schemas.microsoft.com/office/powerpoint/2010/main" val="279072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64" y="1365736"/>
            <a:ext cx="3761643" cy="2722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980" y="1365736"/>
            <a:ext cx="3311220" cy="2722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621" y="1641231"/>
            <a:ext cx="3724275" cy="226768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4" y="4372709"/>
            <a:ext cx="4230565" cy="238161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739" y="4275786"/>
            <a:ext cx="5005754" cy="247853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2661137" y="373563"/>
            <a:ext cx="5786711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bg1"/>
                </a:solidFill>
              </a:rPr>
              <a:t>  </a:t>
            </a:r>
            <a:r>
              <a:rPr lang="en-US" sz="4000" i="1" u="sng" dirty="0" smtClean="0">
                <a:solidFill>
                  <a:schemeClr val="bg1"/>
                </a:solidFill>
              </a:rPr>
              <a:t>LOOK AT MORE PICTURE</a:t>
            </a:r>
            <a:endParaRPr lang="en-US" sz="4000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2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 Arrow Callout 6"/>
          <p:cNvSpPr/>
          <p:nvPr/>
        </p:nvSpPr>
        <p:spPr>
          <a:xfrm>
            <a:off x="685800" y="76200"/>
            <a:ext cx="9935308" cy="4114800"/>
          </a:xfrm>
          <a:custGeom>
            <a:avLst/>
            <a:gdLst>
              <a:gd name="connsiteX0" fmla="*/ 0 w 3124200"/>
              <a:gd name="connsiteY0" fmla="*/ 1028700 h 2057400"/>
              <a:gd name="connsiteX1" fmla="*/ 380928 w 3124200"/>
              <a:gd name="connsiteY1" fmla="*/ 647772 h 2057400"/>
              <a:gd name="connsiteX2" fmla="*/ 380928 w 3124200"/>
              <a:gd name="connsiteY2" fmla="*/ 838236 h 2057400"/>
              <a:gd name="connsiteX3" fmla="*/ 810371 w 3124200"/>
              <a:gd name="connsiteY3" fmla="*/ 838236 h 2057400"/>
              <a:gd name="connsiteX4" fmla="*/ 810371 w 3124200"/>
              <a:gd name="connsiteY4" fmla="*/ 533659 h 2057400"/>
              <a:gd name="connsiteX5" fmla="*/ 1371636 w 3124200"/>
              <a:gd name="connsiteY5" fmla="*/ 533659 h 2057400"/>
              <a:gd name="connsiteX6" fmla="*/ 1371636 w 3124200"/>
              <a:gd name="connsiteY6" fmla="*/ 380928 h 2057400"/>
              <a:gd name="connsiteX7" fmla="*/ 1181172 w 3124200"/>
              <a:gd name="connsiteY7" fmla="*/ 380928 h 2057400"/>
              <a:gd name="connsiteX8" fmla="*/ 1562100 w 3124200"/>
              <a:gd name="connsiteY8" fmla="*/ 0 h 2057400"/>
              <a:gd name="connsiteX9" fmla="*/ 1943028 w 3124200"/>
              <a:gd name="connsiteY9" fmla="*/ 380928 h 2057400"/>
              <a:gd name="connsiteX10" fmla="*/ 1752564 w 3124200"/>
              <a:gd name="connsiteY10" fmla="*/ 380928 h 2057400"/>
              <a:gd name="connsiteX11" fmla="*/ 1752564 w 3124200"/>
              <a:gd name="connsiteY11" fmla="*/ 533659 h 2057400"/>
              <a:gd name="connsiteX12" fmla="*/ 2313829 w 3124200"/>
              <a:gd name="connsiteY12" fmla="*/ 533659 h 2057400"/>
              <a:gd name="connsiteX13" fmla="*/ 2313829 w 3124200"/>
              <a:gd name="connsiteY13" fmla="*/ 838236 h 2057400"/>
              <a:gd name="connsiteX14" fmla="*/ 2743272 w 3124200"/>
              <a:gd name="connsiteY14" fmla="*/ 838236 h 2057400"/>
              <a:gd name="connsiteX15" fmla="*/ 2743272 w 3124200"/>
              <a:gd name="connsiteY15" fmla="*/ 647772 h 2057400"/>
              <a:gd name="connsiteX16" fmla="*/ 3124200 w 3124200"/>
              <a:gd name="connsiteY16" fmla="*/ 1028700 h 2057400"/>
              <a:gd name="connsiteX17" fmla="*/ 2743272 w 3124200"/>
              <a:gd name="connsiteY17" fmla="*/ 1409628 h 2057400"/>
              <a:gd name="connsiteX18" fmla="*/ 2743272 w 3124200"/>
              <a:gd name="connsiteY18" fmla="*/ 1219164 h 2057400"/>
              <a:gd name="connsiteX19" fmla="*/ 2313829 w 3124200"/>
              <a:gd name="connsiteY19" fmla="*/ 1219164 h 2057400"/>
              <a:gd name="connsiteX20" fmla="*/ 2313829 w 3124200"/>
              <a:gd name="connsiteY20" fmla="*/ 1523741 h 2057400"/>
              <a:gd name="connsiteX21" fmla="*/ 1752564 w 3124200"/>
              <a:gd name="connsiteY21" fmla="*/ 1523741 h 2057400"/>
              <a:gd name="connsiteX22" fmla="*/ 1752564 w 3124200"/>
              <a:gd name="connsiteY22" fmla="*/ 1676472 h 2057400"/>
              <a:gd name="connsiteX23" fmla="*/ 1943028 w 3124200"/>
              <a:gd name="connsiteY23" fmla="*/ 1676472 h 2057400"/>
              <a:gd name="connsiteX24" fmla="*/ 1562100 w 3124200"/>
              <a:gd name="connsiteY24" fmla="*/ 2057400 h 2057400"/>
              <a:gd name="connsiteX25" fmla="*/ 1181172 w 3124200"/>
              <a:gd name="connsiteY25" fmla="*/ 1676472 h 2057400"/>
              <a:gd name="connsiteX26" fmla="*/ 1371636 w 3124200"/>
              <a:gd name="connsiteY26" fmla="*/ 1676472 h 2057400"/>
              <a:gd name="connsiteX27" fmla="*/ 1371636 w 3124200"/>
              <a:gd name="connsiteY27" fmla="*/ 1523741 h 2057400"/>
              <a:gd name="connsiteX28" fmla="*/ 810371 w 3124200"/>
              <a:gd name="connsiteY28" fmla="*/ 1523741 h 2057400"/>
              <a:gd name="connsiteX29" fmla="*/ 810371 w 3124200"/>
              <a:gd name="connsiteY29" fmla="*/ 1219164 h 2057400"/>
              <a:gd name="connsiteX30" fmla="*/ 380928 w 3124200"/>
              <a:gd name="connsiteY30" fmla="*/ 1219164 h 2057400"/>
              <a:gd name="connsiteX31" fmla="*/ 380928 w 3124200"/>
              <a:gd name="connsiteY31" fmla="*/ 1409628 h 2057400"/>
              <a:gd name="connsiteX32" fmla="*/ 0 w 3124200"/>
              <a:gd name="connsiteY32" fmla="*/ 1028700 h 2057400"/>
              <a:gd name="connsiteX0" fmla="*/ 75000 w 3199200"/>
              <a:gd name="connsiteY0" fmla="*/ 1235270 h 2263970"/>
              <a:gd name="connsiteX1" fmla="*/ 455928 w 3199200"/>
              <a:gd name="connsiteY1" fmla="*/ 854342 h 2263970"/>
              <a:gd name="connsiteX2" fmla="*/ 455928 w 3199200"/>
              <a:gd name="connsiteY2" fmla="*/ 1044806 h 2263970"/>
              <a:gd name="connsiteX3" fmla="*/ 885371 w 3199200"/>
              <a:gd name="connsiteY3" fmla="*/ 1044806 h 2263970"/>
              <a:gd name="connsiteX4" fmla="*/ 0 w 3199200"/>
              <a:gd name="connsiteY4" fmla="*/ 0 h 2263970"/>
              <a:gd name="connsiteX5" fmla="*/ 1446636 w 3199200"/>
              <a:gd name="connsiteY5" fmla="*/ 740229 h 2263970"/>
              <a:gd name="connsiteX6" fmla="*/ 1446636 w 3199200"/>
              <a:gd name="connsiteY6" fmla="*/ 587498 h 2263970"/>
              <a:gd name="connsiteX7" fmla="*/ 1256172 w 3199200"/>
              <a:gd name="connsiteY7" fmla="*/ 587498 h 2263970"/>
              <a:gd name="connsiteX8" fmla="*/ 1637100 w 3199200"/>
              <a:gd name="connsiteY8" fmla="*/ 206570 h 2263970"/>
              <a:gd name="connsiteX9" fmla="*/ 2018028 w 3199200"/>
              <a:gd name="connsiteY9" fmla="*/ 587498 h 2263970"/>
              <a:gd name="connsiteX10" fmla="*/ 1827564 w 3199200"/>
              <a:gd name="connsiteY10" fmla="*/ 587498 h 2263970"/>
              <a:gd name="connsiteX11" fmla="*/ 1827564 w 3199200"/>
              <a:gd name="connsiteY11" fmla="*/ 740229 h 2263970"/>
              <a:gd name="connsiteX12" fmla="*/ 2388829 w 3199200"/>
              <a:gd name="connsiteY12" fmla="*/ 740229 h 2263970"/>
              <a:gd name="connsiteX13" fmla="*/ 2388829 w 3199200"/>
              <a:gd name="connsiteY13" fmla="*/ 1044806 h 2263970"/>
              <a:gd name="connsiteX14" fmla="*/ 2818272 w 3199200"/>
              <a:gd name="connsiteY14" fmla="*/ 1044806 h 2263970"/>
              <a:gd name="connsiteX15" fmla="*/ 2818272 w 3199200"/>
              <a:gd name="connsiteY15" fmla="*/ 854342 h 2263970"/>
              <a:gd name="connsiteX16" fmla="*/ 3199200 w 3199200"/>
              <a:gd name="connsiteY16" fmla="*/ 1235270 h 2263970"/>
              <a:gd name="connsiteX17" fmla="*/ 2818272 w 3199200"/>
              <a:gd name="connsiteY17" fmla="*/ 1616198 h 2263970"/>
              <a:gd name="connsiteX18" fmla="*/ 2818272 w 3199200"/>
              <a:gd name="connsiteY18" fmla="*/ 1425734 h 2263970"/>
              <a:gd name="connsiteX19" fmla="*/ 2388829 w 3199200"/>
              <a:gd name="connsiteY19" fmla="*/ 1425734 h 2263970"/>
              <a:gd name="connsiteX20" fmla="*/ 2388829 w 3199200"/>
              <a:gd name="connsiteY20" fmla="*/ 1730311 h 2263970"/>
              <a:gd name="connsiteX21" fmla="*/ 1827564 w 3199200"/>
              <a:gd name="connsiteY21" fmla="*/ 1730311 h 2263970"/>
              <a:gd name="connsiteX22" fmla="*/ 1827564 w 3199200"/>
              <a:gd name="connsiteY22" fmla="*/ 1883042 h 2263970"/>
              <a:gd name="connsiteX23" fmla="*/ 2018028 w 3199200"/>
              <a:gd name="connsiteY23" fmla="*/ 1883042 h 2263970"/>
              <a:gd name="connsiteX24" fmla="*/ 1637100 w 3199200"/>
              <a:gd name="connsiteY24" fmla="*/ 2263970 h 2263970"/>
              <a:gd name="connsiteX25" fmla="*/ 1256172 w 3199200"/>
              <a:gd name="connsiteY25" fmla="*/ 1883042 h 2263970"/>
              <a:gd name="connsiteX26" fmla="*/ 1446636 w 3199200"/>
              <a:gd name="connsiteY26" fmla="*/ 1883042 h 2263970"/>
              <a:gd name="connsiteX27" fmla="*/ 1446636 w 3199200"/>
              <a:gd name="connsiteY27" fmla="*/ 1730311 h 2263970"/>
              <a:gd name="connsiteX28" fmla="*/ 885371 w 3199200"/>
              <a:gd name="connsiteY28" fmla="*/ 1730311 h 2263970"/>
              <a:gd name="connsiteX29" fmla="*/ 885371 w 3199200"/>
              <a:gd name="connsiteY29" fmla="*/ 1425734 h 2263970"/>
              <a:gd name="connsiteX30" fmla="*/ 455928 w 3199200"/>
              <a:gd name="connsiteY30" fmla="*/ 1425734 h 2263970"/>
              <a:gd name="connsiteX31" fmla="*/ 455928 w 3199200"/>
              <a:gd name="connsiteY31" fmla="*/ 1616198 h 2263970"/>
              <a:gd name="connsiteX32" fmla="*/ 75000 w 3199200"/>
              <a:gd name="connsiteY32" fmla="*/ 1235270 h 2263970"/>
              <a:gd name="connsiteX0" fmla="*/ 75000 w 3199200"/>
              <a:gd name="connsiteY0" fmla="*/ 1278812 h 2307512"/>
              <a:gd name="connsiteX1" fmla="*/ 455928 w 3199200"/>
              <a:gd name="connsiteY1" fmla="*/ 897884 h 2307512"/>
              <a:gd name="connsiteX2" fmla="*/ 455928 w 3199200"/>
              <a:gd name="connsiteY2" fmla="*/ 1088348 h 2307512"/>
              <a:gd name="connsiteX3" fmla="*/ 885371 w 3199200"/>
              <a:gd name="connsiteY3" fmla="*/ 1088348 h 2307512"/>
              <a:gd name="connsiteX4" fmla="*/ 0 w 3199200"/>
              <a:gd name="connsiteY4" fmla="*/ 43542 h 2307512"/>
              <a:gd name="connsiteX5" fmla="*/ 1446636 w 3199200"/>
              <a:gd name="connsiteY5" fmla="*/ 783771 h 2307512"/>
              <a:gd name="connsiteX6" fmla="*/ 1446636 w 3199200"/>
              <a:gd name="connsiteY6" fmla="*/ 631040 h 2307512"/>
              <a:gd name="connsiteX7" fmla="*/ 1256172 w 3199200"/>
              <a:gd name="connsiteY7" fmla="*/ 631040 h 2307512"/>
              <a:gd name="connsiteX8" fmla="*/ 1637100 w 3199200"/>
              <a:gd name="connsiteY8" fmla="*/ 250112 h 2307512"/>
              <a:gd name="connsiteX9" fmla="*/ 2018028 w 3199200"/>
              <a:gd name="connsiteY9" fmla="*/ 631040 h 2307512"/>
              <a:gd name="connsiteX10" fmla="*/ 1827564 w 3199200"/>
              <a:gd name="connsiteY10" fmla="*/ 631040 h 2307512"/>
              <a:gd name="connsiteX11" fmla="*/ 1827564 w 3199200"/>
              <a:gd name="connsiteY11" fmla="*/ 783771 h 2307512"/>
              <a:gd name="connsiteX12" fmla="*/ 3187115 w 3199200"/>
              <a:gd name="connsiteY12" fmla="*/ 0 h 2307512"/>
              <a:gd name="connsiteX13" fmla="*/ 2388829 w 3199200"/>
              <a:gd name="connsiteY13" fmla="*/ 1088348 h 2307512"/>
              <a:gd name="connsiteX14" fmla="*/ 2818272 w 3199200"/>
              <a:gd name="connsiteY14" fmla="*/ 1088348 h 2307512"/>
              <a:gd name="connsiteX15" fmla="*/ 2818272 w 3199200"/>
              <a:gd name="connsiteY15" fmla="*/ 897884 h 2307512"/>
              <a:gd name="connsiteX16" fmla="*/ 3199200 w 3199200"/>
              <a:gd name="connsiteY16" fmla="*/ 1278812 h 2307512"/>
              <a:gd name="connsiteX17" fmla="*/ 2818272 w 3199200"/>
              <a:gd name="connsiteY17" fmla="*/ 1659740 h 2307512"/>
              <a:gd name="connsiteX18" fmla="*/ 2818272 w 3199200"/>
              <a:gd name="connsiteY18" fmla="*/ 1469276 h 2307512"/>
              <a:gd name="connsiteX19" fmla="*/ 2388829 w 3199200"/>
              <a:gd name="connsiteY19" fmla="*/ 1469276 h 2307512"/>
              <a:gd name="connsiteX20" fmla="*/ 2388829 w 3199200"/>
              <a:gd name="connsiteY20" fmla="*/ 1773853 h 2307512"/>
              <a:gd name="connsiteX21" fmla="*/ 1827564 w 3199200"/>
              <a:gd name="connsiteY21" fmla="*/ 1773853 h 2307512"/>
              <a:gd name="connsiteX22" fmla="*/ 1827564 w 3199200"/>
              <a:gd name="connsiteY22" fmla="*/ 1926584 h 2307512"/>
              <a:gd name="connsiteX23" fmla="*/ 2018028 w 3199200"/>
              <a:gd name="connsiteY23" fmla="*/ 1926584 h 2307512"/>
              <a:gd name="connsiteX24" fmla="*/ 1637100 w 3199200"/>
              <a:gd name="connsiteY24" fmla="*/ 2307512 h 2307512"/>
              <a:gd name="connsiteX25" fmla="*/ 1256172 w 3199200"/>
              <a:gd name="connsiteY25" fmla="*/ 1926584 h 2307512"/>
              <a:gd name="connsiteX26" fmla="*/ 1446636 w 3199200"/>
              <a:gd name="connsiteY26" fmla="*/ 1926584 h 2307512"/>
              <a:gd name="connsiteX27" fmla="*/ 1446636 w 3199200"/>
              <a:gd name="connsiteY27" fmla="*/ 1773853 h 2307512"/>
              <a:gd name="connsiteX28" fmla="*/ 885371 w 3199200"/>
              <a:gd name="connsiteY28" fmla="*/ 1773853 h 2307512"/>
              <a:gd name="connsiteX29" fmla="*/ 885371 w 3199200"/>
              <a:gd name="connsiteY29" fmla="*/ 1469276 h 2307512"/>
              <a:gd name="connsiteX30" fmla="*/ 455928 w 3199200"/>
              <a:gd name="connsiteY30" fmla="*/ 1469276 h 2307512"/>
              <a:gd name="connsiteX31" fmla="*/ 455928 w 3199200"/>
              <a:gd name="connsiteY31" fmla="*/ 1659740 h 2307512"/>
              <a:gd name="connsiteX32" fmla="*/ 75000 w 3199200"/>
              <a:gd name="connsiteY32" fmla="*/ 1278812 h 2307512"/>
              <a:gd name="connsiteX0" fmla="*/ 1424829 w 4549029"/>
              <a:gd name="connsiteY0" fmla="*/ 1278812 h 2307512"/>
              <a:gd name="connsiteX1" fmla="*/ 1805757 w 4549029"/>
              <a:gd name="connsiteY1" fmla="*/ 897884 h 2307512"/>
              <a:gd name="connsiteX2" fmla="*/ 1805757 w 4549029"/>
              <a:gd name="connsiteY2" fmla="*/ 1088348 h 2307512"/>
              <a:gd name="connsiteX3" fmla="*/ 2235200 w 4549029"/>
              <a:gd name="connsiteY3" fmla="*/ 1088348 h 2307512"/>
              <a:gd name="connsiteX4" fmla="*/ 1349829 w 4549029"/>
              <a:gd name="connsiteY4" fmla="*/ 43542 h 2307512"/>
              <a:gd name="connsiteX5" fmla="*/ 2796465 w 4549029"/>
              <a:gd name="connsiteY5" fmla="*/ 783771 h 2307512"/>
              <a:gd name="connsiteX6" fmla="*/ 2796465 w 4549029"/>
              <a:gd name="connsiteY6" fmla="*/ 631040 h 2307512"/>
              <a:gd name="connsiteX7" fmla="*/ 2606001 w 4549029"/>
              <a:gd name="connsiteY7" fmla="*/ 631040 h 2307512"/>
              <a:gd name="connsiteX8" fmla="*/ 2986929 w 4549029"/>
              <a:gd name="connsiteY8" fmla="*/ 250112 h 2307512"/>
              <a:gd name="connsiteX9" fmla="*/ 3367857 w 4549029"/>
              <a:gd name="connsiteY9" fmla="*/ 631040 h 2307512"/>
              <a:gd name="connsiteX10" fmla="*/ 3177393 w 4549029"/>
              <a:gd name="connsiteY10" fmla="*/ 631040 h 2307512"/>
              <a:gd name="connsiteX11" fmla="*/ 3177393 w 4549029"/>
              <a:gd name="connsiteY11" fmla="*/ 783771 h 2307512"/>
              <a:gd name="connsiteX12" fmla="*/ 4536944 w 4549029"/>
              <a:gd name="connsiteY12" fmla="*/ 0 h 2307512"/>
              <a:gd name="connsiteX13" fmla="*/ 3738658 w 4549029"/>
              <a:gd name="connsiteY13" fmla="*/ 1088348 h 2307512"/>
              <a:gd name="connsiteX14" fmla="*/ 4168101 w 4549029"/>
              <a:gd name="connsiteY14" fmla="*/ 1088348 h 2307512"/>
              <a:gd name="connsiteX15" fmla="*/ 4168101 w 4549029"/>
              <a:gd name="connsiteY15" fmla="*/ 897884 h 2307512"/>
              <a:gd name="connsiteX16" fmla="*/ 4549029 w 4549029"/>
              <a:gd name="connsiteY16" fmla="*/ 1278812 h 2307512"/>
              <a:gd name="connsiteX17" fmla="*/ 4168101 w 4549029"/>
              <a:gd name="connsiteY17" fmla="*/ 1659740 h 2307512"/>
              <a:gd name="connsiteX18" fmla="*/ 4168101 w 4549029"/>
              <a:gd name="connsiteY18" fmla="*/ 1469276 h 2307512"/>
              <a:gd name="connsiteX19" fmla="*/ 3738658 w 4549029"/>
              <a:gd name="connsiteY19" fmla="*/ 1469276 h 2307512"/>
              <a:gd name="connsiteX20" fmla="*/ 3738658 w 4549029"/>
              <a:gd name="connsiteY20" fmla="*/ 1773853 h 2307512"/>
              <a:gd name="connsiteX21" fmla="*/ 3177393 w 4549029"/>
              <a:gd name="connsiteY21" fmla="*/ 1773853 h 2307512"/>
              <a:gd name="connsiteX22" fmla="*/ 3177393 w 4549029"/>
              <a:gd name="connsiteY22" fmla="*/ 1926584 h 2307512"/>
              <a:gd name="connsiteX23" fmla="*/ 3367857 w 4549029"/>
              <a:gd name="connsiteY23" fmla="*/ 1926584 h 2307512"/>
              <a:gd name="connsiteX24" fmla="*/ 2986929 w 4549029"/>
              <a:gd name="connsiteY24" fmla="*/ 2307512 h 2307512"/>
              <a:gd name="connsiteX25" fmla="*/ 2606001 w 4549029"/>
              <a:gd name="connsiteY25" fmla="*/ 1926584 h 2307512"/>
              <a:gd name="connsiteX26" fmla="*/ 2796465 w 4549029"/>
              <a:gd name="connsiteY26" fmla="*/ 1926584 h 2307512"/>
              <a:gd name="connsiteX27" fmla="*/ 2796465 w 4549029"/>
              <a:gd name="connsiteY27" fmla="*/ 1773853 h 2307512"/>
              <a:gd name="connsiteX28" fmla="*/ 0 w 4549029"/>
              <a:gd name="connsiteY28" fmla="*/ 2194767 h 2307512"/>
              <a:gd name="connsiteX29" fmla="*/ 2235200 w 4549029"/>
              <a:gd name="connsiteY29" fmla="*/ 1469276 h 2307512"/>
              <a:gd name="connsiteX30" fmla="*/ 1805757 w 4549029"/>
              <a:gd name="connsiteY30" fmla="*/ 1469276 h 2307512"/>
              <a:gd name="connsiteX31" fmla="*/ 1805757 w 4549029"/>
              <a:gd name="connsiteY31" fmla="*/ 1659740 h 2307512"/>
              <a:gd name="connsiteX32" fmla="*/ 1424829 w 4549029"/>
              <a:gd name="connsiteY32" fmla="*/ 1278812 h 2307512"/>
              <a:gd name="connsiteX0" fmla="*/ 1424829 w 5799686"/>
              <a:gd name="connsiteY0" fmla="*/ 1278812 h 2307512"/>
              <a:gd name="connsiteX1" fmla="*/ 1805757 w 5799686"/>
              <a:gd name="connsiteY1" fmla="*/ 897884 h 2307512"/>
              <a:gd name="connsiteX2" fmla="*/ 1805757 w 5799686"/>
              <a:gd name="connsiteY2" fmla="*/ 1088348 h 2307512"/>
              <a:gd name="connsiteX3" fmla="*/ 2235200 w 5799686"/>
              <a:gd name="connsiteY3" fmla="*/ 1088348 h 2307512"/>
              <a:gd name="connsiteX4" fmla="*/ 1349829 w 5799686"/>
              <a:gd name="connsiteY4" fmla="*/ 43542 h 2307512"/>
              <a:gd name="connsiteX5" fmla="*/ 2796465 w 5799686"/>
              <a:gd name="connsiteY5" fmla="*/ 783771 h 2307512"/>
              <a:gd name="connsiteX6" fmla="*/ 2796465 w 5799686"/>
              <a:gd name="connsiteY6" fmla="*/ 631040 h 2307512"/>
              <a:gd name="connsiteX7" fmla="*/ 2606001 w 5799686"/>
              <a:gd name="connsiteY7" fmla="*/ 631040 h 2307512"/>
              <a:gd name="connsiteX8" fmla="*/ 2986929 w 5799686"/>
              <a:gd name="connsiteY8" fmla="*/ 250112 h 2307512"/>
              <a:gd name="connsiteX9" fmla="*/ 3367857 w 5799686"/>
              <a:gd name="connsiteY9" fmla="*/ 631040 h 2307512"/>
              <a:gd name="connsiteX10" fmla="*/ 3177393 w 5799686"/>
              <a:gd name="connsiteY10" fmla="*/ 631040 h 2307512"/>
              <a:gd name="connsiteX11" fmla="*/ 3177393 w 5799686"/>
              <a:gd name="connsiteY11" fmla="*/ 783771 h 2307512"/>
              <a:gd name="connsiteX12" fmla="*/ 4536944 w 5799686"/>
              <a:gd name="connsiteY12" fmla="*/ 0 h 2307512"/>
              <a:gd name="connsiteX13" fmla="*/ 3738658 w 5799686"/>
              <a:gd name="connsiteY13" fmla="*/ 1088348 h 2307512"/>
              <a:gd name="connsiteX14" fmla="*/ 4168101 w 5799686"/>
              <a:gd name="connsiteY14" fmla="*/ 1088348 h 2307512"/>
              <a:gd name="connsiteX15" fmla="*/ 4168101 w 5799686"/>
              <a:gd name="connsiteY15" fmla="*/ 897884 h 2307512"/>
              <a:gd name="connsiteX16" fmla="*/ 4549029 w 5799686"/>
              <a:gd name="connsiteY16" fmla="*/ 1278812 h 2307512"/>
              <a:gd name="connsiteX17" fmla="*/ 4168101 w 5799686"/>
              <a:gd name="connsiteY17" fmla="*/ 1659740 h 2307512"/>
              <a:gd name="connsiteX18" fmla="*/ 4168101 w 5799686"/>
              <a:gd name="connsiteY18" fmla="*/ 1469276 h 2307512"/>
              <a:gd name="connsiteX19" fmla="*/ 3738658 w 5799686"/>
              <a:gd name="connsiteY19" fmla="*/ 1469276 h 2307512"/>
              <a:gd name="connsiteX20" fmla="*/ 5799686 w 5799686"/>
              <a:gd name="connsiteY20" fmla="*/ 2064139 h 2307512"/>
              <a:gd name="connsiteX21" fmla="*/ 3177393 w 5799686"/>
              <a:gd name="connsiteY21" fmla="*/ 1773853 h 2307512"/>
              <a:gd name="connsiteX22" fmla="*/ 3177393 w 5799686"/>
              <a:gd name="connsiteY22" fmla="*/ 1926584 h 2307512"/>
              <a:gd name="connsiteX23" fmla="*/ 3367857 w 5799686"/>
              <a:gd name="connsiteY23" fmla="*/ 1926584 h 2307512"/>
              <a:gd name="connsiteX24" fmla="*/ 2986929 w 5799686"/>
              <a:gd name="connsiteY24" fmla="*/ 2307512 h 2307512"/>
              <a:gd name="connsiteX25" fmla="*/ 2606001 w 5799686"/>
              <a:gd name="connsiteY25" fmla="*/ 1926584 h 2307512"/>
              <a:gd name="connsiteX26" fmla="*/ 2796465 w 5799686"/>
              <a:gd name="connsiteY26" fmla="*/ 1926584 h 2307512"/>
              <a:gd name="connsiteX27" fmla="*/ 2796465 w 5799686"/>
              <a:gd name="connsiteY27" fmla="*/ 1773853 h 2307512"/>
              <a:gd name="connsiteX28" fmla="*/ 0 w 5799686"/>
              <a:gd name="connsiteY28" fmla="*/ 2194767 h 2307512"/>
              <a:gd name="connsiteX29" fmla="*/ 2235200 w 5799686"/>
              <a:gd name="connsiteY29" fmla="*/ 1469276 h 2307512"/>
              <a:gd name="connsiteX30" fmla="*/ 1805757 w 5799686"/>
              <a:gd name="connsiteY30" fmla="*/ 1469276 h 2307512"/>
              <a:gd name="connsiteX31" fmla="*/ 1805757 w 5799686"/>
              <a:gd name="connsiteY31" fmla="*/ 1659740 h 2307512"/>
              <a:gd name="connsiteX32" fmla="*/ 1424829 w 5799686"/>
              <a:gd name="connsiteY32" fmla="*/ 1278812 h 2307512"/>
              <a:gd name="connsiteX0" fmla="*/ 1424829 w 5799686"/>
              <a:gd name="connsiteY0" fmla="*/ 1278812 h 2194767"/>
              <a:gd name="connsiteX1" fmla="*/ 1805757 w 5799686"/>
              <a:gd name="connsiteY1" fmla="*/ 897884 h 2194767"/>
              <a:gd name="connsiteX2" fmla="*/ 1805757 w 5799686"/>
              <a:gd name="connsiteY2" fmla="*/ 1088348 h 2194767"/>
              <a:gd name="connsiteX3" fmla="*/ 2235200 w 5799686"/>
              <a:gd name="connsiteY3" fmla="*/ 1088348 h 2194767"/>
              <a:gd name="connsiteX4" fmla="*/ 1349829 w 5799686"/>
              <a:gd name="connsiteY4" fmla="*/ 43542 h 2194767"/>
              <a:gd name="connsiteX5" fmla="*/ 2796465 w 5799686"/>
              <a:gd name="connsiteY5" fmla="*/ 783771 h 2194767"/>
              <a:gd name="connsiteX6" fmla="*/ 2796465 w 5799686"/>
              <a:gd name="connsiteY6" fmla="*/ 631040 h 2194767"/>
              <a:gd name="connsiteX7" fmla="*/ 2606001 w 5799686"/>
              <a:gd name="connsiteY7" fmla="*/ 631040 h 2194767"/>
              <a:gd name="connsiteX8" fmla="*/ 2986929 w 5799686"/>
              <a:gd name="connsiteY8" fmla="*/ 250112 h 2194767"/>
              <a:gd name="connsiteX9" fmla="*/ 3367857 w 5799686"/>
              <a:gd name="connsiteY9" fmla="*/ 631040 h 2194767"/>
              <a:gd name="connsiteX10" fmla="*/ 3177393 w 5799686"/>
              <a:gd name="connsiteY10" fmla="*/ 631040 h 2194767"/>
              <a:gd name="connsiteX11" fmla="*/ 3177393 w 5799686"/>
              <a:gd name="connsiteY11" fmla="*/ 783771 h 2194767"/>
              <a:gd name="connsiteX12" fmla="*/ 4536944 w 5799686"/>
              <a:gd name="connsiteY12" fmla="*/ 0 h 2194767"/>
              <a:gd name="connsiteX13" fmla="*/ 3738658 w 5799686"/>
              <a:gd name="connsiteY13" fmla="*/ 1088348 h 2194767"/>
              <a:gd name="connsiteX14" fmla="*/ 4168101 w 5799686"/>
              <a:gd name="connsiteY14" fmla="*/ 1088348 h 2194767"/>
              <a:gd name="connsiteX15" fmla="*/ 4168101 w 5799686"/>
              <a:gd name="connsiteY15" fmla="*/ 897884 h 2194767"/>
              <a:gd name="connsiteX16" fmla="*/ 4549029 w 5799686"/>
              <a:gd name="connsiteY16" fmla="*/ 1278812 h 2194767"/>
              <a:gd name="connsiteX17" fmla="*/ 4168101 w 5799686"/>
              <a:gd name="connsiteY17" fmla="*/ 1659740 h 2194767"/>
              <a:gd name="connsiteX18" fmla="*/ 4168101 w 5799686"/>
              <a:gd name="connsiteY18" fmla="*/ 1469276 h 2194767"/>
              <a:gd name="connsiteX19" fmla="*/ 3738658 w 5799686"/>
              <a:gd name="connsiteY19" fmla="*/ 1469276 h 2194767"/>
              <a:gd name="connsiteX20" fmla="*/ 5799686 w 5799686"/>
              <a:gd name="connsiteY20" fmla="*/ 2064139 h 2194767"/>
              <a:gd name="connsiteX21" fmla="*/ 3177393 w 5799686"/>
              <a:gd name="connsiteY21" fmla="*/ 1773853 h 2194767"/>
              <a:gd name="connsiteX22" fmla="*/ 3177393 w 5799686"/>
              <a:gd name="connsiteY22" fmla="*/ 1926584 h 2194767"/>
              <a:gd name="connsiteX23" fmla="*/ 3367857 w 5799686"/>
              <a:gd name="connsiteY23" fmla="*/ 1926584 h 2194767"/>
              <a:gd name="connsiteX24" fmla="*/ 2972414 w 5799686"/>
              <a:gd name="connsiteY24" fmla="*/ 1494712 h 2194767"/>
              <a:gd name="connsiteX25" fmla="*/ 2606001 w 5799686"/>
              <a:gd name="connsiteY25" fmla="*/ 1926584 h 2194767"/>
              <a:gd name="connsiteX26" fmla="*/ 2796465 w 5799686"/>
              <a:gd name="connsiteY26" fmla="*/ 1926584 h 2194767"/>
              <a:gd name="connsiteX27" fmla="*/ 2796465 w 5799686"/>
              <a:gd name="connsiteY27" fmla="*/ 1773853 h 2194767"/>
              <a:gd name="connsiteX28" fmla="*/ 0 w 5799686"/>
              <a:gd name="connsiteY28" fmla="*/ 2194767 h 2194767"/>
              <a:gd name="connsiteX29" fmla="*/ 2235200 w 5799686"/>
              <a:gd name="connsiteY29" fmla="*/ 1469276 h 2194767"/>
              <a:gd name="connsiteX30" fmla="*/ 1805757 w 5799686"/>
              <a:gd name="connsiteY30" fmla="*/ 1469276 h 2194767"/>
              <a:gd name="connsiteX31" fmla="*/ 1805757 w 5799686"/>
              <a:gd name="connsiteY31" fmla="*/ 1659740 h 2194767"/>
              <a:gd name="connsiteX32" fmla="*/ 1424829 w 5799686"/>
              <a:gd name="connsiteY32" fmla="*/ 1278812 h 2194767"/>
              <a:gd name="connsiteX0" fmla="*/ 1424829 w 5799686"/>
              <a:gd name="connsiteY0" fmla="*/ 1278812 h 2231384"/>
              <a:gd name="connsiteX1" fmla="*/ 1805757 w 5799686"/>
              <a:gd name="connsiteY1" fmla="*/ 897884 h 2231384"/>
              <a:gd name="connsiteX2" fmla="*/ 1805757 w 5799686"/>
              <a:gd name="connsiteY2" fmla="*/ 1088348 h 2231384"/>
              <a:gd name="connsiteX3" fmla="*/ 2235200 w 5799686"/>
              <a:gd name="connsiteY3" fmla="*/ 1088348 h 2231384"/>
              <a:gd name="connsiteX4" fmla="*/ 1349829 w 5799686"/>
              <a:gd name="connsiteY4" fmla="*/ 43542 h 2231384"/>
              <a:gd name="connsiteX5" fmla="*/ 2796465 w 5799686"/>
              <a:gd name="connsiteY5" fmla="*/ 783771 h 2231384"/>
              <a:gd name="connsiteX6" fmla="*/ 2796465 w 5799686"/>
              <a:gd name="connsiteY6" fmla="*/ 631040 h 2231384"/>
              <a:gd name="connsiteX7" fmla="*/ 2606001 w 5799686"/>
              <a:gd name="connsiteY7" fmla="*/ 631040 h 2231384"/>
              <a:gd name="connsiteX8" fmla="*/ 2986929 w 5799686"/>
              <a:gd name="connsiteY8" fmla="*/ 250112 h 2231384"/>
              <a:gd name="connsiteX9" fmla="*/ 3367857 w 5799686"/>
              <a:gd name="connsiteY9" fmla="*/ 631040 h 2231384"/>
              <a:gd name="connsiteX10" fmla="*/ 3177393 w 5799686"/>
              <a:gd name="connsiteY10" fmla="*/ 631040 h 2231384"/>
              <a:gd name="connsiteX11" fmla="*/ 3177393 w 5799686"/>
              <a:gd name="connsiteY11" fmla="*/ 783771 h 2231384"/>
              <a:gd name="connsiteX12" fmla="*/ 4536944 w 5799686"/>
              <a:gd name="connsiteY12" fmla="*/ 0 h 2231384"/>
              <a:gd name="connsiteX13" fmla="*/ 3738658 w 5799686"/>
              <a:gd name="connsiteY13" fmla="*/ 1088348 h 2231384"/>
              <a:gd name="connsiteX14" fmla="*/ 4168101 w 5799686"/>
              <a:gd name="connsiteY14" fmla="*/ 1088348 h 2231384"/>
              <a:gd name="connsiteX15" fmla="*/ 4168101 w 5799686"/>
              <a:gd name="connsiteY15" fmla="*/ 897884 h 2231384"/>
              <a:gd name="connsiteX16" fmla="*/ 4549029 w 5799686"/>
              <a:gd name="connsiteY16" fmla="*/ 1278812 h 2231384"/>
              <a:gd name="connsiteX17" fmla="*/ 4168101 w 5799686"/>
              <a:gd name="connsiteY17" fmla="*/ 1659740 h 2231384"/>
              <a:gd name="connsiteX18" fmla="*/ 4168101 w 5799686"/>
              <a:gd name="connsiteY18" fmla="*/ 1469276 h 2231384"/>
              <a:gd name="connsiteX19" fmla="*/ 3738658 w 5799686"/>
              <a:gd name="connsiteY19" fmla="*/ 1469276 h 2231384"/>
              <a:gd name="connsiteX20" fmla="*/ 5799686 w 5799686"/>
              <a:gd name="connsiteY20" fmla="*/ 2064139 h 2231384"/>
              <a:gd name="connsiteX21" fmla="*/ 3177393 w 5799686"/>
              <a:gd name="connsiteY21" fmla="*/ 1773853 h 2231384"/>
              <a:gd name="connsiteX22" fmla="*/ 3177393 w 5799686"/>
              <a:gd name="connsiteY22" fmla="*/ 1926584 h 2231384"/>
              <a:gd name="connsiteX23" fmla="*/ 3367857 w 5799686"/>
              <a:gd name="connsiteY23" fmla="*/ 1926584 h 2231384"/>
              <a:gd name="connsiteX24" fmla="*/ 2972414 w 5799686"/>
              <a:gd name="connsiteY24" fmla="*/ 1494712 h 2231384"/>
              <a:gd name="connsiteX25" fmla="*/ 2606001 w 5799686"/>
              <a:gd name="connsiteY25" fmla="*/ 1926584 h 2231384"/>
              <a:gd name="connsiteX26" fmla="*/ 2956122 w 5799686"/>
              <a:gd name="connsiteY26" fmla="*/ 2231384 h 2231384"/>
              <a:gd name="connsiteX27" fmla="*/ 2796465 w 5799686"/>
              <a:gd name="connsiteY27" fmla="*/ 1773853 h 2231384"/>
              <a:gd name="connsiteX28" fmla="*/ 0 w 5799686"/>
              <a:gd name="connsiteY28" fmla="*/ 2194767 h 2231384"/>
              <a:gd name="connsiteX29" fmla="*/ 2235200 w 5799686"/>
              <a:gd name="connsiteY29" fmla="*/ 1469276 h 2231384"/>
              <a:gd name="connsiteX30" fmla="*/ 1805757 w 5799686"/>
              <a:gd name="connsiteY30" fmla="*/ 1469276 h 2231384"/>
              <a:gd name="connsiteX31" fmla="*/ 1805757 w 5799686"/>
              <a:gd name="connsiteY31" fmla="*/ 1659740 h 2231384"/>
              <a:gd name="connsiteX32" fmla="*/ 1424829 w 5799686"/>
              <a:gd name="connsiteY32" fmla="*/ 1278812 h 2231384"/>
              <a:gd name="connsiteX0" fmla="*/ 1424829 w 5799686"/>
              <a:gd name="connsiteY0" fmla="*/ 1278812 h 2303956"/>
              <a:gd name="connsiteX1" fmla="*/ 1805757 w 5799686"/>
              <a:gd name="connsiteY1" fmla="*/ 897884 h 2303956"/>
              <a:gd name="connsiteX2" fmla="*/ 1805757 w 5799686"/>
              <a:gd name="connsiteY2" fmla="*/ 1088348 h 2303956"/>
              <a:gd name="connsiteX3" fmla="*/ 2235200 w 5799686"/>
              <a:gd name="connsiteY3" fmla="*/ 1088348 h 2303956"/>
              <a:gd name="connsiteX4" fmla="*/ 1349829 w 5799686"/>
              <a:gd name="connsiteY4" fmla="*/ 43542 h 2303956"/>
              <a:gd name="connsiteX5" fmla="*/ 2796465 w 5799686"/>
              <a:gd name="connsiteY5" fmla="*/ 783771 h 2303956"/>
              <a:gd name="connsiteX6" fmla="*/ 2796465 w 5799686"/>
              <a:gd name="connsiteY6" fmla="*/ 631040 h 2303956"/>
              <a:gd name="connsiteX7" fmla="*/ 2606001 w 5799686"/>
              <a:gd name="connsiteY7" fmla="*/ 631040 h 2303956"/>
              <a:gd name="connsiteX8" fmla="*/ 2986929 w 5799686"/>
              <a:gd name="connsiteY8" fmla="*/ 250112 h 2303956"/>
              <a:gd name="connsiteX9" fmla="*/ 3367857 w 5799686"/>
              <a:gd name="connsiteY9" fmla="*/ 631040 h 2303956"/>
              <a:gd name="connsiteX10" fmla="*/ 3177393 w 5799686"/>
              <a:gd name="connsiteY10" fmla="*/ 631040 h 2303956"/>
              <a:gd name="connsiteX11" fmla="*/ 3177393 w 5799686"/>
              <a:gd name="connsiteY11" fmla="*/ 783771 h 2303956"/>
              <a:gd name="connsiteX12" fmla="*/ 4536944 w 5799686"/>
              <a:gd name="connsiteY12" fmla="*/ 0 h 2303956"/>
              <a:gd name="connsiteX13" fmla="*/ 3738658 w 5799686"/>
              <a:gd name="connsiteY13" fmla="*/ 1088348 h 2303956"/>
              <a:gd name="connsiteX14" fmla="*/ 4168101 w 5799686"/>
              <a:gd name="connsiteY14" fmla="*/ 1088348 h 2303956"/>
              <a:gd name="connsiteX15" fmla="*/ 4168101 w 5799686"/>
              <a:gd name="connsiteY15" fmla="*/ 897884 h 2303956"/>
              <a:gd name="connsiteX16" fmla="*/ 4549029 w 5799686"/>
              <a:gd name="connsiteY16" fmla="*/ 1278812 h 2303956"/>
              <a:gd name="connsiteX17" fmla="*/ 4168101 w 5799686"/>
              <a:gd name="connsiteY17" fmla="*/ 1659740 h 2303956"/>
              <a:gd name="connsiteX18" fmla="*/ 4168101 w 5799686"/>
              <a:gd name="connsiteY18" fmla="*/ 1469276 h 2303956"/>
              <a:gd name="connsiteX19" fmla="*/ 3738658 w 5799686"/>
              <a:gd name="connsiteY19" fmla="*/ 1469276 h 2303956"/>
              <a:gd name="connsiteX20" fmla="*/ 5799686 w 5799686"/>
              <a:gd name="connsiteY20" fmla="*/ 2064139 h 2303956"/>
              <a:gd name="connsiteX21" fmla="*/ 3177393 w 5799686"/>
              <a:gd name="connsiteY21" fmla="*/ 1773853 h 2303956"/>
              <a:gd name="connsiteX22" fmla="*/ 2959679 w 5799686"/>
              <a:gd name="connsiteY22" fmla="*/ 2303956 h 2303956"/>
              <a:gd name="connsiteX23" fmla="*/ 3367857 w 5799686"/>
              <a:gd name="connsiteY23" fmla="*/ 1926584 h 2303956"/>
              <a:gd name="connsiteX24" fmla="*/ 2972414 w 5799686"/>
              <a:gd name="connsiteY24" fmla="*/ 1494712 h 2303956"/>
              <a:gd name="connsiteX25" fmla="*/ 2606001 w 5799686"/>
              <a:gd name="connsiteY25" fmla="*/ 1926584 h 2303956"/>
              <a:gd name="connsiteX26" fmla="*/ 2956122 w 5799686"/>
              <a:gd name="connsiteY26" fmla="*/ 2231384 h 2303956"/>
              <a:gd name="connsiteX27" fmla="*/ 2796465 w 5799686"/>
              <a:gd name="connsiteY27" fmla="*/ 1773853 h 2303956"/>
              <a:gd name="connsiteX28" fmla="*/ 0 w 5799686"/>
              <a:gd name="connsiteY28" fmla="*/ 2194767 h 2303956"/>
              <a:gd name="connsiteX29" fmla="*/ 2235200 w 5799686"/>
              <a:gd name="connsiteY29" fmla="*/ 1469276 h 2303956"/>
              <a:gd name="connsiteX30" fmla="*/ 1805757 w 5799686"/>
              <a:gd name="connsiteY30" fmla="*/ 1469276 h 2303956"/>
              <a:gd name="connsiteX31" fmla="*/ 1805757 w 5799686"/>
              <a:gd name="connsiteY31" fmla="*/ 1659740 h 2303956"/>
              <a:gd name="connsiteX32" fmla="*/ 1424829 w 5799686"/>
              <a:gd name="connsiteY32" fmla="*/ 1278812 h 2303956"/>
              <a:gd name="connsiteX0" fmla="*/ 1424829 w 5799686"/>
              <a:gd name="connsiteY0" fmla="*/ 1278812 h 2303956"/>
              <a:gd name="connsiteX1" fmla="*/ 1805757 w 5799686"/>
              <a:gd name="connsiteY1" fmla="*/ 897884 h 2303956"/>
              <a:gd name="connsiteX2" fmla="*/ 1805757 w 5799686"/>
              <a:gd name="connsiteY2" fmla="*/ 1088348 h 2303956"/>
              <a:gd name="connsiteX3" fmla="*/ 2235200 w 5799686"/>
              <a:gd name="connsiteY3" fmla="*/ 1088348 h 2303956"/>
              <a:gd name="connsiteX4" fmla="*/ 1349829 w 5799686"/>
              <a:gd name="connsiteY4" fmla="*/ 43542 h 2303956"/>
              <a:gd name="connsiteX5" fmla="*/ 2796465 w 5799686"/>
              <a:gd name="connsiteY5" fmla="*/ 783771 h 2303956"/>
              <a:gd name="connsiteX6" fmla="*/ 2796465 w 5799686"/>
              <a:gd name="connsiteY6" fmla="*/ 631040 h 2303956"/>
              <a:gd name="connsiteX7" fmla="*/ 2606001 w 5799686"/>
              <a:gd name="connsiteY7" fmla="*/ 631040 h 2303956"/>
              <a:gd name="connsiteX8" fmla="*/ 2986929 w 5799686"/>
              <a:gd name="connsiteY8" fmla="*/ 250112 h 2303956"/>
              <a:gd name="connsiteX9" fmla="*/ 3367857 w 5799686"/>
              <a:gd name="connsiteY9" fmla="*/ 631040 h 2303956"/>
              <a:gd name="connsiteX10" fmla="*/ 3177393 w 5799686"/>
              <a:gd name="connsiteY10" fmla="*/ 631040 h 2303956"/>
              <a:gd name="connsiteX11" fmla="*/ 3177393 w 5799686"/>
              <a:gd name="connsiteY11" fmla="*/ 783771 h 2303956"/>
              <a:gd name="connsiteX12" fmla="*/ 4536944 w 5799686"/>
              <a:gd name="connsiteY12" fmla="*/ 0 h 2303956"/>
              <a:gd name="connsiteX13" fmla="*/ 3738658 w 5799686"/>
              <a:gd name="connsiteY13" fmla="*/ 1088348 h 2303956"/>
              <a:gd name="connsiteX14" fmla="*/ 4168101 w 5799686"/>
              <a:gd name="connsiteY14" fmla="*/ 1088348 h 2303956"/>
              <a:gd name="connsiteX15" fmla="*/ 4168101 w 5799686"/>
              <a:gd name="connsiteY15" fmla="*/ 897884 h 2303956"/>
              <a:gd name="connsiteX16" fmla="*/ 4549029 w 5799686"/>
              <a:gd name="connsiteY16" fmla="*/ 1278812 h 2303956"/>
              <a:gd name="connsiteX17" fmla="*/ 4168101 w 5799686"/>
              <a:gd name="connsiteY17" fmla="*/ 1659740 h 2303956"/>
              <a:gd name="connsiteX18" fmla="*/ 4168101 w 5799686"/>
              <a:gd name="connsiteY18" fmla="*/ 1469276 h 2303956"/>
              <a:gd name="connsiteX19" fmla="*/ 3738658 w 5799686"/>
              <a:gd name="connsiteY19" fmla="*/ 1469276 h 2303956"/>
              <a:gd name="connsiteX20" fmla="*/ 5799686 w 5799686"/>
              <a:gd name="connsiteY20" fmla="*/ 2064139 h 2303956"/>
              <a:gd name="connsiteX21" fmla="*/ 3177393 w 5799686"/>
              <a:gd name="connsiteY21" fmla="*/ 1773853 h 2303956"/>
              <a:gd name="connsiteX22" fmla="*/ 2959679 w 5799686"/>
              <a:gd name="connsiteY22" fmla="*/ 2303956 h 2303956"/>
              <a:gd name="connsiteX23" fmla="*/ 3367857 w 5799686"/>
              <a:gd name="connsiteY23" fmla="*/ 1926584 h 2303956"/>
              <a:gd name="connsiteX24" fmla="*/ 2972414 w 5799686"/>
              <a:gd name="connsiteY24" fmla="*/ 1494712 h 2303956"/>
              <a:gd name="connsiteX25" fmla="*/ 2228629 w 5799686"/>
              <a:gd name="connsiteY25" fmla="*/ 1447612 h 2303956"/>
              <a:gd name="connsiteX26" fmla="*/ 2956122 w 5799686"/>
              <a:gd name="connsiteY26" fmla="*/ 2231384 h 2303956"/>
              <a:gd name="connsiteX27" fmla="*/ 2796465 w 5799686"/>
              <a:gd name="connsiteY27" fmla="*/ 1773853 h 2303956"/>
              <a:gd name="connsiteX28" fmla="*/ 0 w 5799686"/>
              <a:gd name="connsiteY28" fmla="*/ 2194767 h 2303956"/>
              <a:gd name="connsiteX29" fmla="*/ 2235200 w 5799686"/>
              <a:gd name="connsiteY29" fmla="*/ 1469276 h 2303956"/>
              <a:gd name="connsiteX30" fmla="*/ 1805757 w 5799686"/>
              <a:gd name="connsiteY30" fmla="*/ 1469276 h 2303956"/>
              <a:gd name="connsiteX31" fmla="*/ 1805757 w 5799686"/>
              <a:gd name="connsiteY31" fmla="*/ 1659740 h 2303956"/>
              <a:gd name="connsiteX32" fmla="*/ 1424829 w 5799686"/>
              <a:gd name="connsiteY32" fmla="*/ 1278812 h 2303956"/>
              <a:gd name="connsiteX0" fmla="*/ 1424829 w 5799686"/>
              <a:gd name="connsiteY0" fmla="*/ 1278812 h 2303956"/>
              <a:gd name="connsiteX1" fmla="*/ 1805757 w 5799686"/>
              <a:gd name="connsiteY1" fmla="*/ 897884 h 2303956"/>
              <a:gd name="connsiteX2" fmla="*/ 1805757 w 5799686"/>
              <a:gd name="connsiteY2" fmla="*/ 1088348 h 2303956"/>
              <a:gd name="connsiteX3" fmla="*/ 2235200 w 5799686"/>
              <a:gd name="connsiteY3" fmla="*/ 1088348 h 2303956"/>
              <a:gd name="connsiteX4" fmla="*/ 1349829 w 5799686"/>
              <a:gd name="connsiteY4" fmla="*/ 43542 h 2303956"/>
              <a:gd name="connsiteX5" fmla="*/ 2796465 w 5799686"/>
              <a:gd name="connsiteY5" fmla="*/ 783771 h 2303956"/>
              <a:gd name="connsiteX6" fmla="*/ 2796465 w 5799686"/>
              <a:gd name="connsiteY6" fmla="*/ 631040 h 2303956"/>
              <a:gd name="connsiteX7" fmla="*/ 2606001 w 5799686"/>
              <a:gd name="connsiteY7" fmla="*/ 631040 h 2303956"/>
              <a:gd name="connsiteX8" fmla="*/ 2986929 w 5799686"/>
              <a:gd name="connsiteY8" fmla="*/ 250112 h 2303956"/>
              <a:gd name="connsiteX9" fmla="*/ 3367857 w 5799686"/>
              <a:gd name="connsiteY9" fmla="*/ 631040 h 2303956"/>
              <a:gd name="connsiteX10" fmla="*/ 3177393 w 5799686"/>
              <a:gd name="connsiteY10" fmla="*/ 631040 h 2303956"/>
              <a:gd name="connsiteX11" fmla="*/ 3177393 w 5799686"/>
              <a:gd name="connsiteY11" fmla="*/ 783771 h 2303956"/>
              <a:gd name="connsiteX12" fmla="*/ 4536944 w 5799686"/>
              <a:gd name="connsiteY12" fmla="*/ 0 h 2303956"/>
              <a:gd name="connsiteX13" fmla="*/ 3738658 w 5799686"/>
              <a:gd name="connsiteY13" fmla="*/ 1088348 h 2303956"/>
              <a:gd name="connsiteX14" fmla="*/ 4168101 w 5799686"/>
              <a:gd name="connsiteY14" fmla="*/ 1088348 h 2303956"/>
              <a:gd name="connsiteX15" fmla="*/ 4168101 w 5799686"/>
              <a:gd name="connsiteY15" fmla="*/ 897884 h 2303956"/>
              <a:gd name="connsiteX16" fmla="*/ 4549029 w 5799686"/>
              <a:gd name="connsiteY16" fmla="*/ 1278812 h 2303956"/>
              <a:gd name="connsiteX17" fmla="*/ 4168101 w 5799686"/>
              <a:gd name="connsiteY17" fmla="*/ 1659740 h 2303956"/>
              <a:gd name="connsiteX18" fmla="*/ 4168101 w 5799686"/>
              <a:gd name="connsiteY18" fmla="*/ 1469276 h 2303956"/>
              <a:gd name="connsiteX19" fmla="*/ 3738658 w 5799686"/>
              <a:gd name="connsiteY19" fmla="*/ 1469276 h 2303956"/>
              <a:gd name="connsiteX20" fmla="*/ 5799686 w 5799686"/>
              <a:gd name="connsiteY20" fmla="*/ 2064139 h 2303956"/>
              <a:gd name="connsiteX21" fmla="*/ 3177393 w 5799686"/>
              <a:gd name="connsiteY21" fmla="*/ 1773853 h 2303956"/>
              <a:gd name="connsiteX22" fmla="*/ 2959679 w 5799686"/>
              <a:gd name="connsiteY22" fmla="*/ 2303956 h 2303956"/>
              <a:gd name="connsiteX23" fmla="*/ 3716200 w 5799686"/>
              <a:gd name="connsiteY23" fmla="*/ 1476641 h 2303956"/>
              <a:gd name="connsiteX24" fmla="*/ 2972414 w 5799686"/>
              <a:gd name="connsiteY24" fmla="*/ 1494712 h 2303956"/>
              <a:gd name="connsiteX25" fmla="*/ 2228629 w 5799686"/>
              <a:gd name="connsiteY25" fmla="*/ 1447612 h 2303956"/>
              <a:gd name="connsiteX26" fmla="*/ 2956122 w 5799686"/>
              <a:gd name="connsiteY26" fmla="*/ 2231384 h 2303956"/>
              <a:gd name="connsiteX27" fmla="*/ 2796465 w 5799686"/>
              <a:gd name="connsiteY27" fmla="*/ 1773853 h 2303956"/>
              <a:gd name="connsiteX28" fmla="*/ 0 w 5799686"/>
              <a:gd name="connsiteY28" fmla="*/ 2194767 h 2303956"/>
              <a:gd name="connsiteX29" fmla="*/ 2235200 w 5799686"/>
              <a:gd name="connsiteY29" fmla="*/ 1469276 h 2303956"/>
              <a:gd name="connsiteX30" fmla="*/ 1805757 w 5799686"/>
              <a:gd name="connsiteY30" fmla="*/ 1469276 h 2303956"/>
              <a:gd name="connsiteX31" fmla="*/ 1805757 w 5799686"/>
              <a:gd name="connsiteY31" fmla="*/ 1659740 h 2303956"/>
              <a:gd name="connsiteX32" fmla="*/ 1424829 w 5799686"/>
              <a:gd name="connsiteY32" fmla="*/ 1278812 h 2303956"/>
              <a:gd name="connsiteX0" fmla="*/ 1424829 w 5799686"/>
              <a:gd name="connsiteY0" fmla="*/ 1278812 h 2303956"/>
              <a:gd name="connsiteX1" fmla="*/ 1805757 w 5799686"/>
              <a:gd name="connsiteY1" fmla="*/ 897884 h 2303956"/>
              <a:gd name="connsiteX2" fmla="*/ 1805757 w 5799686"/>
              <a:gd name="connsiteY2" fmla="*/ 1088348 h 2303956"/>
              <a:gd name="connsiteX3" fmla="*/ 2235200 w 5799686"/>
              <a:gd name="connsiteY3" fmla="*/ 1088348 h 2303956"/>
              <a:gd name="connsiteX4" fmla="*/ 1349829 w 5799686"/>
              <a:gd name="connsiteY4" fmla="*/ 43542 h 2303956"/>
              <a:gd name="connsiteX5" fmla="*/ 2796465 w 5799686"/>
              <a:gd name="connsiteY5" fmla="*/ 783771 h 2303956"/>
              <a:gd name="connsiteX6" fmla="*/ 2796465 w 5799686"/>
              <a:gd name="connsiteY6" fmla="*/ 631040 h 2303956"/>
              <a:gd name="connsiteX7" fmla="*/ 2606001 w 5799686"/>
              <a:gd name="connsiteY7" fmla="*/ 631040 h 2303956"/>
              <a:gd name="connsiteX8" fmla="*/ 2986929 w 5799686"/>
              <a:gd name="connsiteY8" fmla="*/ 250112 h 2303956"/>
              <a:gd name="connsiteX9" fmla="*/ 3367857 w 5799686"/>
              <a:gd name="connsiteY9" fmla="*/ 631040 h 2303956"/>
              <a:gd name="connsiteX10" fmla="*/ 3177393 w 5799686"/>
              <a:gd name="connsiteY10" fmla="*/ 631040 h 2303956"/>
              <a:gd name="connsiteX11" fmla="*/ 3177393 w 5799686"/>
              <a:gd name="connsiteY11" fmla="*/ 783771 h 2303956"/>
              <a:gd name="connsiteX12" fmla="*/ 4536944 w 5799686"/>
              <a:gd name="connsiteY12" fmla="*/ 0 h 2303956"/>
              <a:gd name="connsiteX13" fmla="*/ 3738658 w 5799686"/>
              <a:gd name="connsiteY13" fmla="*/ 1088348 h 2303956"/>
              <a:gd name="connsiteX14" fmla="*/ 4168101 w 5799686"/>
              <a:gd name="connsiteY14" fmla="*/ 1088348 h 2303956"/>
              <a:gd name="connsiteX15" fmla="*/ 4168101 w 5799686"/>
              <a:gd name="connsiteY15" fmla="*/ 897884 h 2303956"/>
              <a:gd name="connsiteX16" fmla="*/ 4549029 w 5799686"/>
              <a:gd name="connsiteY16" fmla="*/ 1278812 h 2303956"/>
              <a:gd name="connsiteX17" fmla="*/ 4168101 w 5799686"/>
              <a:gd name="connsiteY17" fmla="*/ 1659740 h 2303956"/>
              <a:gd name="connsiteX18" fmla="*/ 4168101 w 5799686"/>
              <a:gd name="connsiteY18" fmla="*/ 1469276 h 2303956"/>
              <a:gd name="connsiteX19" fmla="*/ 3738658 w 5799686"/>
              <a:gd name="connsiteY19" fmla="*/ 1469276 h 2303956"/>
              <a:gd name="connsiteX20" fmla="*/ 5799686 w 5799686"/>
              <a:gd name="connsiteY20" fmla="*/ 2064139 h 2303956"/>
              <a:gd name="connsiteX21" fmla="*/ 3177393 w 5799686"/>
              <a:gd name="connsiteY21" fmla="*/ 1773853 h 2303956"/>
              <a:gd name="connsiteX22" fmla="*/ 2959679 w 5799686"/>
              <a:gd name="connsiteY22" fmla="*/ 2303956 h 2303956"/>
              <a:gd name="connsiteX23" fmla="*/ 3716200 w 5799686"/>
              <a:gd name="connsiteY23" fmla="*/ 1404069 h 2303956"/>
              <a:gd name="connsiteX24" fmla="*/ 2972414 w 5799686"/>
              <a:gd name="connsiteY24" fmla="*/ 1494712 h 2303956"/>
              <a:gd name="connsiteX25" fmla="*/ 2228629 w 5799686"/>
              <a:gd name="connsiteY25" fmla="*/ 1447612 h 2303956"/>
              <a:gd name="connsiteX26" fmla="*/ 2956122 w 5799686"/>
              <a:gd name="connsiteY26" fmla="*/ 2231384 h 2303956"/>
              <a:gd name="connsiteX27" fmla="*/ 2796465 w 5799686"/>
              <a:gd name="connsiteY27" fmla="*/ 1773853 h 2303956"/>
              <a:gd name="connsiteX28" fmla="*/ 0 w 5799686"/>
              <a:gd name="connsiteY28" fmla="*/ 2194767 h 2303956"/>
              <a:gd name="connsiteX29" fmla="*/ 2235200 w 5799686"/>
              <a:gd name="connsiteY29" fmla="*/ 1469276 h 2303956"/>
              <a:gd name="connsiteX30" fmla="*/ 1805757 w 5799686"/>
              <a:gd name="connsiteY30" fmla="*/ 1469276 h 2303956"/>
              <a:gd name="connsiteX31" fmla="*/ 1805757 w 5799686"/>
              <a:gd name="connsiteY31" fmla="*/ 1659740 h 2303956"/>
              <a:gd name="connsiteX32" fmla="*/ 1424829 w 5799686"/>
              <a:gd name="connsiteY32" fmla="*/ 1278812 h 2303956"/>
              <a:gd name="connsiteX0" fmla="*/ 1424829 w 5799686"/>
              <a:gd name="connsiteY0" fmla="*/ 1278812 h 2362012"/>
              <a:gd name="connsiteX1" fmla="*/ 1805757 w 5799686"/>
              <a:gd name="connsiteY1" fmla="*/ 897884 h 2362012"/>
              <a:gd name="connsiteX2" fmla="*/ 1805757 w 5799686"/>
              <a:gd name="connsiteY2" fmla="*/ 1088348 h 2362012"/>
              <a:gd name="connsiteX3" fmla="*/ 2235200 w 5799686"/>
              <a:gd name="connsiteY3" fmla="*/ 1088348 h 2362012"/>
              <a:gd name="connsiteX4" fmla="*/ 1349829 w 5799686"/>
              <a:gd name="connsiteY4" fmla="*/ 43542 h 2362012"/>
              <a:gd name="connsiteX5" fmla="*/ 2796465 w 5799686"/>
              <a:gd name="connsiteY5" fmla="*/ 783771 h 2362012"/>
              <a:gd name="connsiteX6" fmla="*/ 2796465 w 5799686"/>
              <a:gd name="connsiteY6" fmla="*/ 631040 h 2362012"/>
              <a:gd name="connsiteX7" fmla="*/ 2606001 w 5799686"/>
              <a:gd name="connsiteY7" fmla="*/ 631040 h 2362012"/>
              <a:gd name="connsiteX8" fmla="*/ 2986929 w 5799686"/>
              <a:gd name="connsiteY8" fmla="*/ 250112 h 2362012"/>
              <a:gd name="connsiteX9" fmla="*/ 3367857 w 5799686"/>
              <a:gd name="connsiteY9" fmla="*/ 631040 h 2362012"/>
              <a:gd name="connsiteX10" fmla="*/ 3177393 w 5799686"/>
              <a:gd name="connsiteY10" fmla="*/ 631040 h 2362012"/>
              <a:gd name="connsiteX11" fmla="*/ 3177393 w 5799686"/>
              <a:gd name="connsiteY11" fmla="*/ 783771 h 2362012"/>
              <a:gd name="connsiteX12" fmla="*/ 4536944 w 5799686"/>
              <a:gd name="connsiteY12" fmla="*/ 0 h 2362012"/>
              <a:gd name="connsiteX13" fmla="*/ 3738658 w 5799686"/>
              <a:gd name="connsiteY13" fmla="*/ 1088348 h 2362012"/>
              <a:gd name="connsiteX14" fmla="*/ 4168101 w 5799686"/>
              <a:gd name="connsiteY14" fmla="*/ 1088348 h 2362012"/>
              <a:gd name="connsiteX15" fmla="*/ 4168101 w 5799686"/>
              <a:gd name="connsiteY15" fmla="*/ 897884 h 2362012"/>
              <a:gd name="connsiteX16" fmla="*/ 4549029 w 5799686"/>
              <a:gd name="connsiteY16" fmla="*/ 1278812 h 2362012"/>
              <a:gd name="connsiteX17" fmla="*/ 4168101 w 5799686"/>
              <a:gd name="connsiteY17" fmla="*/ 1659740 h 2362012"/>
              <a:gd name="connsiteX18" fmla="*/ 4168101 w 5799686"/>
              <a:gd name="connsiteY18" fmla="*/ 1469276 h 2362012"/>
              <a:gd name="connsiteX19" fmla="*/ 3738658 w 5799686"/>
              <a:gd name="connsiteY19" fmla="*/ 1469276 h 2362012"/>
              <a:gd name="connsiteX20" fmla="*/ 5799686 w 5799686"/>
              <a:gd name="connsiteY20" fmla="*/ 2064139 h 2362012"/>
              <a:gd name="connsiteX21" fmla="*/ 3177393 w 5799686"/>
              <a:gd name="connsiteY21" fmla="*/ 1773853 h 2362012"/>
              <a:gd name="connsiteX22" fmla="*/ 2959679 w 5799686"/>
              <a:gd name="connsiteY22" fmla="*/ 2303956 h 2362012"/>
              <a:gd name="connsiteX23" fmla="*/ 3716200 w 5799686"/>
              <a:gd name="connsiteY23" fmla="*/ 1404069 h 2362012"/>
              <a:gd name="connsiteX24" fmla="*/ 2972414 w 5799686"/>
              <a:gd name="connsiteY24" fmla="*/ 1494712 h 2362012"/>
              <a:gd name="connsiteX25" fmla="*/ 2228629 w 5799686"/>
              <a:gd name="connsiteY25" fmla="*/ 1447612 h 2362012"/>
              <a:gd name="connsiteX26" fmla="*/ 3043208 w 5799686"/>
              <a:gd name="connsiteY26" fmla="*/ 2362012 h 2362012"/>
              <a:gd name="connsiteX27" fmla="*/ 2796465 w 5799686"/>
              <a:gd name="connsiteY27" fmla="*/ 1773853 h 2362012"/>
              <a:gd name="connsiteX28" fmla="*/ 0 w 5799686"/>
              <a:gd name="connsiteY28" fmla="*/ 2194767 h 2362012"/>
              <a:gd name="connsiteX29" fmla="*/ 2235200 w 5799686"/>
              <a:gd name="connsiteY29" fmla="*/ 1469276 h 2362012"/>
              <a:gd name="connsiteX30" fmla="*/ 1805757 w 5799686"/>
              <a:gd name="connsiteY30" fmla="*/ 1469276 h 2362012"/>
              <a:gd name="connsiteX31" fmla="*/ 1805757 w 5799686"/>
              <a:gd name="connsiteY31" fmla="*/ 1659740 h 2362012"/>
              <a:gd name="connsiteX32" fmla="*/ 1424829 w 5799686"/>
              <a:gd name="connsiteY32" fmla="*/ 1278812 h 2362012"/>
              <a:gd name="connsiteX0" fmla="*/ 1424829 w 5799686"/>
              <a:gd name="connsiteY0" fmla="*/ 1278812 h 2362012"/>
              <a:gd name="connsiteX1" fmla="*/ 1805757 w 5799686"/>
              <a:gd name="connsiteY1" fmla="*/ 897884 h 2362012"/>
              <a:gd name="connsiteX2" fmla="*/ 1805757 w 5799686"/>
              <a:gd name="connsiteY2" fmla="*/ 1088348 h 2362012"/>
              <a:gd name="connsiteX3" fmla="*/ 2235200 w 5799686"/>
              <a:gd name="connsiteY3" fmla="*/ 1088348 h 2362012"/>
              <a:gd name="connsiteX4" fmla="*/ 1349829 w 5799686"/>
              <a:gd name="connsiteY4" fmla="*/ 43542 h 2362012"/>
              <a:gd name="connsiteX5" fmla="*/ 2796465 w 5799686"/>
              <a:gd name="connsiteY5" fmla="*/ 783771 h 2362012"/>
              <a:gd name="connsiteX6" fmla="*/ 2796465 w 5799686"/>
              <a:gd name="connsiteY6" fmla="*/ 631040 h 2362012"/>
              <a:gd name="connsiteX7" fmla="*/ 2606001 w 5799686"/>
              <a:gd name="connsiteY7" fmla="*/ 631040 h 2362012"/>
              <a:gd name="connsiteX8" fmla="*/ 2986929 w 5799686"/>
              <a:gd name="connsiteY8" fmla="*/ 250112 h 2362012"/>
              <a:gd name="connsiteX9" fmla="*/ 3367857 w 5799686"/>
              <a:gd name="connsiteY9" fmla="*/ 631040 h 2362012"/>
              <a:gd name="connsiteX10" fmla="*/ 3177393 w 5799686"/>
              <a:gd name="connsiteY10" fmla="*/ 631040 h 2362012"/>
              <a:gd name="connsiteX11" fmla="*/ 3177393 w 5799686"/>
              <a:gd name="connsiteY11" fmla="*/ 783771 h 2362012"/>
              <a:gd name="connsiteX12" fmla="*/ 4536944 w 5799686"/>
              <a:gd name="connsiteY12" fmla="*/ 0 h 2362012"/>
              <a:gd name="connsiteX13" fmla="*/ 3738658 w 5799686"/>
              <a:gd name="connsiteY13" fmla="*/ 1088348 h 2362012"/>
              <a:gd name="connsiteX14" fmla="*/ 4168101 w 5799686"/>
              <a:gd name="connsiteY14" fmla="*/ 1088348 h 2362012"/>
              <a:gd name="connsiteX15" fmla="*/ 4168101 w 5799686"/>
              <a:gd name="connsiteY15" fmla="*/ 897884 h 2362012"/>
              <a:gd name="connsiteX16" fmla="*/ 4549029 w 5799686"/>
              <a:gd name="connsiteY16" fmla="*/ 1278812 h 2362012"/>
              <a:gd name="connsiteX17" fmla="*/ 4168101 w 5799686"/>
              <a:gd name="connsiteY17" fmla="*/ 1659740 h 2362012"/>
              <a:gd name="connsiteX18" fmla="*/ 4168101 w 5799686"/>
              <a:gd name="connsiteY18" fmla="*/ 1469276 h 2362012"/>
              <a:gd name="connsiteX19" fmla="*/ 3738658 w 5799686"/>
              <a:gd name="connsiteY19" fmla="*/ 1469276 h 2362012"/>
              <a:gd name="connsiteX20" fmla="*/ 5799686 w 5799686"/>
              <a:gd name="connsiteY20" fmla="*/ 2064139 h 2362012"/>
              <a:gd name="connsiteX21" fmla="*/ 3177393 w 5799686"/>
              <a:gd name="connsiteY21" fmla="*/ 1773853 h 2362012"/>
              <a:gd name="connsiteX22" fmla="*/ 2233964 w 5799686"/>
              <a:gd name="connsiteY22" fmla="*/ 2303956 h 2362012"/>
              <a:gd name="connsiteX23" fmla="*/ 3716200 w 5799686"/>
              <a:gd name="connsiteY23" fmla="*/ 1404069 h 2362012"/>
              <a:gd name="connsiteX24" fmla="*/ 2972414 w 5799686"/>
              <a:gd name="connsiteY24" fmla="*/ 1494712 h 2362012"/>
              <a:gd name="connsiteX25" fmla="*/ 2228629 w 5799686"/>
              <a:gd name="connsiteY25" fmla="*/ 1447612 h 2362012"/>
              <a:gd name="connsiteX26" fmla="*/ 3043208 w 5799686"/>
              <a:gd name="connsiteY26" fmla="*/ 2362012 h 2362012"/>
              <a:gd name="connsiteX27" fmla="*/ 2796465 w 5799686"/>
              <a:gd name="connsiteY27" fmla="*/ 1773853 h 2362012"/>
              <a:gd name="connsiteX28" fmla="*/ 0 w 5799686"/>
              <a:gd name="connsiteY28" fmla="*/ 2194767 h 2362012"/>
              <a:gd name="connsiteX29" fmla="*/ 2235200 w 5799686"/>
              <a:gd name="connsiteY29" fmla="*/ 1469276 h 2362012"/>
              <a:gd name="connsiteX30" fmla="*/ 1805757 w 5799686"/>
              <a:gd name="connsiteY30" fmla="*/ 1469276 h 2362012"/>
              <a:gd name="connsiteX31" fmla="*/ 1805757 w 5799686"/>
              <a:gd name="connsiteY31" fmla="*/ 1659740 h 2362012"/>
              <a:gd name="connsiteX32" fmla="*/ 1424829 w 5799686"/>
              <a:gd name="connsiteY32" fmla="*/ 1278812 h 2362012"/>
              <a:gd name="connsiteX0" fmla="*/ 1424829 w 5799686"/>
              <a:gd name="connsiteY0" fmla="*/ 1278812 h 2303956"/>
              <a:gd name="connsiteX1" fmla="*/ 1805757 w 5799686"/>
              <a:gd name="connsiteY1" fmla="*/ 897884 h 2303956"/>
              <a:gd name="connsiteX2" fmla="*/ 1805757 w 5799686"/>
              <a:gd name="connsiteY2" fmla="*/ 1088348 h 2303956"/>
              <a:gd name="connsiteX3" fmla="*/ 2235200 w 5799686"/>
              <a:gd name="connsiteY3" fmla="*/ 1088348 h 2303956"/>
              <a:gd name="connsiteX4" fmla="*/ 1349829 w 5799686"/>
              <a:gd name="connsiteY4" fmla="*/ 43542 h 2303956"/>
              <a:gd name="connsiteX5" fmla="*/ 2796465 w 5799686"/>
              <a:gd name="connsiteY5" fmla="*/ 783771 h 2303956"/>
              <a:gd name="connsiteX6" fmla="*/ 2796465 w 5799686"/>
              <a:gd name="connsiteY6" fmla="*/ 631040 h 2303956"/>
              <a:gd name="connsiteX7" fmla="*/ 2606001 w 5799686"/>
              <a:gd name="connsiteY7" fmla="*/ 631040 h 2303956"/>
              <a:gd name="connsiteX8" fmla="*/ 2986929 w 5799686"/>
              <a:gd name="connsiteY8" fmla="*/ 250112 h 2303956"/>
              <a:gd name="connsiteX9" fmla="*/ 3367857 w 5799686"/>
              <a:gd name="connsiteY9" fmla="*/ 631040 h 2303956"/>
              <a:gd name="connsiteX10" fmla="*/ 3177393 w 5799686"/>
              <a:gd name="connsiteY10" fmla="*/ 631040 h 2303956"/>
              <a:gd name="connsiteX11" fmla="*/ 3177393 w 5799686"/>
              <a:gd name="connsiteY11" fmla="*/ 783771 h 2303956"/>
              <a:gd name="connsiteX12" fmla="*/ 4536944 w 5799686"/>
              <a:gd name="connsiteY12" fmla="*/ 0 h 2303956"/>
              <a:gd name="connsiteX13" fmla="*/ 3738658 w 5799686"/>
              <a:gd name="connsiteY13" fmla="*/ 1088348 h 2303956"/>
              <a:gd name="connsiteX14" fmla="*/ 4168101 w 5799686"/>
              <a:gd name="connsiteY14" fmla="*/ 1088348 h 2303956"/>
              <a:gd name="connsiteX15" fmla="*/ 4168101 w 5799686"/>
              <a:gd name="connsiteY15" fmla="*/ 897884 h 2303956"/>
              <a:gd name="connsiteX16" fmla="*/ 4549029 w 5799686"/>
              <a:gd name="connsiteY16" fmla="*/ 1278812 h 2303956"/>
              <a:gd name="connsiteX17" fmla="*/ 4168101 w 5799686"/>
              <a:gd name="connsiteY17" fmla="*/ 1659740 h 2303956"/>
              <a:gd name="connsiteX18" fmla="*/ 4168101 w 5799686"/>
              <a:gd name="connsiteY18" fmla="*/ 1469276 h 2303956"/>
              <a:gd name="connsiteX19" fmla="*/ 3738658 w 5799686"/>
              <a:gd name="connsiteY19" fmla="*/ 1469276 h 2303956"/>
              <a:gd name="connsiteX20" fmla="*/ 5799686 w 5799686"/>
              <a:gd name="connsiteY20" fmla="*/ 2064139 h 2303956"/>
              <a:gd name="connsiteX21" fmla="*/ 3177393 w 5799686"/>
              <a:gd name="connsiteY21" fmla="*/ 1773853 h 2303956"/>
              <a:gd name="connsiteX22" fmla="*/ 2233964 w 5799686"/>
              <a:gd name="connsiteY22" fmla="*/ 2303956 h 2303956"/>
              <a:gd name="connsiteX23" fmla="*/ 3716200 w 5799686"/>
              <a:gd name="connsiteY23" fmla="*/ 1404069 h 2303956"/>
              <a:gd name="connsiteX24" fmla="*/ 2972414 w 5799686"/>
              <a:gd name="connsiteY24" fmla="*/ 1494712 h 2303956"/>
              <a:gd name="connsiteX25" fmla="*/ 2228629 w 5799686"/>
              <a:gd name="connsiteY25" fmla="*/ 1447612 h 2303956"/>
              <a:gd name="connsiteX26" fmla="*/ 3594751 w 5799686"/>
              <a:gd name="connsiteY26" fmla="*/ 2231383 h 2303956"/>
              <a:gd name="connsiteX27" fmla="*/ 2796465 w 5799686"/>
              <a:gd name="connsiteY27" fmla="*/ 1773853 h 2303956"/>
              <a:gd name="connsiteX28" fmla="*/ 0 w 5799686"/>
              <a:gd name="connsiteY28" fmla="*/ 2194767 h 2303956"/>
              <a:gd name="connsiteX29" fmla="*/ 2235200 w 5799686"/>
              <a:gd name="connsiteY29" fmla="*/ 1469276 h 2303956"/>
              <a:gd name="connsiteX30" fmla="*/ 1805757 w 5799686"/>
              <a:gd name="connsiteY30" fmla="*/ 1469276 h 2303956"/>
              <a:gd name="connsiteX31" fmla="*/ 1805757 w 5799686"/>
              <a:gd name="connsiteY31" fmla="*/ 1659740 h 2303956"/>
              <a:gd name="connsiteX32" fmla="*/ 1424829 w 5799686"/>
              <a:gd name="connsiteY32" fmla="*/ 1278812 h 2303956"/>
              <a:gd name="connsiteX0" fmla="*/ 1424829 w 5799686"/>
              <a:gd name="connsiteY0" fmla="*/ 1278812 h 2303956"/>
              <a:gd name="connsiteX1" fmla="*/ 1805757 w 5799686"/>
              <a:gd name="connsiteY1" fmla="*/ 897884 h 2303956"/>
              <a:gd name="connsiteX2" fmla="*/ 1805757 w 5799686"/>
              <a:gd name="connsiteY2" fmla="*/ 1088348 h 2303956"/>
              <a:gd name="connsiteX3" fmla="*/ 2235200 w 5799686"/>
              <a:gd name="connsiteY3" fmla="*/ 1088348 h 2303956"/>
              <a:gd name="connsiteX4" fmla="*/ 1349829 w 5799686"/>
              <a:gd name="connsiteY4" fmla="*/ 43542 h 2303956"/>
              <a:gd name="connsiteX5" fmla="*/ 2796465 w 5799686"/>
              <a:gd name="connsiteY5" fmla="*/ 783771 h 2303956"/>
              <a:gd name="connsiteX6" fmla="*/ 2796465 w 5799686"/>
              <a:gd name="connsiteY6" fmla="*/ 631040 h 2303956"/>
              <a:gd name="connsiteX7" fmla="*/ 2606001 w 5799686"/>
              <a:gd name="connsiteY7" fmla="*/ 631040 h 2303956"/>
              <a:gd name="connsiteX8" fmla="*/ 2986929 w 5799686"/>
              <a:gd name="connsiteY8" fmla="*/ 250112 h 2303956"/>
              <a:gd name="connsiteX9" fmla="*/ 3367857 w 5799686"/>
              <a:gd name="connsiteY9" fmla="*/ 631040 h 2303956"/>
              <a:gd name="connsiteX10" fmla="*/ 3177393 w 5799686"/>
              <a:gd name="connsiteY10" fmla="*/ 631040 h 2303956"/>
              <a:gd name="connsiteX11" fmla="*/ 3177393 w 5799686"/>
              <a:gd name="connsiteY11" fmla="*/ 783771 h 2303956"/>
              <a:gd name="connsiteX12" fmla="*/ 4536944 w 5799686"/>
              <a:gd name="connsiteY12" fmla="*/ 0 h 2303956"/>
              <a:gd name="connsiteX13" fmla="*/ 3738658 w 5799686"/>
              <a:gd name="connsiteY13" fmla="*/ 1088348 h 2303956"/>
              <a:gd name="connsiteX14" fmla="*/ 4168101 w 5799686"/>
              <a:gd name="connsiteY14" fmla="*/ 1088348 h 2303956"/>
              <a:gd name="connsiteX15" fmla="*/ 4168101 w 5799686"/>
              <a:gd name="connsiteY15" fmla="*/ 897884 h 2303956"/>
              <a:gd name="connsiteX16" fmla="*/ 4549029 w 5799686"/>
              <a:gd name="connsiteY16" fmla="*/ 1278812 h 2303956"/>
              <a:gd name="connsiteX17" fmla="*/ 4168101 w 5799686"/>
              <a:gd name="connsiteY17" fmla="*/ 1659740 h 2303956"/>
              <a:gd name="connsiteX18" fmla="*/ 4168101 w 5799686"/>
              <a:gd name="connsiteY18" fmla="*/ 1469276 h 2303956"/>
              <a:gd name="connsiteX19" fmla="*/ 3738658 w 5799686"/>
              <a:gd name="connsiteY19" fmla="*/ 1469276 h 2303956"/>
              <a:gd name="connsiteX20" fmla="*/ 5799686 w 5799686"/>
              <a:gd name="connsiteY20" fmla="*/ 2064139 h 2303956"/>
              <a:gd name="connsiteX21" fmla="*/ 3177393 w 5799686"/>
              <a:gd name="connsiteY21" fmla="*/ 1773853 h 2303956"/>
              <a:gd name="connsiteX22" fmla="*/ 2233964 w 5799686"/>
              <a:gd name="connsiteY22" fmla="*/ 2303956 h 2303956"/>
              <a:gd name="connsiteX23" fmla="*/ 3716200 w 5799686"/>
              <a:gd name="connsiteY23" fmla="*/ 1404069 h 2303956"/>
              <a:gd name="connsiteX24" fmla="*/ 2972414 w 5799686"/>
              <a:gd name="connsiteY24" fmla="*/ 1494712 h 2303956"/>
              <a:gd name="connsiteX25" fmla="*/ 2228629 w 5799686"/>
              <a:gd name="connsiteY25" fmla="*/ 1447612 h 2303956"/>
              <a:gd name="connsiteX26" fmla="*/ 3594751 w 5799686"/>
              <a:gd name="connsiteY26" fmla="*/ 2231383 h 2303956"/>
              <a:gd name="connsiteX27" fmla="*/ 2694865 w 5799686"/>
              <a:gd name="connsiteY27" fmla="*/ 1860939 h 2303956"/>
              <a:gd name="connsiteX28" fmla="*/ 0 w 5799686"/>
              <a:gd name="connsiteY28" fmla="*/ 2194767 h 2303956"/>
              <a:gd name="connsiteX29" fmla="*/ 2235200 w 5799686"/>
              <a:gd name="connsiteY29" fmla="*/ 1469276 h 2303956"/>
              <a:gd name="connsiteX30" fmla="*/ 1805757 w 5799686"/>
              <a:gd name="connsiteY30" fmla="*/ 1469276 h 2303956"/>
              <a:gd name="connsiteX31" fmla="*/ 1805757 w 5799686"/>
              <a:gd name="connsiteY31" fmla="*/ 1659740 h 2303956"/>
              <a:gd name="connsiteX32" fmla="*/ 1424829 w 5799686"/>
              <a:gd name="connsiteY32" fmla="*/ 1278812 h 2303956"/>
              <a:gd name="connsiteX0" fmla="*/ 1424829 w 5799686"/>
              <a:gd name="connsiteY0" fmla="*/ 1278812 h 2303956"/>
              <a:gd name="connsiteX1" fmla="*/ 1805757 w 5799686"/>
              <a:gd name="connsiteY1" fmla="*/ 897884 h 2303956"/>
              <a:gd name="connsiteX2" fmla="*/ 1805757 w 5799686"/>
              <a:gd name="connsiteY2" fmla="*/ 1088348 h 2303956"/>
              <a:gd name="connsiteX3" fmla="*/ 2235200 w 5799686"/>
              <a:gd name="connsiteY3" fmla="*/ 1088348 h 2303956"/>
              <a:gd name="connsiteX4" fmla="*/ 1349829 w 5799686"/>
              <a:gd name="connsiteY4" fmla="*/ 43542 h 2303956"/>
              <a:gd name="connsiteX5" fmla="*/ 2796465 w 5799686"/>
              <a:gd name="connsiteY5" fmla="*/ 783771 h 2303956"/>
              <a:gd name="connsiteX6" fmla="*/ 2796465 w 5799686"/>
              <a:gd name="connsiteY6" fmla="*/ 631040 h 2303956"/>
              <a:gd name="connsiteX7" fmla="*/ 2606001 w 5799686"/>
              <a:gd name="connsiteY7" fmla="*/ 631040 h 2303956"/>
              <a:gd name="connsiteX8" fmla="*/ 2986929 w 5799686"/>
              <a:gd name="connsiteY8" fmla="*/ 250112 h 2303956"/>
              <a:gd name="connsiteX9" fmla="*/ 3367857 w 5799686"/>
              <a:gd name="connsiteY9" fmla="*/ 631040 h 2303956"/>
              <a:gd name="connsiteX10" fmla="*/ 3177393 w 5799686"/>
              <a:gd name="connsiteY10" fmla="*/ 631040 h 2303956"/>
              <a:gd name="connsiteX11" fmla="*/ 3177393 w 5799686"/>
              <a:gd name="connsiteY11" fmla="*/ 783771 h 2303956"/>
              <a:gd name="connsiteX12" fmla="*/ 4536944 w 5799686"/>
              <a:gd name="connsiteY12" fmla="*/ 0 h 2303956"/>
              <a:gd name="connsiteX13" fmla="*/ 3738658 w 5799686"/>
              <a:gd name="connsiteY13" fmla="*/ 1088348 h 2303956"/>
              <a:gd name="connsiteX14" fmla="*/ 4168101 w 5799686"/>
              <a:gd name="connsiteY14" fmla="*/ 1088348 h 2303956"/>
              <a:gd name="connsiteX15" fmla="*/ 4168101 w 5799686"/>
              <a:gd name="connsiteY15" fmla="*/ 897884 h 2303956"/>
              <a:gd name="connsiteX16" fmla="*/ 4549029 w 5799686"/>
              <a:gd name="connsiteY16" fmla="*/ 1278812 h 2303956"/>
              <a:gd name="connsiteX17" fmla="*/ 4168101 w 5799686"/>
              <a:gd name="connsiteY17" fmla="*/ 1659740 h 2303956"/>
              <a:gd name="connsiteX18" fmla="*/ 4168101 w 5799686"/>
              <a:gd name="connsiteY18" fmla="*/ 1469276 h 2303956"/>
              <a:gd name="connsiteX19" fmla="*/ 3738658 w 5799686"/>
              <a:gd name="connsiteY19" fmla="*/ 1469276 h 2303956"/>
              <a:gd name="connsiteX20" fmla="*/ 5799686 w 5799686"/>
              <a:gd name="connsiteY20" fmla="*/ 2064139 h 2303956"/>
              <a:gd name="connsiteX21" fmla="*/ 3278993 w 5799686"/>
              <a:gd name="connsiteY21" fmla="*/ 1860939 h 2303956"/>
              <a:gd name="connsiteX22" fmla="*/ 2233964 w 5799686"/>
              <a:gd name="connsiteY22" fmla="*/ 2303956 h 2303956"/>
              <a:gd name="connsiteX23" fmla="*/ 3716200 w 5799686"/>
              <a:gd name="connsiteY23" fmla="*/ 1404069 h 2303956"/>
              <a:gd name="connsiteX24" fmla="*/ 2972414 w 5799686"/>
              <a:gd name="connsiteY24" fmla="*/ 1494712 h 2303956"/>
              <a:gd name="connsiteX25" fmla="*/ 2228629 w 5799686"/>
              <a:gd name="connsiteY25" fmla="*/ 1447612 h 2303956"/>
              <a:gd name="connsiteX26" fmla="*/ 3594751 w 5799686"/>
              <a:gd name="connsiteY26" fmla="*/ 2231383 h 2303956"/>
              <a:gd name="connsiteX27" fmla="*/ 2694865 w 5799686"/>
              <a:gd name="connsiteY27" fmla="*/ 1860939 h 2303956"/>
              <a:gd name="connsiteX28" fmla="*/ 0 w 5799686"/>
              <a:gd name="connsiteY28" fmla="*/ 2194767 h 2303956"/>
              <a:gd name="connsiteX29" fmla="*/ 2235200 w 5799686"/>
              <a:gd name="connsiteY29" fmla="*/ 1469276 h 2303956"/>
              <a:gd name="connsiteX30" fmla="*/ 1805757 w 5799686"/>
              <a:gd name="connsiteY30" fmla="*/ 1469276 h 2303956"/>
              <a:gd name="connsiteX31" fmla="*/ 1805757 w 5799686"/>
              <a:gd name="connsiteY31" fmla="*/ 1659740 h 2303956"/>
              <a:gd name="connsiteX32" fmla="*/ 1424829 w 5799686"/>
              <a:gd name="connsiteY32" fmla="*/ 1278812 h 2303956"/>
              <a:gd name="connsiteX0" fmla="*/ 0 w 5898857"/>
              <a:gd name="connsiteY0" fmla="*/ 1206241 h 2303956"/>
              <a:gd name="connsiteX1" fmla="*/ 1904928 w 5898857"/>
              <a:gd name="connsiteY1" fmla="*/ 897884 h 2303956"/>
              <a:gd name="connsiteX2" fmla="*/ 1904928 w 5898857"/>
              <a:gd name="connsiteY2" fmla="*/ 1088348 h 2303956"/>
              <a:gd name="connsiteX3" fmla="*/ 2334371 w 5898857"/>
              <a:gd name="connsiteY3" fmla="*/ 1088348 h 2303956"/>
              <a:gd name="connsiteX4" fmla="*/ 1449000 w 5898857"/>
              <a:gd name="connsiteY4" fmla="*/ 43542 h 2303956"/>
              <a:gd name="connsiteX5" fmla="*/ 2895636 w 5898857"/>
              <a:gd name="connsiteY5" fmla="*/ 783771 h 2303956"/>
              <a:gd name="connsiteX6" fmla="*/ 2895636 w 5898857"/>
              <a:gd name="connsiteY6" fmla="*/ 631040 h 2303956"/>
              <a:gd name="connsiteX7" fmla="*/ 2705172 w 5898857"/>
              <a:gd name="connsiteY7" fmla="*/ 631040 h 2303956"/>
              <a:gd name="connsiteX8" fmla="*/ 3086100 w 5898857"/>
              <a:gd name="connsiteY8" fmla="*/ 250112 h 2303956"/>
              <a:gd name="connsiteX9" fmla="*/ 3467028 w 5898857"/>
              <a:gd name="connsiteY9" fmla="*/ 631040 h 2303956"/>
              <a:gd name="connsiteX10" fmla="*/ 3276564 w 5898857"/>
              <a:gd name="connsiteY10" fmla="*/ 631040 h 2303956"/>
              <a:gd name="connsiteX11" fmla="*/ 3276564 w 5898857"/>
              <a:gd name="connsiteY11" fmla="*/ 783771 h 2303956"/>
              <a:gd name="connsiteX12" fmla="*/ 4636115 w 5898857"/>
              <a:gd name="connsiteY12" fmla="*/ 0 h 2303956"/>
              <a:gd name="connsiteX13" fmla="*/ 3837829 w 5898857"/>
              <a:gd name="connsiteY13" fmla="*/ 1088348 h 2303956"/>
              <a:gd name="connsiteX14" fmla="*/ 4267272 w 5898857"/>
              <a:gd name="connsiteY14" fmla="*/ 1088348 h 2303956"/>
              <a:gd name="connsiteX15" fmla="*/ 4267272 w 5898857"/>
              <a:gd name="connsiteY15" fmla="*/ 897884 h 2303956"/>
              <a:gd name="connsiteX16" fmla="*/ 4648200 w 5898857"/>
              <a:gd name="connsiteY16" fmla="*/ 1278812 h 2303956"/>
              <a:gd name="connsiteX17" fmla="*/ 4267272 w 5898857"/>
              <a:gd name="connsiteY17" fmla="*/ 1659740 h 2303956"/>
              <a:gd name="connsiteX18" fmla="*/ 4267272 w 5898857"/>
              <a:gd name="connsiteY18" fmla="*/ 1469276 h 2303956"/>
              <a:gd name="connsiteX19" fmla="*/ 3837829 w 5898857"/>
              <a:gd name="connsiteY19" fmla="*/ 1469276 h 2303956"/>
              <a:gd name="connsiteX20" fmla="*/ 5898857 w 5898857"/>
              <a:gd name="connsiteY20" fmla="*/ 2064139 h 2303956"/>
              <a:gd name="connsiteX21" fmla="*/ 3378164 w 5898857"/>
              <a:gd name="connsiteY21" fmla="*/ 1860939 h 2303956"/>
              <a:gd name="connsiteX22" fmla="*/ 2333135 w 5898857"/>
              <a:gd name="connsiteY22" fmla="*/ 2303956 h 2303956"/>
              <a:gd name="connsiteX23" fmla="*/ 3815371 w 5898857"/>
              <a:gd name="connsiteY23" fmla="*/ 1404069 h 2303956"/>
              <a:gd name="connsiteX24" fmla="*/ 3071585 w 5898857"/>
              <a:gd name="connsiteY24" fmla="*/ 1494712 h 2303956"/>
              <a:gd name="connsiteX25" fmla="*/ 2327800 w 5898857"/>
              <a:gd name="connsiteY25" fmla="*/ 1447612 h 2303956"/>
              <a:gd name="connsiteX26" fmla="*/ 3693922 w 5898857"/>
              <a:gd name="connsiteY26" fmla="*/ 2231383 h 2303956"/>
              <a:gd name="connsiteX27" fmla="*/ 2794036 w 5898857"/>
              <a:gd name="connsiteY27" fmla="*/ 1860939 h 2303956"/>
              <a:gd name="connsiteX28" fmla="*/ 99171 w 5898857"/>
              <a:gd name="connsiteY28" fmla="*/ 2194767 h 2303956"/>
              <a:gd name="connsiteX29" fmla="*/ 2334371 w 5898857"/>
              <a:gd name="connsiteY29" fmla="*/ 1469276 h 2303956"/>
              <a:gd name="connsiteX30" fmla="*/ 1904928 w 5898857"/>
              <a:gd name="connsiteY30" fmla="*/ 1469276 h 2303956"/>
              <a:gd name="connsiteX31" fmla="*/ 1904928 w 5898857"/>
              <a:gd name="connsiteY31" fmla="*/ 1659740 h 2303956"/>
              <a:gd name="connsiteX32" fmla="*/ 0 w 5898857"/>
              <a:gd name="connsiteY32" fmla="*/ 1206241 h 2303956"/>
              <a:gd name="connsiteX0" fmla="*/ 0 w 6012543"/>
              <a:gd name="connsiteY0" fmla="*/ 1206241 h 2303956"/>
              <a:gd name="connsiteX1" fmla="*/ 1904928 w 6012543"/>
              <a:gd name="connsiteY1" fmla="*/ 897884 h 2303956"/>
              <a:gd name="connsiteX2" fmla="*/ 1904928 w 6012543"/>
              <a:gd name="connsiteY2" fmla="*/ 1088348 h 2303956"/>
              <a:gd name="connsiteX3" fmla="*/ 2334371 w 6012543"/>
              <a:gd name="connsiteY3" fmla="*/ 1088348 h 2303956"/>
              <a:gd name="connsiteX4" fmla="*/ 1449000 w 6012543"/>
              <a:gd name="connsiteY4" fmla="*/ 43542 h 2303956"/>
              <a:gd name="connsiteX5" fmla="*/ 2895636 w 6012543"/>
              <a:gd name="connsiteY5" fmla="*/ 783771 h 2303956"/>
              <a:gd name="connsiteX6" fmla="*/ 2895636 w 6012543"/>
              <a:gd name="connsiteY6" fmla="*/ 631040 h 2303956"/>
              <a:gd name="connsiteX7" fmla="*/ 2705172 w 6012543"/>
              <a:gd name="connsiteY7" fmla="*/ 631040 h 2303956"/>
              <a:gd name="connsiteX8" fmla="*/ 3086100 w 6012543"/>
              <a:gd name="connsiteY8" fmla="*/ 250112 h 2303956"/>
              <a:gd name="connsiteX9" fmla="*/ 3467028 w 6012543"/>
              <a:gd name="connsiteY9" fmla="*/ 631040 h 2303956"/>
              <a:gd name="connsiteX10" fmla="*/ 3276564 w 6012543"/>
              <a:gd name="connsiteY10" fmla="*/ 631040 h 2303956"/>
              <a:gd name="connsiteX11" fmla="*/ 3276564 w 6012543"/>
              <a:gd name="connsiteY11" fmla="*/ 783771 h 2303956"/>
              <a:gd name="connsiteX12" fmla="*/ 4636115 w 6012543"/>
              <a:gd name="connsiteY12" fmla="*/ 0 h 2303956"/>
              <a:gd name="connsiteX13" fmla="*/ 3837829 w 6012543"/>
              <a:gd name="connsiteY13" fmla="*/ 1088348 h 2303956"/>
              <a:gd name="connsiteX14" fmla="*/ 4267272 w 6012543"/>
              <a:gd name="connsiteY14" fmla="*/ 1088348 h 2303956"/>
              <a:gd name="connsiteX15" fmla="*/ 4267272 w 6012543"/>
              <a:gd name="connsiteY15" fmla="*/ 897884 h 2303956"/>
              <a:gd name="connsiteX16" fmla="*/ 6012543 w 6012543"/>
              <a:gd name="connsiteY16" fmla="*/ 1249783 h 2303956"/>
              <a:gd name="connsiteX17" fmla="*/ 4267272 w 6012543"/>
              <a:gd name="connsiteY17" fmla="*/ 1659740 h 2303956"/>
              <a:gd name="connsiteX18" fmla="*/ 4267272 w 6012543"/>
              <a:gd name="connsiteY18" fmla="*/ 1469276 h 2303956"/>
              <a:gd name="connsiteX19" fmla="*/ 3837829 w 6012543"/>
              <a:gd name="connsiteY19" fmla="*/ 1469276 h 2303956"/>
              <a:gd name="connsiteX20" fmla="*/ 5898857 w 6012543"/>
              <a:gd name="connsiteY20" fmla="*/ 2064139 h 2303956"/>
              <a:gd name="connsiteX21" fmla="*/ 3378164 w 6012543"/>
              <a:gd name="connsiteY21" fmla="*/ 1860939 h 2303956"/>
              <a:gd name="connsiteX22" fmla="*/ 2333135 w 6012543"/>
              <a:gd name="connsiteY22" fmla="*/ 2303956 h 2303956"/>
              <a:gd name="connsiteX23" fmla="*/ 3815371 w 6012543"/>
              <a:gd name="connsiteY23" fmla="*/ 1404069 h 2303956"/>
              <a:gd name="connsiteX24" fmla="*/ 3071585 w 6012543"/>
              <a:gd name="connsiteY24" fmla="*/ 1494712 h 2303956"/>
              <a:gd name="connsiteX25" fmla="*/ 2327800 w 6012543"/>
              <a:gd name="connsiteY25" fmla="*/ 1447612 h 2303956"/>
              <a:gd name="connsiteX26" fmla="*/ 3693922 w 6012543"/>
              <a:gd name="connsiteY26" fmla="*/ 2231383 h 2303956"/>
              <a:gd name="connsiteX27" fmla="*/ 2794036 w 6012543"/>
              <a:gd name="connsiteY27" fmla="*/ 1860939 h 2303956"/>
              <a:gd name="connsiteX28" fmla="*/ 99171 w 6012543"/>
              <a:gd name="connsiteY28" fmla="*/ 2194767 h 2303956"/>
              <a:gd name="connsiteX29" fmla="*/ 2334371 w 6012543"/>
              <a:gd name="connsiteY29" fmla="*/ 1469276 h 2303956"/>
              <a:gd name="connsiteX30" fmla="*/ 1904928 w 6012543"/>
              <a:gd name="connsiteY30" fmla="*/ 1469276 h 2303956"/>
              <a:gd name="connsiteX31" fmla="*/ 1904928 w 6012543"/>
              <a:gd name="connsiteY31" fmla="*/ 1659740 h 2303956"/>
              <a:gd name="connsiteX32" fmla="*/ 0 w 6012543"/>
              <a:gd name="connsiteY32" fmla="*/ 1206241 h 2303956"/>
              <a:gd name="connsiteX0" fmla="*/ 118543 w 6131086"/>
              <a:gd name="connsiteY0" fmla="*/ 1206241 h 2303956"/>
              <a:gd name="connsiteX1" fmla="*/ 2023471 w 6131086"/>
              <a:gd name="connsiteY1" fmla="*/ 897884 h 2303956"/>
              <a:gd name="connsiteX2" fmla="*/ 2023471 w 6131086"/>
              <a:gd name="connsiteY2" fmla="*/ 1088348 h 2303956"/>
              <a:gd name="connsiteX3" fmla="*/ 2452914 w 6131086"/>
              <a:gd name="connsiteY3" fmla="*/ 1088348 h 2303956"/>
              <a:gd name="connsiteX4" fmla="*/ 0 w 6131086"/>
              <a:gd name="connsiteY4" fmla="*/ 246742 h 2303956"/>
              <a:gd name="connsiteX5" fmla="*/ 3014179 w 6131086"/>
              <a:gd name="connsiteY5" fmla="*/ 783771 h 2303956"/>
              <a:gd name="connsiteX6" fmla="*/ 3014179 w 6131086"/>
              <a:gd name="connsiteY6" fmla="*/ 631040 h 2303956"/>
              <a:gd name="connsiteX7" fmla="*/ 2823715 w 6131086"/>
              <a:gd name="connsiteY7" fmla="*/ 631040 h 2303956"/>
              <a:gd name="connsiteX8" fmla="*/ 3204643 w 6131086"/>
              <a:gd name="connsiteY8" fmla="*/ 250112 h 2303956"/>
              <a:gd name="connsiteX9" fmla="*/ 3585571 w 6131086"/>
              <a:gd name="connsiteY9" fmla="*/ 631040 h 2303956"/>
              <a:gd name="connsiteX10" fmla="*/ 3395107 w 6131086"/>
              <a:gd name="connsiteY10" fmla="*/ 631040 h 2303956"/>
              <a:gd name="connsiteX11" fmla="*/ 3395107 w 6131086"/>
              <a:gd name="connsiteY11" fmla="*/ 783771 h 2303956"/>
              <a:gd name="connsiteX12" fmla="*/ 4754658 w 6131086"/>
              <a:gd name="connsiteY12" fmla="*/ 0 h 2303956"/>
              <a:gd name="connsiteX13" fmla="*/ 3956372 w 6131086"/>
              <a:gd name="connsiteY13" fmla="*/ 1088348 h 2303956"/>
              <a:gd name="connsiteX14" fmla="*/ 4385815 w 6131086"/>
              <a:gd name="connsiteY14" fmla="*/ 1088348 h 2303956"/>
              <a:gd name="connsiteX15" fmla="*/ 4385815 w 6131086"/>
              <a:gd name="connsiteY15" fmla="*/ 897884 h 2303956"/>
              <a:gd name="connsiteX16" fmla="*/ 6131086 w 6131086"/>
              <a:gd name="connsiteY16" fmla="*/ 1249783 h 2303956"/>
              <a:gd name="connsiteX17" fmla="*/ 4385815 w 6131086"/>
              <a:gd name="connsiteY17" fmla="*/ 1659740 h 2303956"/>
              <a:gd name="connsiteX18" fmla="*/ 4385815 w 6131086"/>
              <a:gd name="connsiteY18" fmla="*/ 1469276 h 2303956"/>
              <a:gd name="connsiteX19" fmla="*/ 3956372 w 6131086"/>
              <a:gd name="connsiteY19" fmla="*/ 1469276 h 2303956"/>
              <a:gd name="connsiteX20" fmla="*/ 6017400 w 6131086"/>
              <a:gd name="connsiteY20" fmla="*/ 2064139 h 2303956"/>
              <a:gd name="connsiteX21" fmla="*/ 3496707 w 6131086"/>
              <a:gd name="connsiteY21" fmla="*/ 1860939 h 2303956"/>
              <a:gd name="connsiteX22" fmla="*/ 2451678 w 6131086"/>
              <a:gd name="connsiteY22" fmla="*/ 2303956 h 2303956"/>
              <a:gd name="connsiteX23" fmla="*/ 3933914 w 6131086"/>
              <a:gd name="connsiteY23" fmla="*/ 1404069 h 2303956"/>
              <a:gd name="connsiteX24" fmla="*/ 3190128 w 6131086"/>
              <a:gd name="connsiteY24" fmla="*/ 1494712 h 2303956"/>
              <a:gd name="connsiteX25" fmla="*/ 2446343 w 6131086"/>
              <a:gd name="connsiteY25" fmla="*/ 1447612 h 2303956"/>
              <a:gd name="connsiteX26" fmla="*/ 3812465 w 6131086"/>
              <a:gd name="connsiteY26" fmla="*/ 2231383 h 2303956"/>
              <a:gd name="connsiteX27" fmla="*/ 2912579 w 6131086"/>
              <a:gd name="connsiteY27" fmla="*/ 1860939 h 2303956"/>
              <a:gd name="connsiteX28" fmla="*/ 217714 w 6131086"/>
              <a:gd name="connsiteY28" fmla="*/ 2194767 h 2303956"/>
              <a:gd name="connsiteX29" fmla="*/ 2452914 w 6131086"/>
              <a:gd name="connsiteY29" fmla="*/ 1469276 h 2303956"/>
              <a:gd name="connsiteX30" fmla="*/ 2023471 w 6131086"/>
              <a:gd name="connsiteY30" fmla="*/ 1469276 h 2303956"/>
              <a:gd name="connsiteX31" fmla="*/ 2023471 w 6131086"/>
              <a:gd name="connsiteY31" fmla="*/ 1659740 h 2303956"/>
              <a:gd name="connsiteX32" fmla="*/ 118543 w 6131086"/>
              <a:gd name="connsiteY32" fmla="*/ 1206241 h 2303956"/>
              <a:gd name="connsiteX0" fmla="*/ 118543 w 6131086"/>
              <a:gd name="connsiteY0" fmla="*/ 1075613 h 2173328"/>
              <a:gd name="connsiteX1" fmla="*/ 2023471 w 6131086"/>
              <a:gd name="connsiteY1" fmla="*/ 767256 h 2173328"/>
              <a:gd name="connsiteX2" fmla="*/ 2023471 w 6131086"/>
              <a:gd name="connsiteY2" fmla="*/ 957720 h 2173328"/>
              <a:gd name="connsiteX3" fmla="*/ 2452914 w 6131086"/>
              <a:gd name="connsiteY3" fmla="*/ 957720 h 2173328"/>
              <a:gd name="connsiteX4" fmla="*/ 0 w 6131086"/>
              <a:gd name="connsiteY4" fmla="*/ 116114 h 2173328"/>
              <a:gd name="connsiteX5" fmla="*/ 3014179 w 6131086"/>
              <a:gd name="connsiteY5" fmla="*/ 653143 h 2173328"/>
              <a:gd name="connsiteX6" fmla="*/ 3014179 w 6131086"/>
              <a:gd name="connsiteY6" fmla="*/ 500412 h 2173328"/>
              <a:gd name="connsiteX7" fmla="*/ 2823715 w 6131086"/>
              <a:gd name="connsiteY7" fmla="*/ 500412 h 2173328"/>
              <a:gd name="connsiteX8" fmla="*/ 3204643 w 6131086"/>
              <a:gd name="connsiteY8" fmla="*/ 119484 h 2173328"/>
              <a:gd name="connsiteX9" fmla="*/ 3585571 w 6131086"/>
              <a:gd name="connsiteY9" fmla="*/ 500412 h 2173328"/>
              <a:gd name="connsiteX10" fmla="*/ 3395107 w 6131086"/>
              <a:gd name="connsiteY10" fmla="*/ 500412 h 2173328"/>
              <a:gd name="connsiteX11" fmla="*/ 3395107 w 6131086"/>
              <a:gd name="connsiteY11" fmla="*/ 653143 h 2173328"/>
              <a:gd name="connsiteX12" fmla="*/ 6119001 w 6131086"/>
              <a:gd name="connsiteY12" fmla="*/ 0 h 2173328"/>
              <a:gd name="connsiteX13" fmla="*/ 3956372 w 6131086"/>
              <a:gd name="connsiteY13" fmla="*/ 957720 h 2173328"/>
              <a:gd name="connsiteX14" fmla="*/ 4385815 w 6131086"/>
              <a:gd name="connsiteY14" fmla="*/ 957720 h 2173328"/>
              <a:gd name="connsiteX15" fmla="*/ 4385815 w 6131086"/>
              <a:gd name="connsiteY15" fmla="*/ 767256 h 2173328"/>
              <a:gd name="connsiteX16" fmla="*/ 6131086 w 6131086"/>
              <a:gd name="connsiteY16" fmla="*/ 1119155 h 2173328"/>
              <a:gd name="connsiteX17" fmla="*/ 4385815 w 6131086"/>
              <a:gd name="connsiteY17" fmla="*/ 1529112 h 2173328"/>
              <a:gd name="connsiteX18" fmla="*/ 4385815 w 6131086"/>
              <a:gd name="connsiteY18" fmla="*/ 1338648 h 2173328"/>
              <a:gd name="connsiteX19" fmla="*/ 3956372 w 6131086"/>
              <a:gd name="connsiteY19" fmla="*/ 1338648 h 2173328"/>
              <a:gd name="connsiteX20" fmla="*/ 6017400 w 6131086"/>
              <a:gd name="connsiteY20" fmla="*/ 1933511 h 2173328"/>
              <a:gd name="connsiteX21" fmla="*/ 3496707 w 6131086"/>
              <a:gd name="connsiteY21" fmla="*/ 1730311 h 2173328"/>
              <a:gd name="connsiteX22" fmla="*/ 2451678 w 6131086"/>
              <a:gd name="connsiteY22" fmla="*/ 2173328 h 2173328"/>
              <a:gd name="connsiteX23" fmla="*/ 3933914 w 6131086"/>
              <a:gd name="connsiteY23" fmla="*/ 1273441 h 2173328"/>
              <a:gd name="connsiteX24" fmla="*/ 3190128 w 6131086"/>
              <a:gd name="connsiteY24" fmla="*/ 1364084 h 2173328"/>
              <a:gd name="connsiteX25" fmla="*/ 2446343 w 6131086"/>
              <a:gd name="connsiteY25" fmla="*/ 1316984 h 2173328"/>
              <a:gd name="connsiteX26" fmla="*/ 3812465 w 6131086"/>
              <a:gd name="connsiteY26" fmla="*/ 2100755 h 2173328"/>
              <a:gd name="connsiteX27" fmla="*/ 2912579 w 6131086"/>
              <a:gd name="connsiteY27" fmla="*/ 1730311 h 2173328"/>
              <a:gd name="connsiteX28" fmla="*/ 217714 w 6131086"/>
              <a:gd name="connsiteY28" fmla="*/ 2064139 h 2173328"/>
              <a:gd name="connsiteX29" fmla="*/ 2452914 w 6131086"/>
              <a:gd name="connsiteY29" fmla="*/ 1338648 h 2173328"/>
              <a:gd name="connsiteX30" fmla="*/ 2023471 w 6131086"/>
              <a:gd name="connsiteY30" fmla="*/ 1338648 h 2173328"/>
              <a:gd name="connsiteX31" fmla="*/ 2023471 w 6131086"/>
              <a:gd name="connsiteY31" fmla="*/ 1529112 h 2173328"/>
              <a:gd name="connsiteX32" fmla="*/ 118543 w 6131086"/>
              <a:gd name="connsiteY32" fmla="*/ 1075613 h 2173328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2023471 w 6131086"/>
              <a:gd name="connsiteY2" fmla="*/ 1015777 h 2231385"/>
              <a:gd name="connsiteX3" fmla="*/ 2452914 w 6131086"/>
              <a:gd name="connsiteY3" fmla="*/ 1015777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3395107 w 6131086"/>
              <a:gd name="connsiteY11" fmla="*/ 711200 h 2231385"/>
              <a:gd name="connsiteX12" fmla="*/ 6119001 w 6131086"/>
              <a:gd name="connsiteY12" fmla="*/ 58057 h 2231385"/>
              <a:gd name="connsiteX13" fmla="*/ 3956372 w 6131086"/>
              <a:gd name="connsiteY13" fmla="*/ 1015777 h 2231385"/>
              <a:gd name="connsiteX14" fmla="*/ 4385815 w 6131086"/>
              <a:gd name="connsiteY14" fmla="*/ 1015777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956372 w 6131086"/>
              <a:gd name="connsiteY19" fmla="*/ 1396705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3933914 w 6131086"/>
              <a:gd name="connsiteY23" fmla="*/ 1331498 h 2231385"/>
              <a:gd name="connsiteX24" fmla="*/ 3190128 w 6131086"/>
              <a:gd name="connsiteY24" fmla="*/ 1422141 h 2231385"/>
              <a:gd name="connsiteX25" fmla="*/ 2446343 w 6131086"/>
              <a:gd name="connsiteY25" fmla="*/ 137504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2452914 w 6131086"/>
              <a:gd name="connsiteY29" fmla="*/ 1396705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2023471 w 6131086"/>
              <a:gd name="connsiteY2" fmla="*/ 1015777 h 2231385"/>
              <a:gd name="connsiteX3" fmla="*/ 2452914 w 6131086"/>
              <a:gd name="connsiteY3" fmla="*/ 1015777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119001 w 6131086"/>
              <a:gd name="connsiteY12" fmla="*/ 58057 h 2231385"/>
              <a:gd name="connsiteX13" fmla="*/ 3956372 w 6131086"/>
              <a:gd name="connsiteY13" fmla="*/ 1015777 h 2231385"/>
              <a:gd name="connsiteX14" fmla="*/ 4385815 w 6131086"/>
              <a:gd name="connsiteY14" fmla="*/ 1015777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956372 w 6131086"/>
              <a:gd name="connsiteY19" fmla="*/ 1396705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3933914 w 6131086"/>
              <a:gd name="connsiteY23" fmla="*/ 1331498 h 2231385"/>
              <a:gd name="connsiteX24" fmla="*/ 3190128 w 6131086"/>
              <a:gd name="connsiteY24" fmla="*/ 1422141 h 2231385"/>
              <a:gd name="connsiteX25" fmla="*/ 2446343 w 6131086"/>
              <a:gd name="connsiteY25" fmla="*/ 137504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2452914 w 6131086"/>
              <a:gd name="connsiteY29" fmla="*/ 1396705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2023471 w 6131086"/>
              <a:gd name="connsiteY2" fmla="*/ 1015777 h 2231385"/>
              <a:gd name="connsiteX3" fmla="*/ 2452914 w 6131086"/>
              <a:gd name="connsiteY3" fmla="*/ 1015777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075458 w 6131086"/>
              <a:gd name="connsiteY12" fmla="*/ 261257 h 2231385"/>
              <a:gd name="connsiteX13" fmla="*/ 3956372 w 6131086"/>
              <a:gd name="connsiteY13" fmla="*/ 1015777 h 2231385"/>
              <a:gd name="connsiteX14" fmla="*/ 4385815 w 6131086"/>
              <a:gd name="connsiteY14" fmla="*/ 1015777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956372 w 6131086"/>
              <a:gd name="connsiteY19" fmla="*/ 1396705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3933914 w 6131086"/>
              <a:gd name="connsiteY23" fmla="*/ 1331498 h 2231385"/>
              <a:gd name="connsiteX24" fmla="*/ 3190128 w 6131086"/>
              <a:gd name="connsiteY24" fmla="*/ 1422141 h 2231385"/>
              <a:gd name="connsiteX25" fmla="*/ 2446343 w 6131086"/>
              <a:gd name="connsiteY25" fmla="*/ 137504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2452914 w 6131086"/>
              <a:gd name="connsiteY29" fmla="*/ 1396705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2023471 w 6131086"/>
              <a:gd name="connsiteY2" fmla="*/ 1015777 h 2231385"/>
              <a:gd name="connsiteX3" fmla="*/ 2452914 w 6131086"/>
              <a:gd name="connsiteY3" fmla="*/ 1015777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119001 w 6131086"/>
              <a:gd name="connsiteY12" fmla="*/ 174171 h 2231385"/>
              <a:gd name="connsiteX13" fmla="*/ 3956372 w 6131086"/>
              <a:gd name="connsiteY13" fmla="*/ 1015777 h 2231385"/>
              <a:gd name="connsiteX14" fmla="*/ 4385815 w 6131086"/>
              <a:gd name="connsiteY14" fmla="*/ 1015777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956372 w 6131086"/>
              <a:gd name="connsiteY19" fmla="*/ 1396705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3933914 w 6131086"/>
              <a:gd name="connsiteY23" fmla="*/ 1331498 h 2231385"/>
              <a:gd name="connsiteX24" fmla="*/ 3190128 w 6131086"/>
              <a:gd name="connsiteY24" fmla="*/ 1422141 h 2231385"/>
              <a:gd name="connsiteX25" fmla="*/ 2446343 w 6131086"/>
              <a:gd name="connsiteY25" fmla="*/ 137504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2452914 w 6131086"/>
              <a:gd name="connsiteY29" fmla="*/ 1396705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2023471 w 6131086"/>
              <a:gd name="connsiteY2" fmla="*/ 1015777 h 2231385"/>
              <a:gd name="connsiteX3" fmla="*/ 2452914 w 6131086"/>
              <a:gd name="connsiteY3" fmla="*/ 1015777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119001 w 6131086"/>
              <a:gd name="connsiteY12" fmla="*/ 174171 h 2231385"/>
              <a:gd name="connsiteX13" fmla="*/ 3956372 w 6131086"/>
              <a:gd name="connsiteY13" fmla="*/ 1015777 h 2231385"/>
              <a:gd name="connsiteX14" fmla="*/ 4385815 w 6131086"/>
              <a:gd name="connsiteY14" fmla="*/ 1015777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956372 w 6131086"/>
              <a:gd name="connsiteY19" fmla="*/ 1396705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3933914 w 6131086"/>
              <a:gd name="connsiteY23" fmla="*/ 1331498 h 2231385"/>
              <a:gd name="connsiteX24" fmla="*/ 3179794 w 6131086"/>
              <a:gd name="connsiteY24" fmla="*/ 1678840 h 2231385"/>
              <a:gd name="connsiteX25" fmla="*/ 2446343 w 6131086"/>
              <a:gd name="connsiteY25" fmla="*/ 137504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2452914 w 6131086"/>
              <a:gd name="connsiteY29" fmla="*/ 1396705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2023471 w 6131086"/>
              <a:gd name="connsiteY2" fmla="*/ 1015777 h 2231385"/>
              <a:gd name="connsiteX3" fmla="*/ 2680278 w 6131086"/>
              <a:gd name="connsiteY3" fmla="*/ 679413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119001 w 6131086"/>
              <a:gd name="connsiteY12" fmla="*/ 174171 h 2231385"/>
              <a:gd name="connsiteX13" fmla="*/ 3956372 w 6131086"/>
              <a:gd name="connsiteY13" fmla="*/ 1015777 h 2231385"/>
              <a:gd name="connsiteX14" fmla="*/ 4385815 w 6131086"/>
              <a:gd name="connsiteY14" fmla="*/ 1015777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956372 w 6131086"/>
              <a:gd name="connsiteY19" fmla="*/ 1396705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3933914 w 6131086"/>
              <a:gd name="connsiteY23" fmla="*/ 1331498 h 2231385"/>
              <a:gd name="connsiteX24" fmla="*/ 3179794 w 6131086"/>
              <a:gd name="connsiteY24" fmla="*/ 1678840 h 2231385"/>
              <a:gd name="connsiteX25" fmla="*/ 2446343 w 6131086"/>
              <a:gd name="connsiteY25" fmla="*/ 137504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2452914 w 6131086"/>
              <a:gd name="connsiteY29" fmla="*/ 1396705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2023471 w 6131086"/>
              <a:gd name="connsiteY2" fmla="*/ 1015777 h 2231385"/>
              <a:gd name="connsiteX3" fmla="*/ 2680278 w 6131086"/>
              <a:gd name="connsiteY3" fmla="*/ 679413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119001 w 6131086"/>
              <a:gd name="connsiteY12" fmla="*/ 174171 h 2231385"/>
              <a:gd name="connsiteX13" fmla="*/ 3677335 w 6131086"/>
              <a:gd name="connsiteY13" fmla="*/ 670561 h 2231385"/>
              <a:gd name="connsiteX14" fmla="*/ 4385815 w 6131086"/>
              <a:gd name="connsiteY14" fmla="*/ 1015777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956372 w 6131086"/>
              <a:gd name="connsiteY19" fmla="*/ 1396705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3933914 w 6131086"/>
              <a:gd name="connsiteY23" fmla="*/ 1331498 h 2231385"/>
              <a:gd name="connsiteX24" fmla="*/ 3179794 w 6131086"/>
              <a:gd name="connsiteY24" fmla="*/ 1678840 h 2231385"/>
              <a:gd name="connsiteX25" fmla="*/ 2446343 w 6131086"/>
              <a:gd name="connsiteY25" fmla="*/ 137504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2452914 w 6131086"/>
              <a:gd name="connsiteY29" fmla="*/ 1396705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2188827 w 6131086"/>
              <a:gd name="connsiteY2" fmla="*/ 794485 h 2231385"/>
              <a:gd name="connsiteX3" fmla="*/ 2680278 w 6131086"/>
              <a:gd name="connsiteY3" fmla="*/ 679413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119001 w 6131086"/>
              <a:gd name="connsiteY12" fmla="*/ 174171 h 2231385"/>
              <a:gd name="connsiteX13" fmla="*/ 3677335 w 6131086"/>
              <a:gd name="connsiteY13" fmla="*/ 670561 h 2231385"/>
              <a:gd name="connsiteX14" fmla="*/ 4385815 w 6131086"/>
              <a:gd name="connsiteY14" fmla="*/ 1015777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956372 w 6131086"/>
              <a:gd name="connsiteY19" fmla="*/ 1396705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3933914 w 6131086"/>
              <a:gd name="connsiteY23" fmla="*/ 1331498 h 2231385"/>
              <a:gd name="connsiteX24" fmla="*/ 3179794 w 6131086"/>
              <a:gd name="connsiteY24" fmla="*/ 1678840 h 2231385"/>
              <a:gd name="connsiteX25" fmla="*/ 2446343 w 6131086"/>
              <a:gd name="connsiteY25" fmla="*/ 137504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2452914 w 6131086"/>
              <a:gd name="connsiteY29" fmla="*/ 1396705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2188827 w 6131086"/>
              <a:gd name="connsiteY2" fmla="*/ 794485 h 2231385"/>
              <a:gd name="connsiteX3" fmla="*/ 2680278 w 6131086"/>
              <a:gd name="connsiteY3" fmla="*/ 679413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119001 w 6131086"/>
              <a:gd name="connsiteY12" fmla="*/ 174171 h 2231385"/>
              <a:gd name="connsiteX13" fmla="*/ 3677335 w 6131086"/>
              <a:gd name="connsiteY13" fmla="*/ 670561 h 2231385"/>
              <a:gd name="connsiteX14" fmla="*/ 4292803 w 6131086"/>
              <a:gd name="connsiteY14" fmla="*/ 821040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956372 w 6131086"/>
              <a:gd name="connsiteY19" fmla="*/ 1396705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3933914 w 6131086"/>
              <a:gd name="connsiteY23" fmla="*/ 1331498 h 2231385"/>
              <a:gd name="connsiteX24" fmla="*/ 3179794 w 6131086"/>
              <a:gd name="connsiteY24" fmla="*/ 1678840 h 2231385"/>
              <a:gd name="connsiteX25" fmla="*/ 2446343 w 6131086"/>
              <a:gd name="connsiteY25" fmla="*/ 137504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2452914 w 6131086"/>
              <a:gd name="connsiteY29" fmla="*/ 1396705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1940794 w 6131086"/>
              <a:gd name="connsiteY2" fmla="*/ 723672 h 2231385"/>
              <a:gd name="connsiteX3" fmla="*/ 2680278 w 6131086"/>
              <a:gd name="connsiteY3" fmla="*/ 679413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119001 w 6131086"/>
              <a:gd name="connsiteY12" fmla="*/ 174171 h 2231385"/>
              <a:gd name="connsiteX13" fmla="*/ 3677335 w 6131086"/>
              <a:gd name="connsiteY13" fmla="*/ 670561 h 2231385"/>
              <a:gd name="connsiteX14" fmla="*/ 4292803 w 6131086"/>
              <a:gd name="connsiteY14" fmla="*/ 821040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956372 w 6131086"/>
              <a:gd name="connsiteY19" fmla="*/ 1396705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3933914 w 6131086"/>
              <a:gd name="connsiteY23" fmla="*/ 1331498 h 2231385"/>
              <a:gd name="connsiteX24" fmla="*/ 3179794 w 6131086"/>
              <a:gd name="connsiteY24" fmla="*/ 1678840 h 2231385"/>
              <a:gd name="connsiteX25" fmla="*/ 2446343 w 6131086"/>
              <a:gd name="connsiteY25" fmla="*/ 137504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2452914 w 6131086"/>
              <a:gd name="connsiteY29" fmla="*/ 1396705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1940794 w 6131086"/>
              <a:gd name="connsiteY2" fmla="*/ 723672 h 2231385"/>
              <a:gd name="connsiteX3" fmla="*/ 2680278 w 6131086"/>
              <a:gd name="connsiteY3" fmla="*/ 679413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119001 w 6131086"/>
              <a:gd name="connsiteY12" fmla="*/ 174171 h 2231385"/>
              <a:gd name="connsiteX13" fmla="*/ 3677335 w 6131086"/>
              <a:gd name="connsiteY13" fmla="*/ 670561 h 2231385"/>
              <a:gd name="connsiteX14" fmla="*/ 4551172 w 6131086"/>
              <a:gd name="connsiteY14" fmla="*/ 759078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956372 w 6131086"/>
              <a:gd name="connsiteY19" fmla="*/ 1396705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3933914 w 6131086"/>
              <a:gd name="connsiteY23" fmla="*/ 1331498 h 2231385"/>
              <a:gd name="connsiteX24" fmla="*/ 3179794 w 6131086"/>
              <a:gd name="connsiteY24" fmla="*/ 1678840 h 2231385"/>
              <a:gd name="connsiteX25" fmla="*/ 2446343 w 6131086"/>
              <a:gd name="connsiteY25" fmla="*/ 137504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2452914 w 6131086"/>
              <a:gd name="connsiteY29" fmla="*/ 1396705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1940794 w 6131086"/>
              <a:gd name="connsiteY2" fmla="*/ 723672 h 2231385"/>
              <a:gd name="connsiteX3" fmla="*/ 2680278 w 6131086"/>
              <a:gd name="connsiteY3" fmla="*/ 679413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119001 w 6131086"/>
              <a:gd name="connsiteY12" fmla="*/ 174171 h 2231385"/>
              <a:gd name="connsiteX13" fmla="*/ 3677335 w 6131086"/>
              <a:gd name="connsiteY13" fmla="*/ 670561 h 2231385"/>
              <a:gd name="connsiteX14" fmla="*/ 4551172 w 6131086"/>
              <a:gd name="connsiteY14" fmla="*/ 759078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956372 w 6131086"/>
              <a:gd name="connsiteY19" fmla="*/ 1396705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4388643 w 6131086"/>
              <a:gd name="connsiteY23" fmla="*/ 1411163 h 2231385"/>
              <a:gd name="connsiteX24" fmla="*/ 3179794 w 6131086"/>
              <a:gd name="connsiteY24" fmla="*/ 1678840 h 2231385"/>
              <a:gd name="connsiteX25" fmla="*/ 2446343 w 6131086"/>
              <a:gd name="connsiteY25" fmla="*/ 137504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2452914 w 6131086"/>
              <a:gd name="connsiteY29" fmla="*/ 1396705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1940794 w 6131086"/>
              <a:gd name="connsiteY2" fmla="*/ 723672 h 2231385"/>
              <a:gd name="connsiteX3" fmla="*/ 2680278 w 6131086"/>
              <a:gd name="connsiteY3" fmla="*/ 679413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119001 w 6131086"/>
              <a:gd name="connsiteY12" fmla="*/ 174171 h 2231385"/>
              <a:gd name="connsiteX13" fmla="*/ 3677335 w 6131086"/>
              <a:gd name="connsiteY13" fmla="*/ 670561 h 2231385"/>
              <a:gd name="connsiteX14" fmla="*/ 4551172 w 6131086"/>
              <a:gd name="connsiteY14" fmla="*/ 759078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956372 w 6131086"/>
              <a:gd name="connsiteY19" fmla="*/ 1396705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4388643 w 6131086"/>
              <a:gd name="connsiteY23" fmla="*/ 1411163 h 2231385"/>
              <a:gd name="connsiteX24" fmla="*/ 3179794 w 6131086"/>
              <a:gd name="connsiteY24" fmla="*/ 1678840 h 2231385"/>
              <a:gd name="connsiteX25" fmla="*/ 2053623 w 6131086"/>
              <a:gd name="connsiteY25" fmla="*/ 142815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2452914 w 6131086"/>
              <a:gd name="connsiteY29" fmla="*/ 1396705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1940794 w 6131086"/>
              <a:gd name="connsiteY2" fmla="*/ 723672 h 2231385"/>
              <a:gd name="connsiteX3" fmla="*/ 2680278 w 6131086"/>
              <a:gd name="connsiteY3" fmla="*/ 679413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119001 w 6131086"/>
              <a:gd name="connsiteY12" fmla="*/ 174171 h 2231385"/>
              <a:gd name="connsiteX13" fmla="*/ 3677335 w 6131086"/>
              <a:gd name="connsiteY13" fmla="*/ 670561 h 2231385"/>
              <a:gd name="connsiteX14" fmla="*/ 4551172 w 6131086"/>
              <a:gd name="connsiteY14" fmla="*/ 759078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191602 w 6131086"/>
              <a:gd name="connsiteY19" fmla="*/ 1467519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4388643 w 6131086"/>
              <a:gd name="connsiteY23" fmla="*/ 1411163 h 2231385"/>
              <a:gd name="connsiteX24" fmla="*/ 3179794 w 6131086"/>
              <a:gd name="connsiteY24" fmla="*/ 1678840 h 2231385"/>
              <a:gd name="connsiteX25" fmla="*/ 2053623 w 6131086"/>
              <a:gd name="connsiteY25" fmla="*/ 142815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2452914 w 6131086"/>
              <a:gd name="connsiteY29" fmla="*/ 1396705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1940794 w 6131086"/>
              <a:gd name="connsiteY2" fmla="*/ 723672 h 2231385"/>
              <a:gd name="connsiteX3" fmla="*/ 2680278 w 6131086"/>
              <a:gd name="connsiteY3" fmla="*/ 679413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119001 w 6131086"/>
              <a:gd name="connsiteY12" fmla="*/ 174171 h 2231385"/>
              <a:gd name="connsiteX13" fmla="*/ 3677335 w 6131086"/>
              <a:gd name="connsiteY13" fmla="*/ 670561 h 2231385"/>
              <a:gd name="connsiteX14" fmla="*/ 4551172 w 6131086"/>
              <a:gd name="connsiteY14" fmla="*/ 759078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191602 w 6131086"/>
              <a:gd name="connsiteY19" fmla="*/ 1467519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4388643 w 6131086"/>
              <a:gd name="connsiteY23" fmla="*/ 1411163 h 2231385"/>
              <a:gd name="connsiteX24" fmla="*/ 3179794 w 6131086"/>
              <a:gd name="connsiteY24" fmla="*/ 1678840 h 2231385"/>
              <a:gd name="connsiteX25" fmla="*/ 2053623 w 6131086"/>
              <a:gd name="connsiteY25" fmla="*/ 142815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2938647 w 6131086"/>
              <a:gd name="connsiteY29" fmla="*/ 1449815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1940794 w 6131086"/>
              <a:gd name="connsiteY2" fmla="*/ 723672 h 2231385"/>
              <a:gd name="connsiteX3" fmla="*/ 2680278 w 6131086"/>
              <a:gd name="connsiteY3" fmla="*/ 679413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119001 w 6131086"/>
              <a:gd name="connsiteY12" fmla="*/ 174171 h 2231385"/>
              <a:gd name="connsiteX13" fmla="*/ 3677335 w 6131086"/>
              <a:gd name="connsiteY13" fmla="*/ 670561 h 2231385"/>
              <a:gd name="connsiteX14" fmla="*/ 4551172 w 6131086"/>
              <a:gd name="connsiteY14" fmla="*/ 759078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191602 w 6131086"/>
              <a:gd name="connsiteY19" fmla="*/ 1467519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4388643 w 6131086"/>
              <a:gd name="connsiteY23" fmla="*/ 1411163 h 2231385"/>
              <a:gd name="connsiteX24" fmla="*/ 3179794 w 6131086"/>
              <a:gd name="connsiteY24" fmla="*/ 1678840 h 2231385"/>
              <a:gd name="connsiteX25" fmla="*/ 2053623 w 6131086"/>
              <a:gd name="connsiteY25" fmla="*/ 142815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3228020 w 6131086"/>
              <a:gd name="connsiteY29" fmla="*/ 1476370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1940794 w 6131086"/>
              <a:gd name="connsiteY2" fmla="*/ 723672 h 2231385"/>
              <a:gd name="connsiteX3" fmla="*/ 2680278 w 6131086"/>
              <a:gd name="connsiteY3" fmla="*/ 679413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119001 w 6131086"/>
              <a:gd name="connsiteY12" fmla="*/ 174171 h 2231385"/>
              <a:gd name="connsiteX13" fmla="*/ 3677335 w 6131086"/>
              <a:gd name="connsiteY13" fmla="*/ 670561 h 2231385"/>
              <a:gd name="connsiteX14" fmla="*/ 4551172 w 6131086"/>
              <a:gd name="connsiteY14" fmla="*/ 759078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191602 w 6131086"/>
              <a:gd name="connsiteY19" fmla="*/ 1467519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4388643 w 6131086"/>
              <a:gd name="connsiteY23" fmla="*/ 1411163 h 2231385"/>
              <a:gd name="connsiteX24" fmla="*/ 3179794 w 6131086"/>
              <a:gd name="connsiteY24" fmla="*/ 1678840 h 2231385"/>
              <a:gd name="connsiteX25" fmla="*/ 2053623 w 6131086"/>
              <a:gd name="connsiteY25" fmla="*/ 142815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3114338 w 6131086"/>
              <a:gd name="connsiteY29" fmla="*/ 1458667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231385"/>
              <a:gd name="connsiteX1" fmla="*/ 2023471 w 6131086"/>
              <a:gd name="connsiteY1" fmla="*/ 825313 h 2231385"/>
              <a:gd name="connsiteX2" fmla="*/ 1940794 w 6131086"/>
              <a:gd name="connsiteY2" fmla="*/ 723672 h 2231385"/>
              <a:gd name="connsiteX3" fmla="*/ 2680278 w 6131086"/>
              <a:gd name="connsiteY3" fmla="*/ 679413 h 2231385"/>
              <a:gd name="connsiteX4" fmla="*/ 0 w 6131086"/>
              <a:gd name="connsiteY4" fmla="*/ 174171 h 2231385"/>
              <a:gd name="connsiteX5" fmla="*/ 1896579 w 6131086"/>
              <a:gd name="connsiteY5" fmla="*/ 0 h 2231385"/>
              <a:gd name="connsiteX6" fmla="*/ 3014179 w 6131086"/>
              <a:gd name="connsiteY6" fmla="*/ 558469 h 2231385"/>
              <a:gd name="connsiteX7" fmla="*/ 2823715 w 6131086"/>
              <a:gd name="connsiteY7" fmla="*/ 558469 h 2231385"/>
              <a:gd name="connsiteX8" fmla="*/ 3204643 w 6131086"/>
              <a:gd name="connsiteY8" fmla="*/ 177541 h 2231385"/>
              <a:gd name="connsiteX9" fmla="*/ 3585571 w 6131086"/>
              <a:gd name="connsiteY9" fmla="*/ 558469 h 2231385"/>
              <a:gd name="connsiteX10" fmla="*/ 3395107 w 6131086"/>
              <a:gd name="connsiteY10" fmla="*/ 558469 h 2231385"/>
              <a:gd name="connsiteX11" fmla="*/ 4048249 w 6131086"/>
              <a:gd name="connsiteY11" fmla="*/ 58058 h 2231385"/>
              <a:gd name="connsiteX12" fmla="*/ 6119001 w 6131086"/>
              <a:gd name="connsiteY12" fmla="*/ 174171 h 2231385"/>
              <a:gd name="connsiteX13" fmla="*/ 3677335 w 6131086"/>
              <a:gd name="connsiteY13" fmla="*/ 670561 h 2231385"/>
              <a:gd name="connsiteX14" fmla="*/ 4551172 w 6131086"/>
              <a:gd name="connsiteY14" fmla="*/ 759078 h 2231385"/>
              <a:gd name="connsiteX15" fmla="*/ 4385815 w 6131086"/>
              <a:gd name="connsiteY15" fmla="*/ 825313 h 2231385"/>
              <a:gd name="connsiteX16" fmla="*/ 6131086 w 6131086"/>
              <a:gd name="connsiteY16" fmla="*/ 1177212 h 2231385"/>
              <a:gd name="connsiteX17" fmla="*/ 4385815 w 6131086"/>
              <a:gd name="connsiteY17" fmla="*/ 1587169 h 2231385"/>
              <a:gd name="connsiteX18" fmla="*/ 4385815 w 6131086"/>
              <a:gd name="connsiteY18" fmla="*/ 1396705 h 2231385"/>
              <a:gd name="connsiteX19" fmla="*/ 3191602 w 6131086"/>
              <a:gd name="connsiteY19" fmla="*/ 1467519 h 2231385"/>
              <a:gd name="connsiteX20" fmla="*/ 6017400 w 6131086"/>
              <a:gd name="connsiteY20" fmla="*/ 1991568 h 2231385"/>
              <a:gd name="connsiteX21" fmla="*/ 3496707 w 6131086"/>
              <a:gd name="connsiteY21" fmla="*/ 1788368 h 2231385"/>
              <a:gd name="connsiteX22" fmla="*/ 2451678 w 6131086"/>
              <a:gd name="connsiteY22" fmla="*/ 2231385 h 2231385"/>
              <a:gd name="connsiteX23" fmla="*/ 4388643 w 6131086"/>
              <a:gd name="connsiteY23" fmla="*/ 1411163 h 2231385"/>
              <a:gd name="connsiteX24" fmla="*/ 3179794 w 6131086"/>
              <a:gd name="connsiteY24" fmla="*/ 1678840 h 2231385"/>
              <a:gd name="connsiteX25" fmla="*/ 2053623 w 6131086"/>
              <a:gd name="connsiteY25" fmla="*/ 1428151 h 2231385"/>
              <a:gd name="connsiteX26" fmla="*/ 3812465 w 6131086"/>
              <a:gd name="connsiteY26" fmla="*/ 2158812 h 2231385"/>
              <a:gd name="connsiteX27" fmla="*/ 2912579 w 6131086"/>
              <a:gd name="connsiteY27" fmla="*/ 1788368 h 2231385"/>
              <a:gd name="connsiteX28" fmla="*/ 217714 w 6131086"/>
              <a:gd name="connsiteY28" fmla="*/ 2122196 h 2231385"/>
              <a:gd name="connsiteX29" fmla="*/ 3186682 w 6131086"/>
              <a:gd name="connsiteY29" fmla="*/ 1458667 h 2231385"/>
              <a:gd name="connsiteX30" fmla="*/ 2023471 w 6131086"/>
              <a:gd name="connsiteY30" fmla="*/ 1396705 h 2231385"/>
              <a:gd name="connsiteX31" fmla="*/ 2023471 w 6131086"/>
              <a:gd name="connsiteY31" fmla="*/ 1587169 h 2231385"/>
              <a:gd name="connsiteX32" fmla="*/ 118543 w 6131086"/>
              <a:gd name="connsiteY32" fmla="*/ 1133670 h 2231385"/>
              <a:gd name="connsiteX0" fmla="*/ 118543 w 6131086"/>
              <a:gd name="connsiteY0" fmla="*/ 1133670 h 2158812"/>
              <a:gd name="connsiteX1" fmla="*/ 2023471 w 6131086"/>
              <a:gd name="connsiteY1" fmla="*/ 825313 h 2158812"/>
              <a:gd name="connsiteX2" fmla="*/ 1940794 w 6131086"/>
              <a:gd name="connsiteY2" fmla="*/ 723672 h 2158812"/>
              <a:gd name="connsiteX3" fmla="*/ 2680278 w 6131086"/>
              <a:gd name="connsiteY3" fmla="*/ 679413 h 2158812"/>
              <a:gd name="connsiteX4" fmla="*/ 0 w 6131086"/>
              <a:gd name="connsiteY4" fmla="*/ 174171 h 2158812"/>
              <a:gd name="connsiteX5" fmla="*/ 1896579 w 6131086"/>
              <a:gd name="connsiteY5" fmla="*/ 0 h 2158812"/>
              <a:gd name="connsiteX6" fmla="*/ 3014179 w 6131086"/>
              <a:gd name="connsiteY6" fmla="*/ 558469 h 2158812"/>
              <a:gd name="connsiteX7" fmla="*/ 2823715 w 6131086"/>
              <a:gd name="connsiteY7" fmla="*/ 558469 h 2158812"/>
              <a:gd name="connsiteX8" fmla="*/ 3204643 w 6131086"/>
              <a:gd name="connsiteY8" fmla="*/ 177541 h 2158812"/>
              <a:gd name="connsiteX9" fmla="*/ 3585571 w 6131086"/>
              <a:gd name="connsiteY9" fmla="*/ 558469 h 2158812"/>
              <a:gd name="connsiteX10" fmla="*/ 3395107 w 6131086"/>
              <a:gd name="connsiteY10" fmla="*/ 558469 h 2158812"/>
              <a:gd name="connsiteX11" fmla="*/ 4048249 w 6131086"/>
              <a:gd name="connsiteY11" fmla="*/ 58058 h 2158812"/>
              <a:gd name="connsiteX12" fmla="*/ 6119001 w 6131086"/>
              <a:gd name="connsiteY12" fmla="*/ 174171 h 2158812"/>
              <a:gd name="connsiteX13" fmla="*/ 3677335 w 6131086"/>
              <a:gd name="connsiteY13" fmla="*/ 670561 h 2158812"/>
              <a:gd name="connsiteX14" fmla="*/ 4551172 w 6131086"/>
              <a:gd name="connsiteY14" fmla="*/ 759078 h 2158812"/>
              <a:gd name="connsiteX15" fmla="*/ 4385815 w 6131086"/>
              <a:gd name="connsiteY15" fmla="*/ 825313 h 2158812"/>
              <a:gd name="connsiteX16" fmla="*/ 6131086 w 6131086"/>
              <a:gd name="connsiteY16" fmla="*/ 1177212 h 2158812"/>
              <a:gd name="connsiteX17" fmla="*/ 4385815 w 6131086"/>
              <a:gd name="connsiteY17" fmla="*/ 1587169 h 2158812"/>
              <a:gd name="connsiteX18" fmla="*/ 4385815 w 6131086"/>
              <a:gd name="connsiteY18" fmla="*/ 1396705 h 2158812"/>
              <a:gd name="connsiteX19" fmla="*/ 3191602 w 6131086"/>
              <a:gd name="connsiteY19" fmla="*/ 1467519 h 2158812"/>
              <a:gd name="connsiteX20" fmla="*/ 6017400 w 6131086"/>
              <a:gd name="connsiteY20" fmla="*/ 1991568 h 2158812"/>
              <a:gd name="connsiteX21" fmla="*/ 3496707 w 6131086"/>
              <a:gd name="connsiteY21" fmla="*/ 1788368 h 2158812"/>
              <a:gd name="connsiteX22" fmla="*/ 2224314 w 6131086"/>
              <a:gd name="connsiteY22" fmla="*/ 2018945 h 2158812"/>
              <a:gd name="connsiteX23" fmla="*/ 4388643 w 6131086"/>
              <a:gd name="connsiteY23" fmla="*/ 1411163 h 2158812"/>
              <a:gd name="connsiteX24" fmla="*/ 3179794 w 6131086"/>
              <a:gd name="connsiteY24" fmla="*/ 1678840 h 2158812"/>
              <a:gd name="connsiteX25" fmla="*/ 2053623 w 6131086"/>
              <a:gd name="connsiteY25" fmla="*/ 1428151 h 2158812"/>
              <a:gd name="connsiteX26" fmla="*/ 3812465 w 6131086"/>
              <a:gd name="connsiteY26" fmla="*/ 2158812 h 2158812"/>
              <a:gd name="connsiteX27" fmla="*/ 2912579 w 6131086"/>
              <a:gd name="connsiteY27" fmla="*/ 1788368 h 2158812"/>
              <a:gd name="connsiteX28" fmla="*/ 217714 w 6131086"/>
              <a:gd name="connsiteY28" fmla="*/ 2122196 h 2158812"/>
              <a:gd name="connsiteX29" fmla="*/ 3186682 w 6131086"/>
              <a:gd name="connsiteY29" fmla="*/ 1458667 h 2158812"/>
              <a:gd name="connsiteX30" fmla="*/ 2023471 w 6131086"/>
              <a:gd name="connsiteY30" fmla="*/ 1396705 h 2158812"/>
              <a:gd name="connsiteX31" fmla="*/ 2023471 w 6131086"/>
              <a:gd name="connsiteY31" fmla="*/ 1587169 h 2158812"/>
              <a:gd name="connsiteX32" fmla="*/ 118543 w 6131086"/>
              <a:gd name="connsiteY32" fmla="*/ 1133670 h 2158812"/>
              <a:gd name="connsiteX0" fmla="*/ 118543 w 6131086"/>
              <a:gd name="connsiteY0" fmla="*/ 1133670 h 2122196"/>
              <a:gd name="connsiteX1" fmla="*/ 2023471 w 6131086"/>
              <a:gd name="connsiteY1" fmla="*/ 825313 h 2122196"/>
              <a:gd name="connsiteX2" fmla="*/ 1940794 w 6131086"/>
              <a:gd name="connsiteY2" fmla="*/ 723672 h 2122196"/>
              <a:gd name="connsiteX3" fmla="*/ 2680278 w 6131086"/>
              <a:gd name="connsiteY3" fmla="*/ 679413 h 2122196"/>
              <a:gd name="connsiteX4" fmla="*/ 0 w 6131086"/>
              <a:gd name="connsiteY4" fmla="*/ 174171 h 2122196"/>
              <a:gd name="connsiteX5" fmla="*/ 1896579 w 6131086"/>
              <a:gd name="connsiteY5" fmla="*/ 0 h 2122196"/>
              <a:gd name="connsiteX6" fmla="*/ 3014179 w 6131086"/>
              <a:gd name="connsiteY6" fmla="*/ 558469 h 2122196"/>
              <a:gd name="connsiteX7" fmla="*/ 2823715 w 6131086"/>
              <a:gd name="connsiteY7" fmla="*/ 558469 h 2122196"/>
              <a:gd name="connsiteX8" fmla="*/ 3204643 w 6131086"/>
              <a:gd name="connsiteY8" fmla="*/ 177541 h 2122196"/>
              <a:gd name="connsiteX9" fmla="*/ 3585571 w 6131086"/>
              <a:gd name="connsiteY9" fmla="*/ 558469 h 2122196"/>
              <a:gd name="connsiteX10" fmla="*/ 3395107 w 6131086"/>
              <a:gd name="connsiteY10" fmla="*/ 558469 h 2122196"/>
              <a:gd name="connsiteX11" fmla="*/ 4048249 w 6131086"/>
              <a:gd name="connsiteY11" fmla="*/ 58058 h 2122196"/>
              <a:gd name="connsiteX12" fmla="*/ 6119001 w 6131086"/>
              <a:gd name="connsiteY12" fmla="*/ 174171 h 2122196"/>
              <a:gd name="connsiteX13" fmla="*/ 3677335 w 6131086"/>
              <a:gd name="connsiteY13" fmla="*/ 670561 h 2122196"/>
              <a:gd name="connsiteX14" fmla="*/ 4551172 w 6131086"/>
              <a:gd name="connsiteY14" fmla="*/ 759078 h 2122196"/>
              <a:gd name="connsiteX15" fmla="*/ 4385815 w 6131086"/>
              <a:gd name="connsiteY15" fmla="*/ 825313 h 2122196"/>
              <a:gd name="connsiteX16" fmla="*/ 6131086 w 6131086"/>
              <a:gd name="connsiteY16" fmla="*/ 1177212 h 2122196"/>
              <a:gd name="connsiteX17" fmla="*/ 4385815 w 6131086"/>
              <a:gd name="connsiteY17" fmla="*/ 1587169 h 2122196"/>
              <a:gd name="connsiteX18" fmla="*/ 4385815 w 6131086"/>
              <a:gd name="connsiteY18" fmla="*/ 1396705 h 2122196"/>
              <a:gd name="connsiteX19" fmla="*/ 3191602 w 6131086"/>
              <a:gd name="connsiteY19" fmla="*/ 1467519 h 2122196"/>
              <a:gd name="connsiteX20" fmla="*/ 6017400 w 6131086"/>
              <a:gd name="connsiteY20" fmla="*/ 1991568 h 2122196"/>
              <a:gd name="connsiteX21" fmla="*/ 3496707 w 6131086"/>
              <a:gd name="connsiteY21" fmla="*/ 1788368 h 2122196"/>
              <a:gd name="connsiteX22" fmla="*/ 2224314 w 6131086"/>
              <a:gd name="connsiteY22" fmla="*/ 2018945 h 2122196"/>
              <a:gd name="connsiteX23" fmla="*/ 4388643 w 6131086"/>
              <a:gd name="connsiteY23" fmla="*/ 1411163 h 2122196"/>
              <a:gd name="connsiteX24" fmla="*/ 3179794 w 6131086"/>
              <a:gd name="connsiteY24" fmla="*/ 1678840 h 2122196"/>
              <a:gd name="connsiteX25" fmla="*/ 2053623 w 6131086"/>
              <a:gd name="connsiteY25" fmla="*/ 1428151 h 2122196"/>
              <a:gd name="connsiteX26" fmla="*/ 3946817 w 6131086"/>
              <a:gd name="connsiteY26" fmla="*/ 2034889 h 2122196"/>
              <a:gd name="connsiteX27" fmla="*/ 2912579 w 6131086"/>
              <a:gd name="connsiteY27" fmla="*/ 1788368 h 2122196"/>
              <a:gd name="connsiteX28" fmla="*/ 217714 w 6131086"/>
              <a:gd name="connsiteY28" fmla="*/ 2122196 h 2122196"/>
              <a:gd name="connsiteX29" fmla="*/ 3186682 w 6131086"/>
              <a:gd name="connsiteY29" fmla="*/ 1458667 h 2122196"/>
              <a:gd name="connsiteX30" fmla="*/ 2023471 w 6131086"/>
              <a:gd name="connsiteY30" fmla="*/ 1396705 h 2122196"/>
              <a:gd name="connsiteX31" fmla="*/ 2023471 w 6131086"/>
              <a:gd name="connsiteY31" fmla="*/ 1587169 h 2122196"/>
              <a:gd name="connsiteX32" fmla="*/ 118543 w 6131086"/>
              <a:gd name="connsiteY32" fmla="*/ 1133670 h 2122196"/>
              <a:gd name="connsiteX0" fmla="*/ 118543 w 6131086"/>
              <a:gd name="connsiteY0" fmla="*/ 1133670 h 2122196"/>
              <a:gd name="connsiteX1" fmla="*/ 2023471 w 6131086"/>
              <a:gd name="connsiteY1" fmla="*/ 825313 h 2122196"/>
              <a:gd name="connsiteX2" fmla="*/ 1940794 w 6131086"/>
              <a:gd name="connsiteY2" fmla="*/ 723672 h 2122196"/>
              <a:gd name="connsiteX3" fmla="*/ 2680278 w 6131086"/>
              <a:gd name="connsiteY3" fmla="*/ 679413 h 2122196"/>
              <a:gd name="connsiteX4" fmla="*/ 0 w 6131086"/>
              <a:gd name="connsiteY4" fmla="*/ 174171 h 2122196"/>
              <a:gd name="connsiteX5" fmla="*/ 1896579 w 6131086"/>
              <a:gd name="connsiteY5" fmla="*/ 0 h 2122196"/>
              <a:gd name="connsiteX6" fmla="*/ 3014179 w 6131086"/>
              <a:gd name="connsiteY6" fmla="*/ 558469 h 2122196"/>
              <a:gd name="connsiteX7" fmla="*/ 2823715 w 6131086"/>
              <a:gd name="connsiteY7" fmla="*/ 558469 h 2122196"/>
              <a:gd name="connsiteX8" fmla="*/ 3204643 w 6131086"/>
              <a:gd name="connsiteY8" fmla="*/ 177541 h 2122196"/>
              <a:gd name="connsiteX9" fmla="*/ 3585571 w 6131086"/>
              <a:gd name="connsiteY9" fmla="*/ 558469 h 2122196"/>
              <a:gd name="connsiteX10" fmla="*/ 3395107 w 6131086"/>
              <a:gd name="connsiteY10" fmla="*/ 558469 h 2122196"/>
              <a:gd name="connsiteX11" fmla="*/ 4048249 w 6131086"/>
              <a:gd name="connsiteY11" fmla="*/ 58058 h 2122196"/>
              <a:gd name="connsiteX12" fmla="*/ 6119001 w 6131086"/>
              <a:gd name="connsiteY12" fmla="*/ 174171 h 2122196"/>
              <a:gd name="connsiteX13" fmla="*/ 3677335 w 6131086"/>
              <a:gd name="connsiteY13" fmla="*/ 670561 h 2122196"/>
              <a:gd name="connsiteX14" fmla="*/ 4551172 w 6131086"/>
              <a:gd name="connsiteY14" fmla="*/ 759078 h 2122196"/>
              <a:gd name="connsiteX15" fmla="*/ 4385815 w 6131086"/>
              <a:gd name="connsiteY15" fmla="*/ 825313 h 2122196"/>
              <a:gd name="connsiteX16" fmla="*/ 6131086 w 6131086"/>
              <a:gd name="connsiteY16" fmla="*/ 1177212 h 2122196"/>
              <a:gd name="connsiteX17" fmla="*/ 4385815 w 6131086"/>
              <a:gd name="connsiteY17" fmla="*/ 1587169 h 2122196"/>
              <a:gd name="connsiteX18" fmla="*/ 4385815 w 6131086"/>
              <a:gd name="connsiteY18" fmla="*/ 1396705 h 2122196"/>
              <a:gd name="connsiteX19" fmla="*/ 3191602 w 6131086"/>
              <a:gd name="connsiteY19" fmla="*/ 1467519 h 2122196"/>
              <a:gd name="connsiteX20" fmla="*/ 6017400 w 6131086"/>
              <a:gd name="connsiteY20" fmla="*/ 1991568 h 2122196"/>
              <a:gd name="connsiteX21" fmla="*/ 3331352 w 6131086"/>
              <a:gd name="connsiteY21" fmla="*/ 1752961 h 2122196"/>
              <a:gd name="connsiteX22" fmla="*/ 2224314 w 6131086"/>
              <a:gd name="connsiteY22" fmla="*/ 2018945 h 2122196"/>
              <a:gd name="connsiteX23" fmla="*/ 4388643 w 6131086"/>
              <a:gd name="connsiteY23" fmla="*/ 1411163 h 2122196"/>
              <a:gd name="connsiteX24" fmla="*/ 3179794 w 6131086"/>
              <a:gd name="connsiteY24" fmla="*/ 1678840 h 2122196"/>
              <a:gd name="connsiteX25" fmla="*/ 2053623 w 6131086"/>
              <a:gd name="connsiteY25" fmla="*/ 1428151 h 2122196"/>
              <a:gd name="connsiteX26" fmla="*/ 3946817 w 6131086"/>
              <a:gd name="connsiteY26" fmla="*/ 2034889 h 2122196"/>
              <a:gd name="connsiteX27" fmla="*/ 2912579 w 6131086"/>
              <a:gd name="connsiteY27" fmla="*/ 1788368 h 2122196"/>
              <a:gd name="connsiteX28" fmla="*/ 217714 w 6131086"/>
              <a:gd name="connsiteY28" fmla="*/ 2122196 h 2122196"/>
              <a:gd name="connsiteX29" fmla="*/ 3186682 w 6131086"/>
              <a:gd name="connsiteY29" fmla="*/ 1458667 h 2122196"/>
              <a:gd name="connsiteX30" fmla="*/ 2023471 w 6131086"/>
              <a:gd name="connsiteY30" fmla="*/ 1396705 h 2122196"/>
              <a:gd name="connsiteX31" fmla="*/ 2023471 w 6131086"/>
              <a:gd name="connsiteY31" fmla="*/ 1587169 h 2122196"/>
              <a:gd name="connsiteX32" fmla="*/ 118543 w 6131086"/>
              <a:gd name="connsiteY32" fmla="*/ 1133670 h 2122196"/>
              <a:gd name="connsiteX0" fmla="*/ 118543 w 6131086"/>
              <a:gd name="connsiteY0" fmla="*/ 1133670 h 2122196"/>
              <a:gd name="connsiteX1" fmla="*/ 2023471 w 6131086"/>
              <a:gd name="connsiteY1" fmla="*/ 825313 h 2122196"/>
              <a:gd name="connsiteX2" fmla="*/ 1940794 w 6131086"/>
              <a:gd name="connsiteY2" fmla="*/ 723672 h 2122196"/>
              <a:gd name="connsiteX3" fmla="*/ 2680278 w 6131086"/>
              <a:gd name="connsiteY3" fmla="*/ 679413 h 2122196"/>
              <a:gd name="connsiteX4" fmla="*/ 0 w 6131086"/>
              <a:gd name="connsiteY4" fmla="*/ 174171 h 2122196"/>
              <a:gd name="connsiteX5" fmla="*/ 1896579 w 6131086"/>
              <a:gd name="connsiteY5" fmla="*/ 0 h 2122196"/>
              <a:gd name="connsiteX6" fmla="*/ 3014179 w 6131086"/>
              <a:gd name="connsiteY6" fmla="*/ 558469 h 2122196"/>
              <a:gd name="connsiteX7" fmla="*/ 2823715 w 6131086"/>
              <a:gd name="connsiteY7" fmla="*/ 558469 h 2122196"/>
              <a:gd name="connsiteX8" fmla="*/ 3204643 w 6131086"/>
              <a:gd name="connsiteY8" fmla="*/ 177541 h 2122196"/>
              <a:gd name="connsiteX9" fmla="*/ 3585571 w 6131086"/>
              <a:gd name="connsiteY9" fmla="*/ 558469 h 2122196"/>
              <a:gd name="connsiteX10" fmla="*/ 3395107 w 6131086"/>
              <a:gd name="connsiteY10" fmla="*/ 558469 h 2122196"/>
              <a:gd name="connsiteX11" fmla="*/ 4048249 w 6131086"/>
              <a:gd name="connsiteY11" fmla="*/ 58058 h 2122196"/>
              <a:gd name="connsiteX12" fmla="*/ 6119001 w 6131086"/>
              <a:gd name="connsiteY12" fmla="*/ 174171 h 2122196"/>
              <a:gd name="connsiteX13" fmla="*/ 3677335 w 6131086"/>
              <a:gd name="connsiteY13" fmla="*/ 670561 h 2122196"/>
              <a:gd name="connsiteX14" fmla="*/ 4551172 w 6131086"/>
              <a:gd name="connsiteY14" fmla="*/ 759078 h 2122196"/>
              <a:gd name="connsiteX15" fmla="*/ 4385815 w 6131086"/>
              <a:gd name="connsiteY15" fmla="*/ 825313 h 2122196"/>
              <a:gd name="connsiteX16" fmla="*/ 6131086 w 6131086"/>
              <a:gd name="connsiteY16" fmla="*/ 1177212 h 2122196"/>
              <a:gd name="connsiteX17" fmla="*/ 4385815 w 6131086"/>
              <a:gd name="connsiteY17" fmla="*/ 1587169 h 2122196"/>
              <a:gd name="connsiteX18" fmla="*/ 4385815 w 6131086"/>
              <a:gd name="connsiteY18" fmla="*/ 1396705 h 2122196"/>
              <a:gd name="connsiteX19" fmla="*/ 3191602 w 6131086"/>
              <a:gd name="connsiteY19" fmla="*/ 1467519 h 2122196"/>
              <a:gd name="connsiteX20" fmla="*/ 6017400 w 6131086"/>
              <a:gd name="connsiteY20" fmla="*/ 1991568 h 2122196"/>
              <a:gd name="connsiteX21" fmla="*/ 3372691 w 6131086"/>
              <a:gd name="connsiteY21" fmla="*/ 1761813 h 2122196"/>
              <a:gd name="connsiteX22" fmla="*/ 2224314 w 6131086"/>
              <a:gd name="connsiteY22" fmla="*/ 2018945 h 2122196"/>
              <a:gd name="connsiteX23" fmla="*/ 4388643 w 6131086"/>
              <a:gd name="connsiteY23" fmla="*/ 1411163 h 2122196"/>
              <a:gd name="connsiteX24" fmla="*/ 3179794 w 6131086"/>
              <a:gd name="connsiteY24" fmla="*/ 1678840 h 2122196"/>
              <a:gd name="connsiteX25" fmla="*/ 2053623 w 6131086"/>
              <a:gd name="connsiteY25" fmla="*/ 1428151 h 2122196"/>
              <a:gd name="connsiteX26" fmla="*/ 3946817 w 6131086"/>
              <a:gd name="connsiteY26" fmla="*/ 2034889 h 2122196"/>
              <a:gd name="connsiteX27" fmla="*/ 2912579 w 6131086"/>
              <a:gd name="connsiteY27" fmla="*/ 1788368 h 2122196"/>
              <a:gd name="connsiteX28" fmla="*/ 217714 w 6131086"/>
              <a:gd name="connsiteY28" fmla="*/ 2122196 h 2122196"/>
              <a:gd name="connsiteX29" fmla="*/ 3186682 w 6131086"/>
              <a:gd name="connsiteY29" fmla="*/ 1458667 h 2122196"/>
              <a:gd name="connsiteX30" fmla="*/ 2023471 w 6131086"/>
              <a:gd name="connsiteY30" fmla="*/ 1396705 h 2122196"/>
              <a:gd name="connsiteX31" fmla="*/ 2023471 w 6131086"/>
              <a:gd name="connsiteY31" fmla="*/ 1587169 h 2122196"/>
              <a:gd name="connsiteX32" fmla="*/ 118543 w 6131086"/>
              <a:gd name="connsiteY32" fmla="*/ 1133670 h 2122196"/>
              <a:gd name="connsiteX0" fmla="*/ 118543 w 6131086"/>
              <a:gd name="connsiteY0" fmla="*/ 1133670 h 2122196"/>
              <a:gd name="connsiteX1" fmla="*/ 2023471 w 6131086"/>
              <a:gd name="connsiteY1" fmla="*/ 825313 h 2122196"/>
              <a:gd name="connsiteX2" fmla="*/ 1940794 w 6131086"/>
              <a:gd name="connsiteY2" fmla="*/ 723672 h 2122196"/>
              <a:gd name="connsiteX3" fmla="*/ 2680278 w 6131086"/>
              <a:gd name="connsiteY3" fmla="*/ 679413 h 2122196"/>
              <a:gd name="connsiteX4" fmla="*/ 0 w 6131086"/>
              <a:gd name="connsiteY4" fmla="*/ 174171 h 2122196"/>
              <a:gd name="connsiteX5" fmla="*/ 1896579 w 6131086"/>
              <a:gd name="connsiteY5" fmla="*/ 0 h 2122196"/>
              <a:gd name="connsiteX6" fmla="*/ 3014179 w 6131086"/>
              <a:gd name="connsiteY6" fmla="*/ 558469 h 2122196"/>
              <a:gd name="connsiteX7" fmla="*/ 2823715 w 6131086"/>
              <a:gd name="connsiteY7" fmla="*/ 558469 h 2122196"/>
              <a:gd name="connsiteX8" fmla="*/ 3204643 w 6131086"/>
              <a:gd name="connsiteY8" fmla="*/ 177541 h 2122196"/>
              <a:gd name="connsiteX9" fmla="*/ 3585571 w 6131086"/>
              <a:gd name="connsiteY9" fmla="*/ 558469 h 2122196"/>
              <a:gd name="connsiteX10" fmla="*/ 3395107 w 6131086"/>
              <a:gd name="connsiteY10" fmla="*/ 558469 h 2122196"/>
              <a:gd name="connsiteX11" fmla="*/ 4048249 w 6131086"/>
              <a:gd name="connsiteY11" fmla="*/ 58058 h 2122196"/>
              <a:gd name="connsiteX12" fmla="*/ 6119001 w 6131086"/>
              <a:gd name="connsiteY12" fmla="*/ 174171 h 2122196"/>
              <a:gd name="connsiteX13" fmla="*/ 3677335 w 6131086"/>
              <a:gd name="connsiteY13" fmla="*/ 670561 h 2122196"/>
              <a:gd name="connsiteX14" fmla="*/ 4551172 w 6131086"/>
              <a:gd name="connsiteY14" fmla="*/ 759078 h 2122196"/>
              <a:gd name="connsiteX15" fmla="*/ 4385815 w 6131086"/>
              <a:gd name="connsiteY15" fmla="*/ 825313 h 2122196"/>
              <a:gd name="connsiteX16" fmla="*/ 6131086 w 6131086"/>
              <a:gd name="connsiteY16" fmla="*/ 1177212 h 2122196"/>
              <a:gd name="connsiteX17" fmla="*/ 4385815 w 6131086"/>
              <a:gd name="connsiteY17" fmla="*/ 1587169 h 2122196"/>
              <a:gd name="connsiteX18" fmla="*/ 4385815 w 6131086"/>
              <a:gd name="connsiteY18" fmla="*/ 1396705 h 2122196"/>
              <a:gd name="connsiteX19" fmla="*/ 3191602 w 6131086"/>
              <a:gd name="connsiteY19" fmla="*/ 1467519 h 2122196"/>
              <a:gd name="connsiteX20" fmla="*/ 6017400 w 6131086"/>
              <a:gd name="connsiteY20" fmla="*/ 1991568 h 2122196"/>
              <a:gd name="connsiteX21" fmla="*/ 3362356 w 6131086"/>
              <a:gd name="connsiteY21" fmla="*/ 1797219 h 2122196"/>
              <a:gd name="connsiteX22" fmla="*/ 2224314 w 6131086"/>
              <a:gd name="connsiteY22" fmla="*/ 2018945 h 2122196"/>
              <a:gd name="connsiteX23" fmla="*/ 4388643 w 6131086"/>
              <a:gd name="connsiteY23" fmla="*/ 1411163 h 2122196"/>
              <a:gd name="connsiteX24" fmla="*/ 3179794 w 6131086"/>
              <a:gd name="connsiteY24" fmla="*/ 1678840 h 2122196"/>
              <a:gd name="connsiteX25" fmla="*/ 2053623 w 6131086"/>
              <a:gd name="connsiteY25" fmla="*/ 1428151 h 2122196"/>
              <a:gd name="connsiteX26" fmla="*/ 3946817 w 6131086"/>
              <a:gd name="connsiteY26" fmla="*/ 2034889 h 2122196"/>
              <a:gd name="connsiteX27" fmla="*/ 2912579 w 6131086"/>
              <a:gd name="connsiteY27" fmla="*/ 1788368 h 2122196"/>
              <a:gd name="connsiteX28" fmla="*/ 217714 w 6131086"/>
              <a:gd name="connsiteY28" fmla="*/ 2122196 h 2122196"/>
              <a:gd name="connsiteX29" fmla="*/ 3186682 w 6131086"/>
              <a:gd name="connsiteY29" fmla="*/ 1458667 h 2122196"/>
              <a:gd name="connsiteX30" fmla="*/ 2023471 w 6131086"/>
              <a:gd name="connsiteY30" fmla="*/ 1396705 h 2122196"/>
              <a:gd name="connsiteX31" fmla="*/ 2023471 w 6131086"/>
              <a:gd name="connsiteY31" fmla="*/ 1587169 h 2122196"/>
              <a:gd name="connsiteX32" fmla="*/ 118543 w 6131086"/>
              <a:gd name="connsiteY32" fmla="*/ 1133670 h 2122196"/>
              <a:gd name="connsiteX0" fmla="*/ 118543 w 6131086"/>
              <a:gd name="connsiteY0" fmla="*/ 1133670 h 2178275"/>
              <a:gd name="connsiteX1" fmla="*/ 2023471 w 6131086"/>
              <a:gd name="connsiteY1" fmla="*/ 825313 h 2178275"/>
              <a:gd name="connsiteX2" fmla="*/ 1940794 w 6131086"/>
              <a:gd name="connsiteY2" fmla="*/ 723672 h 2178275"/>
              <a:gd name="connsiteX3" fmla="*/ 2680278 w 6131086"/>
              <a:gd name="connsiteY3" fmla="*/ 679413 h 2178275"/>
              <a:gd name="connsiteX4" fmla="*/ 0 w 6131086"/>
              <a:gd name="connsiteY4" fmla="*/ 174171 h 2178275"/>
              <a:gd name="connsiteX5" fmla="*/ 1896579 w 6131086"/>
              <a:gd name="connsiteY5" fmla="*/ 0 h 2178275"/>
              <a:gd name="connsiteX6" fmla="*/ 3014179 w 6131086"/>
              <a:gd name="connsiteY6" fmla="*/ 558469 h 2178275"/>
              <a:gd name="connsiteX7" fmla="*/ 2823715 w 6131086"/>
              <a:gd name="connsiteY7" fmla="*/ 558469 h 2178275"/>
              <a:gd name="connsiteX8" fmla="*/ 3204643 w 6131086"/>
              <a:gd name="connsiteY8" fmla="*/ 177541 h 2178275"/>
              <a:gd name="connsiteX9" fmla="*/ 3585571 w 6131086"/>
              <a:gd name="connsiteY9" fmla="*/ 558469 h 2178275"/>
              <a:gd name="connsiteX10" fmla="*/ 3395107 w 6131086"/>
              <a:gd name="connsiteY10" fmla="*/ 558469 h 2178275"/>
              <a:gd name="connsiteX11" fmla="*/ 4048249 w 6131086"/>
              <a:gd name="connsiteY11" fmla="*/ 58058 h 2178275"/>
              <a:gd name="connsiteX12" fmla="*/ 6119001 w 6131086"/>
              <a:gd name="connsiteY12" fmla="*/ 174171 h 2178275"/>
              <a:gd name="connsiteX13" fmla="*/ 3677335 w 6131086"/>
              <a:gd name="connsiteY13" fmla="*/ 670561 h 2178275"/>
              <a:gd name="connsiteX14" fmla="*/ 4551172 w 6131086"/>
              <a:gd name="connsiteY14" fmla="*/ 759078 h 2178275"/>
              <a:gd name="connsiteX15" fmla="*/ 4385815 w 6131086"/>
              <a:gd name="connsiteY15" fmla="*/ 825313 h 2178275"/>
              <a:gd name="connsiteX16" fmla="*/ 6131086 w 6131086"/>
              <a:gd name="connsiteY16" fmla="*/ 1177212 h 2178275"/>
              <a:gd name="connsiteX17" fmla="*/ 4385815 w 6131086"/>
              <a:gd name="connsiteY17" fmla="*/ 1587169 h 2178275"/>
              <a:gd name="connsiteX18" fmla="*/ 4385815 w 6131086"/>
              <a:gd name="connsiteY18" fmla="*/ 1396705 h 2178275"/>
              <a:gd name="connsiteX19" fmla="*/ 3191602 w 6131086"/>
              <a:gd name="connsiteY19" fmla="*/ 1467519 h 2178275"/>
              <a:gd name="connsiteX20" fmla="*/ 6017400 w 6131086"/>
              <a:gd name="connsiteY20" fmla="*/ 1991568 h 2178275"/>
              <a:gd name="connsiteX21" fmla="*/ 3362356 w 6131086"/>
              <a:gd name="connsiteY21" fmla="*/ 1797219 h 2178275"/>
              <a:gd name="connsiteX22" fmla="*/ 2002428 w 6131086"/>
              <a:gd name="connsiteY22" fmla="*/ 2178275 h 2178275"/>
              <a:gd name="connsiteX23" fmla="*/ 4388643 w 6131086"/>
              <a:gd name="connsiteY23" fmla="*/ 1411163 h 2178275"/>
              <a:gd name="connsiteX24" fmla="*/ 3179794 w 6131086"/>
              <a:gd name="connsiteY24" fmla="*/ 1678840 h 2178275"/>
              <a:gd name="connsiteX25" fmla="*/ 2053623 w 6131086"/>
              <a:gd name="connsiteY25" fmla="*/ 1428151 h 2178275"/>
              <a:gd name="connsiteX26" fmla="*/ 3946817 w 6131086"/>
              <a:gd name="connsiteY26" fmla="*/ 2034889 h 2178275"/>
              <a:gd name="connsiteX27" fmla="*/ 2912579 w 6131086"/>
              <a:gd name="connsiteY27" fmla="*/ 1788368 h 2178275"/>
              <a:gd name="connsiteX28" fmla="*/ 217714 w 6131086"/>
              <a:gd name="connsiteY28" fmla="*/ 2122196 h 2178275"/>
              <a:gd name="connsiteX29" fmla="*/ 3186682 w 6131086"/>
              <a:gd name="connsiteY29" fmla="*/ 1458667 h 2178275"/>
              <a:gd name="connsiteX30" fmla="*/ 2023471 w 6131086"/>
              <a:gd name="connsiteY30" fmla="*/ 1396705 h 2178275"/>
              <a:gd name="connsiteX31" fmla="*/ 2023471 w 6131086"/>
              <a:gd name="connsiteY31" fmla="*/ 1587169 h 2178275"/>
              <a:gd name="connsiteX32" fmla="*/ 118543 w 6131086"/>
              <a:gd name="connsiteY32" fmla="*/ 1133670 h 2178275"/>
              <a:gd name="connsiteX0" fmla="*/ 118543 w 6131086"/>
              <a:gd name="connsiteY0" fmla="*/ 1133670 h 2125165"/>
              <a:gd name="connsiteX1" fmla="*/ 2023471 w 6131086"/>
              <a:gd name="connsiteY1" fmla="*/ 825313 h 2125165"/>
              <a:gd name="connsiteX2" fmla="*/ 1940794 w 6131086"/>
              <a:gd name="connsiteY2" fmla="*/ 723672 h 2125165"/>
              <a:gd name="connsiteX3" fmla="*/ 2680278 w 6131086"/>
              <a:gd name="connsiteY3" fmla="*/ 679413 h 2125165"/>
              <a:gd name="connsiteX4" fmla="*/ 0 w 6131086"/>
              <a:gd name="connsiteY4" fmla="*/ 174171 h 2125165"/>
              <a:gd name="connsiteX5" fmla="*/ 1896579 w 6131086"/>
              <a:gd name="connsiteY5" fmla="*/ 0 h 2125165"/>
              <a:gd name="connsiteX6" fmla="*/ 3014179 w 6131086"/>
              <a:gd name="connsiteY6" fmla="*/ 558469 h 2125165"/>
              <a:gd name="connsiteX7" fmla="*/ 2823715 w 6131086"/>
              <a:gd name="connsiteY7" fmla="*/ 558469 h 2125165"/>
              <a:gd name="connsiteX8" fmla="*/ 3204643 w 6131086"/>
              <a:gd name="connsiteY8" fmla="*/ 177541 h 2125165"/>
              <a:gd name="connsiteX9" fmla="*/ 3585571 w 6131086"/>
              <a:gd name="connsiteY9" fmla="*/ 558469 h 2125165"/>
              <a:gd name="connsiteX10" fmla="*/ 3395107 w 6131086"/>
              <a:gd name="connsiteY10" fmla="*/ 558469 h 2125165"/>
              <a:gd name="connsiteX11" fmla="*/ 4048249 w 6131086"/>
              <a:gd name="connsiteY11" fmla="*/ 58058 h 2125165"/>
              <a:gd name="connsiteX12" fmla="*/ 6119001 w 6131086"/>
              <a:gd name="connsiteY12" fmla="*/ 174171 h 2125165"/>
              <a:gd name="connsiteX13" fmla="*/ 3677335 w 6131086"/>
              <a:gd name="connsiteY13" fmla="*/ 670561 h 2125165"/>
              <a:gd name="connsiteX14" fmla="*/ 4551172 w 6131086"/>
              <a:gd name="connsiteY14" fmla="*/ 759078 h 2125165"/>
              <a:gd name="connsiteX15" fmla="*/ 4385815 w 6131086"/>
              <a:gd name="connsiteY15" fmla="*/ 825313 h 2125165"/>
              <a:gd name="connsiteX16" fmla="*/ 6131086 w 6131086"/>
              <a:gd name="connsiteY16" fmla="*/ 1177212 h 2125165"/>
              <a:gd name="connsiteX17" fmla="*/ 4385815 w 6131086"/>
              <a:gd name="connsiteY17" fmla="*/ 1587169 h 2125165"/>
              <a:gd name="connsiteX18" fmla="*/ 4385815 w 6131086"/>
              <a:gd name="connsiteY18" fmla="*/ 1396705 h 2125165"/>
              <a:gd name="connsiteX19" fmla="*/ 3191602 w 6131086"/>
              <a:gd name="connsiteY19" fmla="*/ 1467519 h 2125165"/>
              <a:gd name="connsiteX20" fmla="*/ 6017400 w 6131086"/>
              <a:gd name="connsiteY20" fmla="*/ 1991568 h 2125165"/>
              <a:gd name="connsiteX21" fmla="*/ 3362356 w 6131086"/>
              <a:gd name="connsiteY21" fmla="*/ 1797219 h 2125165"/>
              <a:gd name="connsiteX22" fmla="*/ 1920680 w 6131086"/>
              <a:gd name="connsiteY22" fmla="*/ 2125165 h 2125165"/>
              <a:gd name="connsiteX23" fmla="*/ 4388643 w 6131086"/>
              <a:gd name="connsiteY23" fmla="*/ 1411163 h 2125165"/>
              <a:gd name="connsiteX24" fmla="*/ 3179794 w 6131086"/>
              <a:gd name="connsiteY24" fmla="*/ 1678840 h 2125165"/>
              <a:gd name="connsiteX25" fmla="*/ 2053623 w 6131086"/>
              <a:gd name="connsiteY25" fmla="*/ 1428151 h 2125165"/>
              <a:gd name="connsiteX26" fmla="*/ 3946817 w 6131086"/>
              <a:gd name="connsiteY26" fmla="*/ 2034889 h 2125165"/>
              <a:gd name="connsiteX27" fmla="*/ 2912579 w 6131086"/>
              <a:gd name="connsiteY27" fmla="*/ 1788368 h 2125165"/>
              <a:gd name="connsiteX28" fmla="*/ 217714 w 6131086"/>
              <a:gd name="connsiteY28" fmla="*/ 2122196 h 2125165"/>
              <a:gd name="connsiteX29" fmla="*/ 3186682 w 6131086"/>
              <a:gd name="connsiteY29" fmla="*/ 1458667 h 2125165"/>
              <a:gd name="connsiteX30" fmla="*/ 2023471 w 6131086"/>
              <a:gd name="connsiteY30" fmla="*/ 1396705 h 2125165"/>
              <a:gd name="connsiteX31" fmla="*/ 2023471 w 6131086"/>
              <a:gd name="connsiteY31" fmla="*/ 1587169 h 2125165"/>
              <a:gd name="connsiteX32" fmla="*/ 118543 w 6131086"/>
              <a:gd name="connsiteY32" fmla="*/ 1133670 h 2125165"/>
              <a:gd name="connsiteX0" fmla="*/ 118543 w 6131086"/>
              <a:gd name="connsiteY0" fmla="*/ 1133670 h 2125165"/>
              <a:gd name="connsiteX1" fmla="*/ 2023471 w 6131086"/>
              <a:gd name="connsiteY1" fmla="*/ 825313 h 2125165"/>
              <a:gd name="connsiteX2" fmla="*/ 1940794 w 6131086"/>
              <a:gd name="connsiteY2" fmla="*/ 723672 h 2125165"/>
              <a:gd name="connsiteX3" fmla="*/ 2680278 w 6131086"/>
              <a:gd name="connsiteY3" fmla="*/ 679413 h 2125165"/>
              <a:gd name="connsiteX4" fmla="*/ 0 w 6131086"/>
              <a:gd name="connsiteY4" fmla="*/ 174171 h 2125165"/>
              <a:gd name="connsiteX5" fmla="*/ 1896579 w 6131086"/>
              <a:gd name="connsiteY5" fmla="*/ 0 h 2125165"/>
              <a:gd name="connsiteX6" fmla="*/ 3014179 w 6131086"/>
              <a:gd name="connsiteY6" fmla="*/ 558469 h 2125165"/>
              <a:gd name="connsiteX7" fmla="*/ 2823715 w 6131086"/>
              <a:gd name="connsiteY7" fmla="*/ 558469 h 2125165"/>
              <a:gd name="connsiteX8" fmla="*/ 3204643 w 6131086"/>
              <a:gd name="connsiteY8" fmla="*/ 177541 h 2125165"/>
              <a:gd name="connsiteX9" fmla="*/ 3585571 w 6131086"/>
              <a:gd name="connsiteY9" fmla="*/ 558469 h 2125165"/>
              <a:gd name="connsiteX10" fmla="*/ 3395107 w 6131086"/>
              <a:gd name="connsiteY10" fmla="*/ 558469 h 2125165"/>
              <a:gd name="connsiteX11" fmla="*/ 4048249 w 6131086"/>
              <a:gd name="connsiteY11" fmla="*/ 58058 h 2125165"/>
              <a:gd name="connsiteX12" fmla="*/ 6119001 w 6131086"/>
              <a:gd name="connsiteY12" fmla="*/ 174171 h 2125165"/>
              <a:gd name="connsiteX13" fmla="*/ 3677335 w 6131086"/>
              <a:gd name="connsiteY13" fmla="*/ 670561 h 2125165"/>
              <a:gd name="connsiteX14" fmla="*/ 4551172 w 6131086"/>
              <a:gd name="connsiteY14" fmla="*/ 759078 h 2125165"/>
              <a:gd name="connsiteX15" fmla="*/ 4385815 w 6131086"/>
              <a:gd name="connsiteY15" fmla="*/ 825313 h 2125165"/>
              <a:gd name="connsiteX16" fmla="*/ 6131086 w 6131086"/>
              <a:gd name="connsiteY16" fmla="*/ 1177212 h 2125165"/>
              <a:gd name="connsiteX17" fmla="*/ 4385815 w 6131086"/>
              <a:gd name="connsiteY17" fmla="*/ 1587169 h 2125165"/>
              <a:gd name="connsiteX18" fmla="*/ 4385815 w 6131086"/>
              <a:gd name="connsiteY18" fmla="*/ 1396705 h 2125165"/>
              <a:gd name="connsiteX19" fmla="*/ 3191602 w 6131086"/>
              <a:gd name="connsiteY19" fmla="*/ 1467519 h 2125165"/>
              <a:gd name="connsiteX20" fmla="*/ 6017400 w 6131086"/>
              <a:gd name="connsiteY20" fmla="*/ 1991568 h 2125165"/>
              <a:gd name="connsiteX21" fmla="*/ 3362356 w 6131086"/>
              <a:gd name="connsiteY21" fmla="*/ 1797219 h 2125165"/>
              <a:gd name="connsiteX22" fmla="*/ 1920680 w 6131086"/>
              <a:gd name="connsiteY22" fmla="*/ 2125165 h 2125165"/>
              <a:gd name="connsiteX23" fmla="*/ 4388643 w 6131086"/>
              <a:gd name="connsiteY23" fmla="*/ 1411163 h 2125165"/>
              <a:gd name="connsiteX24" fmla="*/ 3179794 w 6131086"/>
              <a:gd name="connsiteY24" fmla="*/ 1678840 h 2125165"/>
              <a:gd name="connsiteX25" fmla="*/ 2053623 w 6131086"/>
              <a:gd name="connsiteY25" fmla="*/ 1428151 h 2125165"/>
              <a:gd name="connsiteX26" fmla="*/ 4367235 w 6131086"/>
              <a:gd name="connsiteY26" fmla="*/ 2079148 h 2125165"/>
              <a:gd name="connsiteX27" fmla="*/ 2912579 w 6131086"/>
              <a:gd name="connsiteY27" fmla="*/ 1788368 h 2125165"/>
              <a:gd name="connsiteX28" fmla="*/ 217714 w 6131086"/>
              <a:gd name="connsiteY28" fmla="*/ 2122196 h 2125165"/>
              <a:gd name="connsiteX29" fmla="*/ 3186682 w 6131086"/>
              <a:gd name="connsiteY29" fmla="*/ 1458667 h 2125165"/>
              <a:gd name="connsiteX30" fmla="*/ 2023471 w 6131086"/>
              <a:gd name="connsiteY30" fmla="*/ 1396705 h 2125165"/>
              <a:gd name="connsiteX31" fmla="*/ 2023471 w 6131086"/>
              <a:gd name="connsiteY31" fmla="*/ 1587169 h 2125165"/>
              <a:gd name="connsiteX32" fmla="*/ 118543 w 6131086"/>
              <a:gd name="connsiteY32" fmla="*/ 1133670 h 212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131086" h="2125165">
                <a:moveTo>
                  <a:pt x="118543" y="1133670"/>
                </a:moveTo>
                <a:lnTo>
                  <a:pt x="2023471" y="825313"/>
                </a:lnTo>
                <a:lnTo>
                  <a:pt x="1940794" y="723672"/>
                </a:lnTo>
                <a:lnTo>
                  <a:pt x="2680278" y="679413"/>
                </a:lnTo>
                <a:lnTo>
                  <a:pt x="0" y="174171"/>
                </a:lnTo>
                <a:lnTo>
                  <a:pt x="1896579" y="0"/>
                </a:lnTo>
                <a:lnTo>
                  <a:pt x="3014179" y="558469"/>
                </a:lnTo>
                <a:lnTo>
                  <a:pt x="2823715" y="558469"/>
                </a:lnTo>
                <a:lnTo>
                  <a:pt x="3204643" y="177541"/>
                </a:lnTo>
                <a:lnTo>
                  <a:pt x="3585571" y="558469"/>
                </a:lnTo>
                <a:lnTo>
                  <a:pt x="3395107" y="558469"/>
                </a:lnTo>
                <a:lnTo>
                  <a:pt x="4048249" y="58058"/>
                </a:lnTo>
                <a:lnTo>
                  <a:pt x="6119001" y="174171"/>
                </a:lnTo>
                <a:lnTo>
                  <a:pt x="3677335" y="670561"/>
                </a:lnTo>
                <a:lnTo>
                  <a:pt x="4551172" y="759078"/>
                </a:lnTo>
                <a:lnTo>
                  <a:pt x="4385815" y="825313"/>
                </a:lnTo>
                <a:lnTo>
                  <a:pt x="6131086" y="1177212"/>
                </a:lnTo>
                <a:lnTo>
                  <a:pt x="4385815" y="1587169"/>
                </a:lnTo>
                <a:lnTo>
                  <a:pt x="4385815" y="1396705"/>
                </a:lnTo>
                <a:lnTo>
                  <a:pt x="3191602" y="1467519"/>
                </a:lnTo>
                <a:lnTo>
                  <a:pt x="6017400" y="1991568"/>
                </a:lnTo>
                <a:lnTo>
                  <a:pt x="3362356" y="1797219"/>
                </a:lnTo>
                <a:lnTo>
                  <a:pt x="1920680" y="2125165"/>
                </a:lnTo>
                <a:lnTo>
                  <a:pt x="4388643" y="1411163"/>
                </a:lnTo>
                <a:lnTo>
                  <a:pt x="3179794" y="1678840"/>
                </a:lnTo>
                <a:lnTo>
                  <a:pt x="2053623" y="1428151"/>
                </a:lnTo>
                <a:lnTo>
                  <a:pt x="4367235" y="2079148"/>
                </a:lnTo>
                <a:lnTo>
                  <a:pt x="2912579" y="1788368"/>
                </a:lnTo>
                <a:lnTo>
                  <a:pt x="217714" y="2122196"/>
                </a:lnTo>
                <a:lnTo>
                  <a:pt x="3186682" y="1458667"/>
                </a:lnTo>
                <a:lnTo>
                  <a:pt x="2023471" y="1396705"/>
                </a:lnTo>
                <a:lnTo>
                  <a:pt x="2023471" y="1587169"/>
                </a:lnTo>
                <a:lnTo>
                  <a:pt x="118543" y="1133670"/>
                </a:lnTo>
                <a:close/>
              </a:path>
            </a:pathLst>
          </a:cu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i="1" u="sng" dirty="0">
                <a:solidFill>
                  <a:srgbClr val="FFFF00"/>
                </a:solidFill>
              </a:rPr>
              <a:t>O</a:t>
            </a:r>
            <a:r>
              <a:rPr lang="en-US" sz="4000" i="1" u="sng" dirty="0" smtClean="0">
                <a:solidFill>
                  <a:srgbClr val="FFFF00"/>
                </a:solidFill>
              </a:rPr>
              <a:t>UR TODAYS LESSON</a:t>
            </a:r>
            <a:endParaRPr lang="en-US" sz="4000" i="1" u="sng" dirty="0">
              <a:solidFill>
                <a:srgbClr val="FFFF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01816" y="4379840"/>
            <a:ext cx="6705600" cy="2286000"/>
            <a:chOff x="1277816" y="3797305"/>
            <a:chExt cx="6705600" cy="2920990"/>
          </a:xfrm>
        </p:grpSpPr>
        <p:sp>
          <p:nvSpPr>
            <p:cNvPr id="4" name="Oval 3"/>
            <p:cNvSpPr/>
            <p:nvPr/>
          </p:nvSpPr>
          <p:spPr>
            <a:xfrm>
              <a:off x="1277816" y="3797305"/>
              <a:ext cx="6705600" cy="2920990"/>
            </a:xfrm>
            <a:prstGeom prst="ellipse">
              <a:avLst/>
            </a:prstGeom>
            <a:ln w="101600" cmpd="dbl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31193" y="4100491"/>
              <a:ext cx="5867400" cy="769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Andalus" pitchFamily="18" charset="-78"/>
                  <a:cs typeface="Andalus" pitchFamily="18" charset="-78"/>
                </a:rPr>
                <a:t>News! News! News!</a:t>
              </a:r>
              <a:endParaRPr lang="en-US" sz="4400" b="1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62161" y="4869932"/>
              <a:ext cx="5605463" cy="1061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ndalus" pitchFamily="18" charset="-78"/>
                  <a:cs typeface="Andalus" pitchFamily="18" charset="-78"/>
                </a:rPr>
                <a:t>Unit-8, Lesson-1</a:t>
              </a:r>
            </a:p>
            <a:p>
              <a:pPr algn="ctr"/>
              <a:r>
                <a:rPr lang="en-US" sz="2400" b="1" i="1" u="sng" dirty="0" smtClean="0">
                  <a:latin typeface="Andalus" pitchFamily="18" charset="-78"/>
                  <a:cs typeface="Andalus" pitchFamily="18" charset="-78"/>
                </a:rPr>
                <a:t>What is news?</a:t>
              </a:r>
              <a:endParaRPr lang="en-US" sz="2400" b="1" i="1" u="sng" dirty="0">
                <a:latin typeface="Andalus" pitchFamily="18" charset="-78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672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5293" y="915734"/>
            <a:ext cx="6248400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6000" i="1" dirty="0" smtClean="0"/>
              <a:t>  </a:t>
            </a:r>
            <a:r>
              <a:rPr lang="en-US" sz="6000" i="1" dirty="0" smtClean="0">
                <a:solidFill>
                  <a:schemeClr val="bg1"/>
                </a:solidFill>
              </a:rPr>
              <a:t>Learning outcome</a:t>
            </a:r>
            <a:endParaRPr lang="en-US" sz="60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5769" y="2749099"/>
            <a:ext cx="10175631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    </a:t>
            </a:r>
            <a:r>
              <a:rPr lang="en-US" sz="2800" dirty="0" smtClean="0">
                <a:solidFill>
                  <a:schemeClr val="bg1"/>
                </a:solidFill>
              </a:rPr>
              <a:t>After we have studied this lesson, we will be able to-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5262" y="4009293"/>
            <a:ext cx="6576646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Ask and answer question.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Read and understand text materials.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Word meaning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Write answers to questions.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Choose the correct answer from the alternative.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Fill in each gaps with suitable words from the text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46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22" y="880628"/>
            <a:ext cx="10612192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Word Meaning</a:t>
            </a:r>
            <a:endParaRPr lang="en-US" sz="5400" b="1" i="1" u="sng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4988" y="2379785"/>
            <a:ext cx="5017477" cy="37856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sz="2400" dirty="0" smtClean="0">
                <a:solidFill>
                  <a:schemeClr val="bg1"/>
                </a:solidFill>
              </a:rPr>
              <a:t>Bunk off ------------------ </a:t>
            </a:r>
            <a:r>
              <a:rPr lang="en-US" sz="2400" dirty="0" err="1" smtClean="0">
                <a:solidFill>
                  <a:schemeClr val="bg1"/>
                </a:solidFill>
              </a:rPr>
              <a:t>গোপনে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পলায়ন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Mass people------------ </a:t>
            </a:r>
            <a:r>
              <a:rPr lang="en-US" sz="2400" dirty="0" err="1" smtClean="0">
                <a:solidFill>
                  <a:schemeClr val="bg1"/>
                </a:solidFill>
              </a:rPr>
              <a:t>সাধারণ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মানুষ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Objective ---------------- </a:t>
            </a:r>
            <a:r>
              <a:rPr lang="en-US" sz="2400" dirty="0" err="1" smtClean="0">
                <a:solidFill>
                  <a:schemeClr val="bg1"/>
                </a:solidFill>
              </a:rPr>
              <a:t>উদ্দেশ্য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Broad cast---------------- </a:t>
            </a:r>
            <a:r>
              <a:rPr lang="en-US" sz="2400" dirty="0" err="1" smtClean="0">
                <a:solidFill>
                  <a:schemeClr val="bg1"/>
                </a:solidFill>
              </a:rPr>
              <a:t>সম্প্রচার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Editorial ----------------- </a:t>
            </a:r>
            <a:r>
              <a:rPr lang="en-US" sz="2400" dirty="0" err="1" smtClean="0">
                <a:solidFill>
                  <a:schemeClr val="bg1"/>
                </a:solidFill>
              </a:rPr>
              <a:t>সমপাদকীয়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Informative ------------- </a:t>
            </a:r>
            <a:r>
              <a:rPr lang="en-US" sz="2400" dirty="0" err="1" smtClean="0">
                <a:solidFill>
                  <a:schemeClr val="bg1"/>
                </a:solidFill>
              </a:rPr>
              <a:t>তথ্যবহুল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Educative --------------- </a:t>
            </a:r>
            <a:r>
              <a:rPr lang="en-US" sz="2400" dirty="0" err="1" smtClean="0">
                <a:solidFill>
                  <a:schemeClr val="bg1"/>
                </a:solidFill>
              </a:rPr>
              <a:t>শিক্ষণীয়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Occasion ---------------- </a:t>
            </a:r>
            <a:r>
              <a:rPr lang="en-US" sz="2400" dirty="0" err="1" smtClean="0">
                <a:solidFill>
                  <a:schemeClr val="bg1"/>
                </a:solidFill>
              </a:rPr>
              <a:t>উৎসব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Opinion ----------------- </a:t>
            </a:r>
            <a:r>
              <a:rPr lang="en-US" sz="2400" dirty="0" err="1" smtClean="0">
                <a:solidFill>
                  <a:schemeClr val="bg1"/>
                </a:solidFill>
              </a:rPr>
              <a:t>মত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Self-explained--------- </a:t>
            </a:r>
            <a:r>
              <a:rPr lang="en-US" sz="2400" dirty="0" err="1" smtClean="0">
                <a:solidFill>
                  <a:schemeClr val="bg1"/>
                </a:solidFill>
              </a:rPr>
              <a:t>আত্ন-ব্যাখ্যামূলক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1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6142" y="476126"/>
            <a:ext cx="5087815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</a:rPr>
              <a:t>Describing lesson-</a:t>
            </a:r>
            <a:endParaRPr lang="en-US" sz="4800" i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899138"/>
            <a:ext cx="7362092" cy="364587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121878" y="5898049"/>
            <a:ext cx="798341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      I eat rice everyday.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9726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1" y="234462"/>
            <a:ext cx="11758246" cy="5429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34462" y="5474677"/>
            <a:ext cx="11535507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              </a:t>
            </a:r>
            <a:r>
              <a:rPr lang="en-US" sz="6000" dirty="0" smtClean="0">
                <a:solidFill>
                  <a:schemeClr val="bg1"/>
                </a:solidFill>
              </a:rPr>
              <a:t>we play cricket.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8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633</Words>
  <Application>Microsoft Office PowerPoint</Application>
  <PresentationFormat>Widescreen</PresentationFormat>
  <Paragraphs>74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Andalus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sonaton madrasha</dc:creator>
  <cp:lastModifiedBy>sonaton madrasha</cp:lastModifiedBy>
  <cp:revision>56</cp:revision>
  <dcterms:created xsi:type="dcterms:W3CDTF">2021-02-02T12:24:39Z</dcterms:created>
  <dcterms:modified xsi:type="dcterms:W3CDTF">2021-02-03T15:05:06Z</dcterms:modified>
</cp:coreProperties>
</file>