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B81ED-312A-44DC-B742-EE5B66D3F81E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3A33-5B78-489E-8C24-12E81F08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7ECC7-F1C7-4F8C-B6A9-CF619C5C4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89400" y="457200"/>
            <a:ext cx="444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Assalamu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alaikum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endParaRPr lang="en-US" sz="2400" dirty="0" smtClean="0"/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Dear students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en-US" sz="2400" dirty="0" smtClean="0"/>
          </a:p>
          <a:p>
            <a:pPr algn="ctr"/>
            <a:r>
              <a:rPr lang="en-US" sz="8000" b="1" dirty="0" smtClean="0">
                <a:solidFill>
                  <a:srgbClr val="800000"/>
                </a:solidFill>
              </a:rPr>
              <a:t>Welcome</a:t>
            </a:r>
            <a:endParaRPr lang="en-US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981200" cy="2305050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2971800" y="1905000"/>
            <a:ext cx="4343400" cy="62865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He</a:t>
            </a:r>
            <a:r>
              <a:rPr lang="en-US" sz="4000" b="1" dirty="0" smtClean="0">
                <a:solidFill>
                  <a:schemeClr val="tx1"/>
                </a:solidFill>
              </a:rPr>
              <a:t> is a rebel poet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3733800" y="6019800"/>
            <a:ext cx="4191000" cy="60960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It</a:t>
            </a:r>
            <a:r>
              <a:rPr lang="en-US" sz="3600" b="1" dirty="0" smtClean="0">
                <a:solidFill>
                  <a:schemeClr val="tx1"/>
                </a:solidFill>
              </a:rPr>
              <a:t> is very busy city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1" y="4419600"/>
            <a:ext cx="3088029" cy="2057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971800" y="685800"/>
            <a:ext cx="5562600" cy="84772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This is </a:t>
            </a:r>
            <a:r>
              <a:rPr lang="en-US" sz="3600" b="1" dirty="0" err="1" smtClean="0">
                <a:solidFill>
                  <a:schemeClr val="tx1"/>
                </a:solidFill>
              </a:rPr>
              <a:t>Kazi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Nazrul</a:t>
            </a:r>
            <a:r>
              <a:rPr lang="en-US" sz="3600" b="1" dirty="0" smtClean="0">
                <a:solidFill>
                  <a:schemeClr val="tx1"/>
                </a:solidFill>
              </a:rPr>
              <a:t> Islam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10000" y="4572000"/>
            <a:ext cx="5105400" cy="91440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This is Dhaka city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3058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</a:rPr>
              <a:t>Here,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is used instead of </a:t>
            </a:r>
            <a:r>
              <a:rPr lang="en-US" sz="3200" b="1" dirty="0" err="1" smtClean="0">
                <a:solidFill>
                  <a:schemeClr val="tx1"/>
                </a:solidFill>
              </a:rPr>
              <a:t>Kazi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Nazrul</a:t>
            </a:r>
            <a:r>
              <a:rPr lang="en-US" sz="3200" b="1" dirty="0" smtClean="0">
                <a:solidFill>
                  <a:schemeClr val="tx1"/>
                </a:solidFill>
              </a:rPr>
              <a:t> Islam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and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is used in place of Dhaka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038600"/>
            <a:ext cx="86106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Definition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A word is used in place of noun called pronoun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2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67056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Ronaldo is an </a:t>
            </a:r>
            <a:r>
              <a:rPr lang="en-US" sz="3200" b="1" dirty="0" smtClean="0">
                <a:solidFill>
                  <a:srgbClr val="C00000"/>
                </a:solidFill>
              </a:rPr>
              <a:t>excellent</a:t>
            </a:r>
            <a:r>
              <a:rPr lang="en-US" sz="3200" b="1" dirty="0" smtClean="0"/>
              <a:t> football player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478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33875"/>
            <a:ext cx="2143125" cy="21431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04800" y="4686300"/>
            <a:ext cx="4800600" cy="15063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This is a </a:t>
            </a:r>
            <a:r>
              <a:rPr lang="en-US" sz="3200" b="1" dirty="0" smtClean="0">
                <a:solidFill>
                  <a:srgbClr val="FF0000"/>
                </a:solidFill>
              </a:rPr>
              <a:t>white</a:t>
            </a:r>
            <a:r>
              <a:rPr lang="en-US" sz="3200" b="1" dirty="0" smtClean="0">
                <a:solidFill>
                  <a:schemeClr val="tx1"/>
                </a:solidFill>
              </a:rPr>
              <a:t> ball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04800" y="609600"/>
            <a:ext cx="8534400" cy="838200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Hear, </a:t>
            </a:r>
            <a:r>
              <a:rPr lang="en-US" sz="2800" b="1" dirty="0" smtClean="0">
                <a:solidFill>
                  <a:srgbClr val="800000"/>
                </a:solidFill>
              </a:rPr>
              <a:t>excellent</a:t>
            </a:r>
            <a:r>
              <a:rPr lang="en-US" sz="2800" b="1" dirty="0" smtClean="0">
                <a:solidFill>
                  <a:schemeClr val="tx1"/>
                </a:solidFill>
              </a:rPr>
              <a:t> and</a:t>
            </a:r>
            <a:r>
              <a:rPr lang="en-US" sz="2800" b="1" dirty="0" smtClean="0">
                <a:solidFill>
                  <a:srgbClr val="800000"/>
                </a:solidFill>
              </a:rPr>
              <a:t> white</a:t>
            </a:r>
            <a:r>
              <a:rPr lang="en-US" sz="2800" b="1" dirty="0" smtClean="0">
                <a:solidFill>
                  <a:schemeClr val="tx1"/>
                </a:solidFill>
              </a:rPr>
              <a:t> is qualified</a:t>
            </a:r>
            <a:r>
              <a:rPr lang="en-US" sz="2800" b="1" u="sng" dirty="0" smtClean="0">
                <a:solidFill>
                  <a:schemeClr val="tx1"/>
                </a:solidFill>
              </a:rPr>
              <a:t> Ronaldo </a:t>
            </a:r>
            <a:r>
              <a:rPr lang="en-US" sz="2800" b="1" dirty="0" smtClean="0">
                <a:solidFill>
                  <a:schemeClr val="tx1"/>
                </a:solidFill>
              </a:rPr>
              <a:t>and </a:t>
            </a:r>
            <a:r>
              <a:rPr lang="en-US" sz="2800" b="1" u="sng" dirty="0" smtClean="0">
                <a:solidFill>
                  <a:srgbClr val="002060"/>
                </a:solidFill>
              </a:rPr>
              <a:t>Ball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04800" y="2743200"/>
            <a:ext cx="8534400" cy="19812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002060"/>
                </a:solidFill>
              </a:rPr>
              <a:t>Definition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 word qualifies or describes a noun or a pronoun is called </a:t>
            </a:r>
            <a:r>
              <a:rPr lang="en-US" sz="3600" b="1" dirty="0" smtClean="0">
                <a:solidFill>
                  <a:srgbClr val="C00000"/>
                </a:solidFill>
              </a:rPr>
              <a:t>adjective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295400"/>
            <a:ext cx="54864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They are </a:t>
            </a:r>
            <a:r>
              <a:rPr lang="en-US" sz="4000" b="1" dirty="0" smtClean="0">
                <a:solidFill>
                  <a:srgbClr val="C00000"/>
                </a:solidFill>
              </a:rPr>
              <a:t>playing</a:t>
            </a:r>
            <a:r>
              <a:rPr lang="en-US" sz="4000" b="1" dirty="0" smtClean="0"/>
              <a:t> cricket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9200"/>
            <a:ext cx="2619375" cy="17430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" y="3887337"/>
            <a:ext cx="5791200" cy="2590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They are </a:t>
            </a:r>
            <a:r>
              <a:rPr lang="en-US" sz="3600" b="1" dirty="0" smtClean="0">
                <a:solidFill>
                  <a:srgbClr val="FF0000"/>
                </a:solidFill>
              </a:rPr>
              <a:t>going</a:t>
            </a:r>
            <a:r>
              <a:rPr lang="en-US" sz="3600" b="1" dirty="0" smtClean="0">
                <a:solidFill>
                  <a:schemeClr val="tx1"/>
                </a:solidFill>
              </a:rPr>
              <a:t> to school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7200"/>
            <a:ext cx="3048000" cy="20955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0372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90600" y="990600"/>
            <a:ext cx="1905000" cy="7620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Watch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990600" y="2362200"/>
            <a:ext cx="7924800" cy="13716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Here, </a:t>
            </a:r>
            <a:r>
              <a:rPr lang="en-US" sz="4000" b="1" dirty="0" smtClean="0">
                <a:solidFill>
                  <a:srgbClr val="C00000"/>
                </a:solidFill>
              </a:rPr>
              <a:t>PLAY</a:t>
            </a:r>
            <a:r>
              <a:rPr lang="en-US" sz="4000" b="1" dirty="0" smtClean="0"/>
              <a:t> and </a:t>
            </a:r>
            <a:r>
              <a:rPr lang="en-US" sz="4000" b="1" dirty="0" smtClean="0">
                <a:solidFill>
                  <a:srgbClr val="C00000"/>
                </a:solidFill>
              </a:rPr>
              <a:t>GO</a:t>
            </a:r>
            <a:r>
              <a:rPr lang="en-US" sz="4000" b="1" dirty="0" smtClean="0"/>
              <a:t> are action words</a:t>
            </a:r>
            <a:endParaRPr lang="en-US" sz="4000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990600" y="4495800"/>
            <a:ext cx="7924800" cy="1676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SO, we can say verb is an action word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05000" y="838200"/>
            <a:ext cx="5257800" cy="762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Look at the pictures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1752600"/>
            <a:ext cx="2143125" cy="2143125"/>
          </a:xfrm>
          <a:prstGeom prst="rect">
            <a:avLst/>
          </a:prstGeom>
          <a:ln>
            <a:solidFill>
              <a:srgbClr val="128E3B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76" y="2133600"/>
            <a:ext cx="23336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1" y="25908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05150"/>
            <a:ext cx="2138860" cy="1847850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0" y="5029200"/>
            <a:ext cx="9107606" cy="175260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Now , make five sentences using  </a:t>
            </a:r>
            <a:r>
              <a:rPr lang="en-US" sz="3600" b="1" dirty="0" smtClean="0">
                <a:solidFill>
                  <a:srgbClr val="FF0000"/>
                </a:solidFill>
              </a:rPr>
              <a:t>noun</a:t>
            </a:r>
            <a:r>
              <a:rPr lang="en-US" sz="3600" b="1" dirty="0" smtClean="0">
                <a:solidFill>
                  <a:schemeClr val="tx1"/>
                </a:solidFill>
              </a:rPr>
              <a:t> , </a:t>
            </a:r>
            <a:r>
              <a:rPr lang="en-US" sz="3600" b="1" dirty="0" smtClean="0">
                <a:solidFill>
                  <a:srgbClr val="FF0000"/>
                </a:solidFill>
              </a:rPr>
              <a:t>pronoun</a:t>
            </a:r>
            <a:r>
              <a:rPr lang="en-US" sz="3600" b="1" dirty="0" smtClean="0">
                <a:solidFill>
                  <a:schemeClr val="tx1"/>
                </a:solidFill>
              </a:rPr>
              <a:t> , </a:t>
            </a:r>
            <a:r>
              <a:rPr lang="en-US" sz="3600" b="1" dirty="0" smtClean="0">
                <a:solidFill>
                  <a:srgbClr val="FF0000"/>
                </a:solidFill>
              </a:rPr>
              <a:t>verb</a:t>
            </a:r>
            <a:r>
              <a:rPr lang="en-US" sz="3600" b="1" dirty="0" smtClean="0">
                <a:solidFill>
                  <a:schemeClr val="tx1"/>
                </a:solidFill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</a:rPr>
              <a:t>adjective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1000"/>
            <a:ext cx="19050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40C6D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Group works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65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657475"/>
            <a:ext cx="8023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7200" y="2133600"/>
            <a:ext cx="45719" cy="76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457200"/>
            <a:ext cx="3352800" cy="685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Home task</a:t>
            </a:r>
            <a:endParaRPr lang="en-US" sz="2800" dirty="0"/>
          </a:p>
        </p:txBody>
      </p:sp>
      <p:sp>
        <p:nvSpPr>
          <p:cNvPr id="3" name="Round Single Corner Rectangle 2"/>
          <p:cNvSpPr/>
          <p:nvPr/>
        </p:nvSpPr>
        <p:spPr>
          <a:xfrm>
            <a:off x="228600" y="2438400"/>
            <a:ext cx="8686800" cy="3581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Find out noun, pronoun , verb and adjective from the text 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en-US" sz="3600" b="1" dirty="0" err="1" smtClean="0"/>
              <a:t>Farabi</a:t>
            </a:r>
            <a:r>
              <a:rPr lang="en-US" sz="3600" b="1" dirty="0" smtClean="0"/>
              <a:t> is Flora’s best friend. They live in the same village. They go to different schools. They meet together every week and talk about their lesson.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16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713922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452634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</a:rPr>
              <a:t>THANKS ALL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600" y="2137708"/>
            <a:ext cx="4114800" cy="25504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3048000" y="838200"/>
            <a:ext cx="2971800" cy="10668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</a:rPr>
              <a:t>IDENTITY</a:t>
            </a:r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2861608"/>
            <a:ext cx="41148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SUBJECT: ENGLISH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PAPER</a:t>
            </a:r>
          </a:p>
          <a:p>
            <a:r>
              <a:rPr lang="en-US" sz="2400" dirty="0" smtClean="0"/>
              <a:t>CLASS: SIX</a:t>
            </a:r>
          </a:p>
          <a:p>
            <a:r>
              <a:rPr lang="en-US" sz="2400" dirty="0" smtClean="0"/>
              <a:t>LESSON: PARTS OF SPEECH (</a:t>
            </a:r>
            <a:r>
              <a:rPr lang="en-US" sz="2400" dirty="0" err="1" smtClean="0"/>
              <a:t>noun,pronoun,adjective,verb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TIME: 50 </a:t>
            </a:r>
            <a:r>
              <a:rPr lang="en-US" sz="2400" dirty="0" err="1" smtClean="0"/>
              <a:t>Minits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599"/>
            <a:ext cx="4648200" cy="1785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i="1" kern="0" dirty="0">
                <a:solidFill>
                  <a:sysClr val="windowText" lastClr="000000"/>
                </a:solidFill>
              </a:rPr>
              <a:t>SHAH MOHAMMAD LUTFUL HAIDER 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                 ASSISTANT TEACHER </a:t>
            </a:r>
          </a:p>
          <a:p>
            <a:pPr lvl="0">
              <a:defRPr/>
            </a:pPr>
            <a:r>
              <a:rPr lang="en-US" b="1" i="1" kern="0" dirty="0">
                <a:solidFill>
                  <a:sysClr val="windowText" lastClr="000000"/>
                </a:solidFill>
              </a:rPr>
              <a:t>               LUTFUNNESA BALIKA BIDDANIKETON</a:t>
            </a:r>
          </a:p>
          <a:p>
            <a:pPr lvl="0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      PAGLA,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/>
              <a:t>GAFARGAON</a:t>
            </a:r>
            <a:endParaRPr lang="en-US" sz="2400" b="1" i="1" kern="0" dirty="0"/>
          </a:p>
          <a:p>
            <a:endParaRPr lang="en-US" sz="2400" dirty="0"/>
          </a:p>
        </p:txBody>
      </p:sp>
      <p:sp>
        <p:nvSpPr>
          <p:cNvPr id="7" name="Frame 6"/>
          <p:cNvSpPr/>
          <p:nvPr/>
        </p:nvSpPr>
        <p:spPr>
          <a:xfrm>
            <a:off x="3048000" y="815876"/>
            <a:ext cx="2971800" cy="10668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</a:rPr>
              <a:t>IDENTITY</a:t>
            </a:r>
            <a:endParaRPr lang="en-US" sz="4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050" y="76200"/>
            <a:ext cx="333375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Look at the pictures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36171"/>
            <a:ext cx="7600950" cy="58456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 rot="5400000">
            <a:off x="5181600" y="3352800"/>
            <a:ext cx="624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Some parts of motor cycle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52400"/>
            <a:ext cx="4800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What is the picture about?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5334000" cy="457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8484130">
            <a:off x="5001281" y="1899940"/>
            <a:ext cx="4852995" cy="11309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They are buying some flowers from shop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6200" y="5638800"/>
            <a:ext cx="8686800" cy="106680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Here, what are  the  names  of the words used  in sentence individually 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447800" y="1524000"/>
            <a:ext cx="6248400" cy="33528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TODAY’S LESSON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PARTS OF SPEECH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143000"/>
            <a:ext cx="6477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LEARNING OUTCOMES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763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After completing this lesson the students will be able to-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8763000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Speak the definition of parts of speech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Say the kinds of parts of speech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Find out the pointed parts of speech from  sentence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</a:rPr>
              <a:t>Make sentence  using pointed parts of speech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53869"/>
            <a:ext cx="4190999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Watch the video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71738"/>
              </p:ext>
            </p:extLst>
          </p:nvPr>
        </p:nvGraphicFramePr>
        <p:xfrm>
          <a:off x="2901950" y="3086100"/>
          <a:ext cx="3340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3340800" imgH="685800" progId="Package">
                  <p:embed/>
                </p:oleObj>
              </mc:Choice>
              <mc:Fallback>
                <p:oleObj name="Packager Shell Object" showAsIcon="1" r:id="rId3" imgW="3340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950" y="3086100"/>
                        <a:ext cx="3340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1591" y="685800"/>
            <a:ext cx="428880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we watched on </a:t>
            </a:r>
            <a:r>
              <a:rPr lang="en-US" sz="2800" b="1" dirty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</a:rPr>
              <a:t>screen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43053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performance of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Messy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225225"/>
            <a:ext cx="7620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know he is so good </a:t>
            </a:r>
            <a:r>
              <a:rPr lang="en-US" sz="3200" b="1" dirty="0" smtClean="0">
                <a:solidFill>
                  <a:srgbClr val="FF0000"/>
                </a:solidFill>
              </a:rPr>
              <a:t>football player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44425"/>
            <a:ext cx="73152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we enjoyed his </a:t>
            </a:r>
            <a:r>
              <a:rPr lang="en-US" sz="3200" b="1" dirty="0" smtClean="0">
                <a:solidFill>
                  <a:srgbClr val="FF0000"/>
                </a:solidFill>
              </a:rPr>
              <a:t>playing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Look, hear</a:t>
            </a:r>
            <a:r>
              <a:rPr lang="en-US" sz="2400" dirty="0" smtClean="0">
                <a:solidFill>
                  <a:srgbClr val="940C6D"/>
                </a:solidFill>
              </a:rPr>
              <a:t> </a:t>
            </a:r>
            <a:r>
              <a:rPr lang="en-US" sz="2400" dirty="0" smtClean="0">
                <a:solidFill>
                  <a:srgbClr val="128E3B"/>
                </a:solidFill>
              </a:rPr>
              <a:t>MESSY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800000"/>
                </a:solidFill>
              </a:rPr>
              <a:t> FOOTBALL PLAYER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PLAYING</a:t>
            </a:r>
            <a:r>
              <a:rPr lang="en-US" sz="2400" dirty="0" smtClean="0"/>
              <a:t> is a naming word 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676400"/>
            <a:ext cx="85344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Noun is a naming word / The name of anything is called noun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2133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Name of thing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162490"/>
            <a:ext cx="2133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Name of building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181600"/>
            <a:ext cx="2133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Name of place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56" y="3505200"/>
            <a:ext cx="1690688" cy="1266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066800"/>
            <a:ext cx="1981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Definition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30" y="3276600"/>
            <a:ext cx="232317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</TotalTime>
  <Words>366</Words>
  <Application>Microsoft Office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25</cp:revision>
  <dcterms:created xsi:type="dcterms:W3CDTF">2006-08-16T00:00:00Z</dcterms:created>
  <dcterms:modified xsi:type="dcterms:W3CDTF">2021-02-03T15:17:03Z</dcterms:modified>
</cp:coreProperties>
</file>