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5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5E4EC-CE2D-4733-98DF-252A7480F9F5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D38E1A4-363C-4BCC-81EB-898992E8C9F6}">
      <dgm:prSet phldrT="[Text]"/>
      <dgm:spPr/>
      <dgm:t>
        <a:bodyPr/>
        <a:lstStyle/>
        <a:p>
          <a:r>
            <a:rPr lang="bn-BD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শ্বসন</a:t>
          </a:r>
          <a:endParaRPr lang="en-US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5B734558-AD90-4061-B2AB-E04CA6FB9131}" type="parTrans" cxnId="{2ACFC03A-E88B-4EA5-AE57-1D8CC98C9AB4}">
      <dgm:prSet/>
      <dgm:spPr/>
      <dgm:t>
        <a:bodyPr/>
        <a:lstStyle/>
        <a:p>
          <a:endParaRPr lang="en-US"/>
        </a:p>
      </dgm:t>
    </dgm:pt>
    <dgm:pt modelId="{BF332463-35AA-4419-989D-3721C83D21C5}" type="sibTrans" cxnId="{2ACFC03A-E88B-4EA5-AE57-1D8CC98C9AB4}">
      <dgm:prSet/>
      <dgm:spPr/>
      <dgm:t>
        <a:bodyPr/>
        <a:lstStyle/>
        <a:p>
          <a:endParaRPr lang="en-US"/>
        </a:p>
      </dgm:t>
    </dgm:pt>
    <dgm:pt modelId="{4FC67A71-7C14-458B-8B6C-3C9127DCEEE3}">
      <dgm:prSet phldrT="[Text]" custT="1"/>
      <dgm:spPr/>
      <dgm:t>
        <a:bodyPr/>
        <a:lstStyle/>
        <a:p>
          <a:r>
            <a: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বিক্রিয়া পথে উচ্চ শক্তি সম্পন্ন </a:t>
          </a:r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ATP</a:t>
          </a:r>
          <a:r>
            <a: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ঊৎপন্ন করে</a:t>
          </a:r>
          <a:endParaRPr lang="en-US" sz="2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ECC76B8-6B27-4F52-993C-9197A9E581AB}" type="parTrans" cxnId="{669B1073-85F0-466B-9A7D-27C0D1C3908B}">
      <dgm:prSet/>
      <dgm:spPr/>
      <dgm:t>
        <a:bodyPr/>
        <a:lstStyle/>
        <a:p>
          <a:endParaRPr lang="en-US"/>
        </a:p>
      </dgm:t>
    </dgm:pt>
    <dgm:pt modelId="{EF735AB5-AF19-4A7A-A067-46AAD605EE2B}" type="sibTrans" cxnId="{669B1073-85F0-466B-9A7D-27C0D1C3908B}">
      <dgm:prSet/>
      <dgm:spPr/>
      <dgm:t>
        <a:bodyPr/>
        <a:lstStyle/>
        <a:p>
          <a:endParaRPr lang="en-US"/>
        </a:p>
      </dgm:t>
    </dgm:pt>
    <dgm:pt modelId="{CE9E8058-7E6A-42EF-A152-FA3996FE20ED}">
      <dgm:prSet phldrT="[Text]" custT="1"/>
      <dgm:spPr/>
      <dgm:t>
        <a:bodyPr/>
        <a:lstStyle/>
        <a:p>
          <a:r>
            <a:rPr lang="bn-BD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একধরনের জারণ-বিজারন প্রক্রিয়া</a:t>
          </a:r>
          <a:endParaRPr lang="en-US" sz="28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B05A1AE-7B47-4FBC-99AB-27E115335DA3}" type="sibTrans" cxnId="{EF09C625-57A5-4A4E-98E5-7179FCBC1697}">
      <dgm:prSet/>
      <dgm:spPr/>
      <dgm:t>
        <a:bodyPr/>
        <a:lstStyle/>
        <a:p>
          <a:endParaRPr lang="en-US"/>
        </a:p>
      </dgm:t>
    </dgm:pt>
    <dgm:pt modelId="{508B1C06-49BB-4522-BBA1-4292143A34F5}" type="parTrans" cxnId="{EF09C625-57A5-4A4E-98E5-7179FCBC1697}">
      <dgm:prSet/>
      <dgm:spPr/>
      <dgm:t>
        <a:bodyPr/>
        <a:lstStyle/>
        <a:p>
          <a:endParaRPr lang="en-US"/>
        </a:p>
      </dgm:t>
    </dgm:pt>
    <dgm:pt modelId="{F414C513-E9B6-4DB3-8FF0-AFF0AC457545}">
      <dgm:prSet phldrT="[Text]" custT="1"/>
      <dgm:spPr/>
      <dgm:t>
        <a:bodyPr/>
        <a:lstStyle/>
        <a:p>
          <a:r>
            <a:rPr lang="bn-BD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এনজাইম দ্বারা নির্দিষ্ট পথে পর্যায়ক্রমে রূপান্তরিত হয়</a:t>
          </a:r>
          <a:endParaRPr lang="en-US" sz="28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65C112B-B3F6-4CED-AC6E-725C01D16FF3}" type="sibTrans" cxnId="{0C10FEDD-D2D1-4401-B803-24CC94EC7337}">
      <dgm:prSet/>
      <dgm:spPr/>
      <dgm:t>
        <a:bodyPr/>
        <a:lstStyle/>
        <a:p>
          <a:endParaRPr lang="en-US"/>
        </a:p>
      </dgm:t>
    </dgm:pt>
    <dgm:pt modelId="{7C3B972E-E846-46B9-AB0A-B49DBB6E18F5}" type="parTrans" cxnId="{0C10FEDD-D2D1-4401-B803-24CC94EC7337}">
      <dgm:prSet/>
      <dgm:spPr/>
      <dgm:t>
        <a:bodyPr/>
        <a:lstStyle/>
        <a:p>
          <a:endParaRPr lang="en-US"/>
        </a:p>
      </dgm:t>
    </dgm:pt>
    <dgm:pt modelId="{9E7B3B55-CCED-4FBB-8037-FB5F1AE35CEA}">
      <dgm:prSet phldrT="[Text]" custT="1"/>
      <dgm:spPr/>
      <dgm:t>
        <a:bodyPr/>
        <a:lstStyle/>
        <a:p>
          <a:r>
            <a:rPr lang="bn-BD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প্রাথমিক কিছু শক্তি ব্যাবহৃত হয়</a:t>
          </a:r>
          <a:endParaRPr lang="en-US" sz="28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D22375E-F2D9-4603-B043-28CD7A29611E}" type="sibTrans" cxnId="{9DA584F4-10B3-4996-8BE2-87DEEDB0E22B}">
      <dgm:prSet/>
      <dgm:spPr/>
      <dgm:t>
        <a:bodyPr/>
        <a:lstStyle/>
        <a:p>
          <a:endParaRPr lang="en-US"/>
        </a:p>
      </dgm:t>
    </dgm:pt>
    <dgm:pt modelId="{6EEB06A1-4C48-434C-97A7-C4CB412DAC3F}" type="parTrans" cxnId="{9DA584F4-10B3-4996-8BE2-87DEEDB0E22B}">
      <dgm:prSet/>
      <dgm:spPr/>
      <dgm:t>
        <a:bodyPr/>
        <a:lstStyle/>
        <a:p>
          <a:endParaRPr lang="en-US"/>
        </a:p>
      </dgm:t>
    </dgm:pt>
    <dgm:pt modelId="{92A0EC19-AD21-41A5-A1E7-39155E6D377B}" type="pres">
      <dgm:prSet presAssocID="{2835E4EC-CE2D-4733-98DF-252A7480F9F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448C03-8B81-442B-957E-4007C579D6F4}" type="pres">
      <dgm:prSet presAssocID="{CD38E1A4-363C-4BCC-81EB-898992E8C9F6}" presName="centerShape" presStyleLbl="node0" presStyleIdx="0" presStyleCnt="1"/>
      <dgm:spPr/>
      <dgm:t>
        <a:bodyPr/>
        <a:lstStyle/>
        <a:p>
          <a:endParaRPr lang="en-US"/>
        </a:p>
      </dgm:t>
    </dgm:pt>
    <dgm:pt modelId="{B60A4EBB-6FB0-406F-B96A-42453417213E}" type="pres">
      <dgm:prSet presAssocID="{2ECC76B8-6B27-4F52-993C-9197A9E581AB}" presName="Name9" presStyleLbl="parChTrans1D2" presStyleIdx="0" presStyleCnt="4"/>
      <dgm:spPr/>
      <dgm:t>
        <a:bodyPr/>
        <a:lstStyle/>
        <a:p>
          <a:endParaRPr lang="en-US"/>
        </a:p>
      </dgm:t>
    </dgm:pt>
    <dgm:pt modelId="{915E5779-3393-4AF0-ACA1-370F6E303BD2}" type="pres">
      <dgm:prSet presAssocID="{2ECC76B8-6B27-4F52-993C-9197A9E581A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B2A547A1-AE7A-4F94-BF50-D3948B3B9B7F}" type="pres">
      <dgm:prSet presAssocID="{4FC67A71-7C14-458B-8B6C-3C9127DCEEE3}" presName="node" presStyleLbl="node1" presStyleIdx="0" presStyleCnt="4" custScaleX="129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4C355-72A3-4F3A-B9D7-87649B80DF2D}" type="pres">
      <dgm:prSet presAssocID="{508B1C06-49BB-4522-BBA1-4292143A34F5}" presName="Name9" presStyleLbl="parChTrans1D2" presStyleIdx="1" presStyleCnt="4"/>
      <dgm:spPr/>
      <dgm:t>
        <a:bodyPr/>
        <a:lstStyle/>
        <a:p>
          <a:endParaRPr lang="en-US"/>
        </a:p>
      </dgm:t>
    </dgm:pt>
    <dgm:pt modelId="{C63EB193-F33B-4C79-BE3B-BFA2CCC8D33A}" type="pres">
      <dgm:prSet presAssocID="{508B1C06-49BB-4522-BBA1-4292143A34F5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8B7DC8B-E46A-4F28-803E-6279AFCACD54}" type="pres">
      <dgm:prSet presAssocID="{CE9E8058-7E6A-42EF-A152-FA3996FE20ED}" presName="node" presStyleLbl="node1" presStyleIdx="1" presStyleCnt="4" custScaleX="136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9E55E-1F1C-44BB-830D-1C3AE2040C80}" type="pres">
      <dgm:prSet presAssocID="{7C3B972E-E846-46B9-AB0A-B49DBB6E18F5}" presName="Name9" presStyleLbl="parChTrans1D2" presStyleIdx="2" presStyleCnt="4"/>
      <dgm:spPr/>
      <dgm:t>
        <a:bodyPr/>
        <a:lstStyle/>
        <a:p>
          <a:endParaRPr lang="en-US"/>
        </a:p>
      </dgm:t>
    </dgm:pt>
    <dgm:pt modelId="{DCC2F115-8755-40E2-BB2F-8202E93963E4}" type="pres">
      <dgm:prSet presAssocID="{7C3B972E-E846-46B9-AB0A-B49DBB6E18F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164512F-3C0C-4315-978C-8DA904554748}" type="pres">
      <dgm:prSet presAssocID="{F414C513-E9B6-4DB3-8FF0-AFF0AC457545}" presName="node" presStyleLbl="node1" presStyleIdx="2" presStyleCnt="4" custScaleX="164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3A6EB-D96F-40F7-89C0-6EB5B0AF61C1}" type="pres">
      <dgm:prSet presAssocID="{6EEB06A1-4C48-434C-97A7-C4CB412DAC3F}" presName="Name9" presStyleLbl="parChTrans1D2" presStyleIdx="3" presStyleCnt="4"/>
      <dgm:spPr/>
      <dgm:t>
        <a:bodyPr/>
        <a:lstStyle/>
        <a:p>
          <a:endParaRPr lang="en-US"/>
        </a:p>
      </dgm:t>
    </dgm:pt>
    <dgm:pt modelId="{B168BF26-C134-4769-8164-60A1EB02F78A}" type="pres">
      <dgm:prSet presAssocID="{6EEB06A1-4C48-434C-97A7-C4CB412DAC3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14486CE-A2FE-4664-925B-0CD3C2E2358B}" type="pres">
      <dgm:prSet presAssocID="{9E7B3B55-CCED-4FBB-8037-FB5F1AE35C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9C625-57A5-4A4E-98E5-7179FCBC1697}" srcId="{CD38E1A4-363C-4BCC-81EB-898992E8C9F6}" destId="{CE9E8058-7E6A-42EF-A152-FA3996FE20ED}" srcOrd="1" destOrd="0" parTransId="{508B1C06-49BB-4522-BBA1-4292143A34F5}" sibTransId="{AB05A1AE-7B47-4FBC-99AB-27E115335DA3}"/>
    <dgm:cxn modelId="{072FDA05-346E-4FB9-A6ED-739F9B078C62}" type="presOf" srcId="{CD38E1A4-363C-4BCC-81EB-898992E8C9F6}" destId="{F6448C03-8B81-442B-957E-4007C579D6F4}" srcOrd="0" destOrd="0" presId="urn:microsoft.com/office/officeart/2005/8/layout/radial1"/>
    <dgm:cxn modelId="{7BC8EB95-B718-4DC1-AC86-154CE419964E}" type="presOf" srcId="{2ECC76B8-6B27-4F52-993C-9197A9E581AB}" destId="{B60A4EBB-6FB0-406F-B96A-42453417213E}" srcOrd="0" destOrd="0" presId="urn:microsoft.com/office/officeart/2005/8/layout/radial1"/>
    <dgm:cxn modelId="{A6BFE2D6-9B5D-4C2A-9B3E-A5B435C4497A}" type="presOf" srcId="{6EEB06A1-4C48-434C-97A7-C4CB412DAC3F}" destId="{B168BF26-C134-4769-8164-60A1EB02F78A}" srcOrd="1" destOrd="0" presId="urn:microsoft.com/office/officeart/2005/8/layout/radial1"/>
    <dgm:cxn modelId="{669B1073-85F0-466B-9A7D-27C0D1C3908B}" srcId="{CD38E1A4-363C-4BCC-81EB-898992E8C9F6}" destId="{4FC67A71-7C14-458B-8B6C-3C9127DCEEE3}" srcOrd="0" destOrd="0" parTransId="{2ECC76B8-6B27-4F52-993C-9197A9E581AB}" sibTransId="{EF735AB5-AF19-4A7A-A067-46AAD605EE2B}"/>
    <dgm:cxn modelId="{FC2B5CEE-B9F3-4808-8671-3261D625AF8F}" type="presOf" srcId="{508B1C06-49BB-4522-BBA1-4292143A34F5}" destId="{C63EB193-F33B-4C79-BE3B-BFA2CCC8D33A}" srcOrd="1" destOrd="0" presId="urn:microsoft.com/office/officeart/2005/8/layout/radial1"/>
    <dgm:cxn modelId="{B32DEF75-698E-4EDC-8DAC-6E0AF5AFACFD}" type="presOf" srcId="{CE9E8058-7E6A-42EF-A152-FA3996FE20ED}" destId="{18B7DC8B-E46A-4F28-803E-6279AFCACD54}" srcOrd="0" destOrd="0" presId="urn:microsoft.com/office/officeart/2005/8/layout/radial1"/>
    <dgm:cxn modelId="{1C4E0823-6BC4-4119-81F8-A465B59F4E69}" type="presOf" srcId="{2835E4EC-CE2D-4733-98DF-252A7480F9F5}" destId="{92A0EC19-AD21-41A5-A1E7-39155E6D377B}" srcOrd="0" destOrd="0" presId="urn:microsoft.com/office/officeart/2005/8/layout/radial1"/>
    <dgm:cxn modelId="{5D1FE397-8195-462B-B5A0-9DC869913EA1}" type="presOf" srcId="{7C3B972E-E846-46B9-AB0A-B49DBB6E18F5}" destId="{BC79E55E-1F1C-44BB-830D-1C3AE2040C80}" srcOrd="0" destOrd="0" presId="urn:microsoft.com/office/officeart/2005/8/layout/radial1"/>
    <dgm:cxn modelId="{0C10FEDD-D2D1-4401-B803-24CC94EC7337}" srcId="{CD38E1A4-363C-4BCC-81EB-898992E8C9F6}" destId="{F414C513-E9B6-4DB3-8FF0-AFF0AC457545}" srcOrd="2" destOrd="0" parTransId="{7C3B972E-E846-46B9-AB0A-B49DBB6E18F5}" sibTransId="{065C112B-B3F6-4CED-AC6E-725C01D16FF3}"/>
    <dgm:cxn modelId="{AF2A1ECA-7D77-4373-9E29-F2788880A57A}" type="presOf" srcId="{4FC67A71-7C14-458B-8B6C-3C9127DCEEE3}" destId="{B2A547A1-AE7A-4F94-BF50-D3948B3B9B7F}" srcOrd="0" destOrd="0" presId="urn:microsoft.com/office/officeart/2005/8/layout/radial1"/>
    <dgm:cxn modelId="{9DA584F4-10B3-4996-8BE2-87DEEDB0E22B}" srcId="{CD38E1A4-363C-4BCC-81EB-898992E8C9F6}" destId="{9E7B3B55-CCED-4FBB-8037-FB5F1AE35CEA}" srcOrd="3" destOrd="0" parTransId="{6EEB06A1-4C48-434C-97A7-C4CB412DAC3F}" sibTransId="{BD22375E-F2D9-4603-B043-28CD7A29611E}"/>
    <dgm:cxn modelId="{1241649E-A968-4AEF-87B8-49B66A11C385}" type="presOf" srcId="{508B1C06-49BB-4522-BBA1-4292143A34F5}" destId="{E884C355-72A3-4F3A-B9D7-87649B80DF2D}" srcOrd="0" destOrd="0" presId="urn:microsoft.com/office/officeart/2005/8/layout/radial1"/>
    <dgm:cxn modelId="{FFD8211D-1D73-45C8-A9FC-46F96E1FA57C}" type="presOf" srcId="{6EEB06A1-4C48-434C-97A7-C4CB412DAC3F}" destId="{A763A6EB-D96F-40F7-89C0-6EB5B0AF61C1}" srcOrd="0" destOrd="0" presId="urn:microsoft.com/office/officeart/2005/8/layout/radial1"/>
    <dgm:cxn modelId="{E6721E3C-E3E6-4DA1-A623-277276D5F5B8}" type="presOf" srcId="{7C3B972E-E846-46B9-AB0A-B49DBB6E18F5}" destId="{DCC2F115-8755-40E2-BB2F-8202E93963E4}" srcOrd="1" destOrd="0" presId="urn:microsoft.com/office/officeart/2005/8/layout/radial1"/>
    <dgm:cxn modelId="{2ACFC03A-E88B-4EA5-AE57-1D8CC98C9AB4}" srcId="{2835E4EC-CE2D-4733-98DF-252A7480F9F5}" destId="{CD38E1A4-363C-4BCC-81EB-898992E8C9F6}" srcOrd="0" destOrd="0" parTransId="{5B734558-AD90-4061-B2AB-E04CA6FB9131}" sibTransId="{BF332463-35AA-4419-989D-3721C83D21C5}"/>
    <dgm:cxn modelId="{3EDEFD42-B76F-45F9-8704-FE5BE49FC997}" type="presOf" srcId="{9E7B3B55-CCED-4FBB-8037-FB5F1AE35CEA}" destId="{D14486CE-A2FE-4664-925B-0CD3C2E2358B}" srcOrd="0" destOrd="0" presId="urn:microsoft.com/office/officeart/2005/8/layout/radial1"/>
    <dgm:cxn modelId="{1404637B-FC21-48E7-9ACF-290247AF57A7}" type="presOf" srcId="{2ECC76B8-6B27-4F52-993C-9197A9E581AB}" destId="{915E5779-3393-4AF0-ACA1-370F6E303BD2}" srcOrd="1" destOrd="0" presId="urn:microsoft.com/office/officeart/2005/8/layout/radial1"/>
    <dgm:cxn modelId="{D5C93814-FB65-4505-BD12-09B4EBC094FA}" type="presOf" srcId="{F414C513-E9B6-4DB3-8FF0-AFF0AC457545}" destId="{6164512F-3C0C-4315-978C-8DA904554748}" srcOrd="0" destOrd="0" presId="urn:microsoft.com/office/officeart/2005/8/layout/radial1"/>
    <dgm:cxn modelId="{D9A9C6C4-FBD2-4AE7-9549-4C028D35A770}" type="presParOf" srcId="{92A0EC19-AD21-41A5-A1E7-39155E6D377B}" destId="{F6448C03-8B81-442B-957E-4007C579D6F4}" srcOrd="0" destOrd="0" presId="urn:microsoft.com/office/officeart/2005/8/layout/radial1"/>
    <dgm:cxn modelId="{1EF7F725-E2DF-40E7-A16E-51B3BE652A9A}" type="presParOf" srcId="{92A0EC19-AD21-41A5-A1E7-39155E6D377B}" destId="{B60A4EBB-6FB0-406F-B96A-42453417213E}" srcOrd="1" destOrd="0" presId="urn:microsoft.com/office/officeart/2005/8/layout/radial1"/>
    <dgm:cxn modelId="{A684D9BE-1B2A-44B5-8611-CF4612560988}" type="presParOf" srcId="{B60A4EBB-6FB0-406F-B96A-42453417213E}" destId="{915E5779-3393-4AF0-ACA1-370F6E303BD2}" srcOrd="0" destOrd="0" presId="urn:microsoft.com/office/officeart/2005/8/layout/radial1"/>
    <dgm:cxn modelId="{8AD1B3F2-684E-4897-913D-AA0602B74A2F}" type="presParOf" srcId="{92A0EC19-AD21-41A5-A1E7-39155E6D377B}" destId="{B2A547A1-AE7A-4F94-BF50-D3948B3B9B7F}" srcOrd="2" destOrd="0" presId="urn:microsoft.com/office/officeart/2005/8/layout/radial1"/>
    <dgm:cxn modelId="{CC538A59-F572-4D3D-84F1-CCC007B0879C}" type="presParOf" srcId="{92A0EC19-AD21-41A5-A1E7-39155E6D377B}" destId="{E884C355-72A3-4F3A-B9D7-87649B80DF2D}" srcOrd="3" destOrd="0" presId="urn:microsoft.com/office/officeart/2005/8/layout/radial1"/>
    <dgm:cxn modelId="{7C54EC5B-80C0-4669-99F6-2BAC3D2546CF}" type="presParOf" srcId="{E884C355-72A3-4F3A-B9D7-87649B80DF2D}" destId="{C63EB193-F33B-4C79-BE3B-BFA2CCC8D33A}" srcOrd="0" destOrd="0" presId="urn:microsoft.com/office/officeart/2005/8/layout/radial1"/>
    <dgm:cxn modelId="{21AF6C8E-201F-4C21-8C77-73944EAED1DD}" type="presParOf" srcId="{92A0EC19-AD21-41A5-A1E7-39155E6D377B}" destId="{18B7DC8B-E46A-4F28-803E-6279AFCACD54}" srcOrd="4" destOrd="0" presId="urn:microsoft.com/office/officeart/2005/8/layout/radial1"/>
    <dgm:cxn modelId="{56530A30-1386-408F-ABC0-2A14FDAAAB13}" type="presParOf" srcId="{92A0EC19-AD21-41A5-A1E7-39155E6D377B}" destId="{BC79E55E-1F1C-44BB-830D-1C3AE2040C80}" srcOrd="5" destOrd="0" presId="urn:microsoft.com/office/officeart/2005/8/layout/radial1"/>
    <dgm:cxn modelId="{87E5B7DE-7796-455A-B5EE-13FAFBB5FB71}" type="presParOf" srcId="{BC79E55E-1F1C-44BB-830D-1C3AE2040C80}" destId="{DCC2F115-8755-40E2-BB2F-8202E93963E4}" srcOrd="0" destOrd="0" presId="urn:microsoft.com/office/officeart/2005/8/layout/radial1"/>
    <dgm:cxn modelId="{23AA4C74-06D8-4442-82CC-F6C13CC58876}" type="presParOf" srcId="{92A0EC19-AD21-41A5-A1E7-39155E6D377B}" destId="{6164512F-3C0C-4315-978C-8DA904554748}" srcOrd="6" destOrd="0" presId="urn:microsoft.com/office/officeart/2005/8/layout/radial1"/>
    <dgm:cxn modelId="{E3745CFF-E99C-46A2-A651-A140AF31CA1B}" type="presParOf" srcId="{92A0EC19-AD21-41A5-A1E7-39155E6D377B}" destId="{A763A6EB-D96F-40F7-89C0-6EB5B0AF61C1}" srcOrd="7" destOrd="0" presId="urn:microsoft.com/office/officeart/2005/8/layout/radial1"/>
    <dgm:cxn modelId="{3400D7B2-D459-4C99-87E2-C0607A97018D}" type="presParOf" srcId="{A763A6EB-D96F-40F7-89C0-6EB5B0AF61C1}" destId="{B168BF26-C134-4769-8164-60A1EB02F78A}" srcOrd="0" destOrd="0" presId="urn:microsoft.com/office/officeart/2005/8/layout/radial1"/>
    <dgm:cxn modelId="{44B8C0F7-D848-4A91-BD9F-9E5A3A87C5E8}" type="presParOf" srcId="{92A0EC19-AD21-41A5-A1E7-39155E6D377B}" destId="{D14486CE-A2FE-4664-925B-0CD3C2E2358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781E57-E6D4-48BE-BBFC-0D73FFCC053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280184-ACE5-41AA-96A8-A5E641D916EE}">
      <dgm:prSet phldrT="[Text]" custT="1"/>
      <dgm:spPr/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গ্লাইকোলাইসিস ঘটে কোষের সাইটোপ্লাজমে।</a:t>
          </a:r>
          <a:endParaRPr lang="en-US" sz="2800" b="1" dirty="0"/>
        </a:p>
      </dgm:t>
    </dgm:pt>
    <dgm:pt modelId="{C5F7CBDA-C439-4356-B8A4-C4D866D63911}" type="parTrans" cxnId="{9B56C3A1-EEE8-44D8-922E-7661AA49DE7E}">
      <dgm:prSet/>
      <dgm:spPr/>
      <dgm:t>
        <a:bodyPr/>
        <a:lstStyle/>
        <a:p>
          <a:endParaRPr lang="en-US"/>
        </a:p>
      </dgm:t>
    </dgm:pt>
    <dgm:pt modelId="{27620F1D-CDBF-4BDD-80BC-41AE20141F07}" type="sibTrans" cxnId="{9B56C3A1-EEE8-44D8-922E-7661AA49DE7E}">
      <dgm:prSet/>
      <dgm:spPr/>
      <dgm:t>
        <a:bodyPr/>
        <a:lstStyle/>
        <a:p>
          <a:endParaRPr lang="en-US"/>
        </a:p>
      </dgm:t>
    </dgm:pt>
    <dgm:pt modelId="{68E5BDCE-1338-4640-8EFE-802C8FDA5CE2}">
      <dgm:prSet phldrT="[Text]" custT="1"/>
      <dgm:spPr/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শ্বসনের বাকী ধাপগুলো ঘটে কোষের মাইটোকন্ড্রিয়া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তে</a:t>
          </a:r>
          <a:endParaRPr lang="en-US" sz="2800" b="1" dirty="0"/>
        </a:p>
      </dgm:t>
    </dgm:pt>
    <dgm:pt modelId="{9A518AF6-282C-4AD4-A522-BE985B4D9F99}" type="sibTrans" cxnId="{DC3AE4B9-0B0C-4EAB-B208-6408FA405B4C}">
      <dgm:prSet/>
      <dgm:spPr/>
      <dgm:t>
        <a:bodyPr/>
        <a:lstStyle/>
        <a:p>
          <a:endParaRPr lang="en-US"/>
        </a:p>
      </dgm:t>
    </dgm:pt>
    <dgm:pt modelId="{B636F407-A4A1-4046-B4B3-0838E2A6CBC8}" type="parTrans" cxnId="{DC3AE4B9-0B0C-4EAB-B208-6408FA405B4C}">
      <dgm:prSet/>
      <dgm:spPr/>
      <dgm:t>
        <a:bodyPr/>
        <a:lstStyle/>
        <a:p>
          <a:endParaRPr lang="en-US"/>
        </a:p>
      </dgm:t>
    </dgm:pt>
    <dgm:pt modelId="{F0C071D8-B734-49C0-914B-2CB5BAED7D31}">
      <dgm:prSet phldrT="[Text]" custT="1"/>
      <dgm:spPr/>
      <dgm:t>
        <a:bodyPr/>
        <a:lstStyle/>
        <a:p>
          <a:r>
            <a:rPr lang="bn-BD" sz="2400" b="1" dirty="0" smtClean="0">
              <a:latin typeface="NikoshBAN" pitchFamily="2" charset="0"/>
              <a:cs typeface="NikoshBAN" pitchFamily="2" charset="0"/>
            </a:rPr>
            <a:t>অনেক সময় আমিষ, চর্বি ও বিভিন্ন জৈব এসিড শ্বসনিক বস্তু হিসেবে ব্যবহৃত হয় 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B957F90-9827-4467-B1FE-8DBD208B0991}" type="sibTrans" cxnId="{6A94FEAE-A859-4859-B98D-F371FDF83A08}">
      <dgm:prSet/>
      <dgm:spPr/>
      <dgm:t>
        <a:bodyPr/>
        <a:lstStyle/>
        <a:p>
          <a:endParaRPr lang="en-US"/>
        </a:p>
      </dgm:t>
    </dgm:pt>
    <dgm:pt modelId="{D22A0FD9-8612-4862-B52A-D61BE0690EA8}" type="parTrans" cxnId="{6A94FEAE-A859-4859-B98D-F371FDF83A08}">
      <dgm:prSet/>
      <dgm:spPr/>
      <dgm:t>
        <a:bodyPr/>
        <a:lstStyle/>
        <a:p>
          <a:endParaRPr lang="en-US"/>
        </a:p>
      </dgm:t>
    </dgm:pt>
    <dgm:pt modelId="{E2B6196B-D64D-4410-A92B-909EF1DA2052}">
      <dgm:prSet phldrT="[Text]" custT="1"/>
      <dgm:spPr/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শ্বসনের সাধারণ /প্রাথমিক ধাপ গ্লাইকোলাইসিস</a:t>
          </a:r>
          <a:endParaRPr lang="en-US" sz="2800" b="1" dirty="0"/>
        </a:p>
      </dgm:t>
    </dgm:pt>
    <dgm:pt modelId="{2840E535-0869-4AE3-A60A-5A03F1EAE92A}" type="sibTrans" cxnId="{D61D3EFD-7EB9-43E6-B236-693DC9CD63A9}">
      <dgm:prSet/>
      <dgm:spPr/>
      <dgm:t>
        <a:bodyPr/>
        <a:lstStyle/>
        <a:p>
          <a:endParaRPr lang="en-US"/>
        </a:p>
      </dgm:t>
    </dgm:pt>
    <dgm:pt modelId="{6F980DE1-5692-45CD-A624-677618018CD2}" type="parTrans" cxnId="{D61D3EFD-7EB9-43E6-B236-693DC9CD63A9}">
      <dgm:prSet/>
      <dgm:spPr/>
      <dgm:t>
        <a:bodyPr/>
        <a:lstStyle/>
        <a:p>
          <a:endParaRPr lang="en-US"/>
        </a:p>
      </dgm:t>
    </dgm:pt>
    <dgm:pt modelId="{F3FA17D4-5D8D-40AC-82F5-52BD7DF2D3E2}">
      <dgm:prSet phldrT="[Text]" custT="1"/>
      <dgm:spPr/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জীবদেহে ২৪ ঘন্টাই শ্বসন ঘটে।</a:t>
          </a:r>
          <a:endParaRPr lang="en-US" sz="2800" b="1" dirty="0"/>
        </a:p>
      </dgm:t>
    </dgm:pt>
    <dgm:pt modelId="{8E3516A6-3871-40DD-A767-4EBD70D5B2E1}" type="sibTrans" cxnId="{893FF1F1-F924-4DF6-84BD-CE0ECD681561}">
      <dgm:prSet/>
      <dgm:spPr/>
      <dgm:t>
        <a:bodyPr/>
        <a:lstStyle/>
        <a:p>
          <a:endParaRPr lang="en-US"/>
        </a:p>
      </dgm:t>
    </dgm:pt>
    <dgm:pt modelId="{914AA04B-F99E-404C-B3C6-36A48D1971E6}" type="parTrans" cxnId="{893FF1F1-F924-4DF6-84BD-CE0ECD681561}">
      <dgm:prSet/>
      <dgm:spPr/>
      <dgm:t>
        <a:bodyPr/>
        <a:lstStyle/>
        <a:p>
          <a:endParaRPr lang="en-US"/>
        </a:p>
      </dgm:t>
    </dgm:pt>
    <dgm:pt modelId="{58995C62-0406-44BB-A994-0FDACFAD3561}">
      <dgm:prSet phldrT="[Text]"/>
      <dgm:spPr/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শ্বসন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199A3A63-061F-41B9-9D44-BBCF17BF105A}" type="sibTrans" cxnId="{F3B0E972-32D0-4F75-A737-8C360C5E9118}">
      <dgm:prSet/>
      <dgm:spPr/>
      <dgm:t>
        <a:bodyPr/>
        <a:lstStyle/>
        <a:p>
          <a:endParaRPr lang="en-US"/>
        </a:p>
      </dgm:t>
    </dgm:pt>
    <dgm:pt modelId="{E62E0A47-F035-497B-B54B-9814AF0AC856}" type="parTrans" cxnId="{F3B0E972-32D0-4F75-A737-8C360C5E9118}">
      <dgm:prSet/>
      <dgm:spPr/>
      <dgm:t>
        <a:bodyPr/>
        <a:lstStyle/>
        <a:p>
          <a:endParaRPr lang="en-US"/>
        </a:p>
      </dgm:t>
    </dgm:pt>
    <dgm:pt modelId="{E88ED392-A009-445B-8741-90C8D52DB754}">
      <dgm:prSet phldrT="[Text]" custT="1"/>
      <dgm:spPr/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শ্বসনিক বস্তু সাধারণত কার্বোহাইড্রেট </a:t>
          </a:r>
          <a:endParaRPr lang="en-US" sz="2800" b="1" dirty="0"/>
        </a:p>
      </dgm:t>
    </dgm:pt>
    <dgm:pt modelId="{C49C911C-6D9F-4AF2-92A2-07741EEC6BC7}" type="parTrans" cxnId="{AB40DC04-96D8-4C06-9E69-1D596480F946}">
      <dgm:prSet/>
      <dgm:spPr/>
      <dgm:t>
        <a:bodyPr/>
        <a:lstStyle/>
        <a:p>
          <a:endParaRPr lang="en-US"/>
        </a:p>
      </dgm:t>
    </dgm:pt>
    <dgm:pt modelId="{29F82A18-BE13-4A5E-9DD4-97BBA7EB0E71}" type="sibTrans" cxnId="{AB40DC04-96D8-4C06-9E69-1D596480F946}">
      <dgm:prSet/>
      <dgm:spPr/>
      <dgm:t>
        <a:bodyPr/>
        <a:lstStyle/>
        <a:p>
          <a:endParaRPr lang="en-US"/>
        </a:p>
      </dgm:t>
    </dgm:pt>
    <dgm:pt modelId="{362BFBD9-3DCA-4EBA-A0B3-BE646B9C61EF}" type="pres">
      <dgm:prSet presAssocID="{7F781E57-E6D4-48BE-BBFC-0D73FFCC05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6873B4-5378-4BE4-9E20-673F98EB22E0}" type="pres">
      <dgm:prSet presAssocID="{7F781E57-E6D4-48BE-BBFC-0D73FFCC0534}" presName="radial" presStyleCnt="0">
        <dgm:presLayoutVars>
          <dgm:animLvl val="ctr"/>
        </dgm:presLayoutVars>
      </dgm:prSet>
      <dgm:spPr/>
    </dgm:pt>
    <dgm:pt modelId="{77AD261D-8EB5-43F5-884C-65C65E47DB0E}" type="pres">
      <dgm:prSet presAssocID="{58995C62-0406-44BB-A994-0FDACFAD3561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C3371E88-FA3A-4F46-B23E-BF1E7861F853}" type="pres">
      <dgm:prSet presAssocID="{F3FA17D4-5D8D-40AC-82F5-52BD7DF2D3E2}" presName="node" presStyleLbl="vennNode1" presStyleIdx="1" presStyleCnt="7" custScaleX="171908" custRadScaleRad="110308" custRadScaleInc="-8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B4E2E-0DA5-48F8-9AC8-C3ABC2E4D62A}" type="pres">
      <dgm:prSet presAssocID="{E2B6196B-D64D-4410-A92B-909EF1DA2052}" presName="node" presStyleLbl="vennNode1" presStyleIdx="2" presStyleCnt="7" custScaleX="158180" custRadScaleRad="121636" custRadScaleInc="3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29D31-BC94-4077-9B2F-48BD62708EE3}" type="pres">
      <dgm:prSet presAssocID="{F6280184-ACE5-41AA-96A8-A5E641D916EE}" presName="node" presStyleLbl="vennNode1" presStyleIdx="3" presStyleCnt="7" custScaleX="165896" custRadScaleRad="109864" custRadScaleInc="-19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DAC59-0E9B-46F9-B191-0C8AF9273E2C}" type="pres">
      <dgm:prSet presAssocID="{68E5BDCE-1338-4640-8EFE-802C8FDA5CE2}" presName="node" presStyleLbl="vennNode1" presStyleIdx="4" presStyleCnt="7" custScaleX="173946" custRadScaleRad="111703" custRadScaleInc="17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799D1-D6FF-470E-AF99-1574F275EA4A}" type="pres">
      <dgm:prSet presAssocID="{E88ED392-A009-445B-8741-90C8D52DB754}" presName="node" presStyleLbl="vennNode1" presStyleIdx="5" presStyleCnt="7" custScaleX="176609" custRadScaleRad="125888" custRadScaleInc="1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B41FE-0E54-484B-9D50-C308AECE6F6C}" type="pres">
      <dgm:prSet presAssocID="{F0C071D8-B734-49C0-914B-2CB5BAED7D31}" presName="node" presStyleLbl="vennNode1" presStyleIdx="6" presStyleCnt="7" custScaleX="180495" custRadScaleRad="121776" custRadScaleInc="-17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40DC04-96D8-4C06-9E69-1D596480F946}" srcId="{58995C62-0406-44BB-A994-0FDACFAD3561}" destId="{E88ED392-A009-445B-8741-90C8D52DB754}" srcOrd="4" destOrd="0" parTransId="{C49C911C-6D9F-4AF2-92A2-07741EEC6BC7}" sibTransId="{29F82A18-BE13-4A5E-9DD4-97BBA7EB0E71}"/>
    <dgm:cxn modelId="{45F20748-B7FB-4102-BF70-74A38E44410C}" type="presOf" srcId="{F6280184-ACE5-41AA-96A8-A5E641D916EE}" destId="{E2E29D31-BC94-4077-9B2F-48BD62708EE3}" srcOrd="0" destOrd="0" presId="urn:microsoft.com/office/officeart/2005/8/layout/radial3"/>
    <dgm:cxn modelId="{F360301C-B10C-4E3A-9E44-B79A4AEBB83D}" type="presOf" srcId="{E2B6196B-D64D-4410-A92B-909EF1DA2052}" destId="{331B4E2E-0DA5-48F8-9AC8-C3ABC2E4D62A}" srcOrd="0" destOrd="0" presId="urn:microsoft.com/office/officeart/2005/8/layout/radial3"/>
    <dgm:cxn modelId="{DC3AE4B9-0B0C-4EAB-B208-6408FA405B4C}" srcId="{58995C62-0406-44BB-A994-0FDACFAD3561}" destId="{68E5BDCE-1338-4640-8EFE-802C8FDA5CE2}" srcOrd="3" destOrd="0" parTransId="{B636F407-A4A1-4046-B4B3-0838E2A6CBC8}" sibTransId="{9A518AF6-282C-4AD4-A522-BE985B4D9F99}"/>
    <dgm:cxn modelId="{E7A6404C-EB24-4655-A5B4-4F4FF6ABD1E3}" type="presOf" srcId="{F3FA17D4-5D8D-40AC-82F5-52BD7DF2D3E2}" destId="{C3371E88-FA3A-4F46-B23E-BF1E7861F853}" srcOrd="0" destOrd="0" presId="urn:microsoft.com/office/officeart/2005/8/layout/radial3"/>
    <dgm:cxn modelId="{6A94FEAE-A859-4859-B98D-F371FDF83A08}" srcId="{58995C62-0406-44BB-A994-0FDACFAD3561}" destId="{F0C071D8-B734-49C0-914B-2CB5BAED7D31}" srcOrd="5" destOrd="0" parTransId="{D22A0FD9-8612-4862-B52A-D61BE0690EA8}" sibTransId="{7B957F90-9827-4467-B1FE-8DBD208B0991}"/>
    <dgm:cxn modelId="{E590D977-E12B-47A4-AC93-B8E30A82B3DC}" type="presOf" srcId="{7F781E57-E6D4-48BE-BBFC-0D73FFCC0534}" destId="{362BFBD9-3DCA-4EBA-A0B3-BE646B9C61EF}" srcOrd="0" destOrd="0" presId="urn:microsoft.com/office/officeart/2005/8/layout/radial3"/>
    <dgm:cxn modelId="{B72D9CF2-7350-42A2-8E19-20445DA902E6}" type="presOf" srcId="{58995C62-0406-44BB-A994-0FDACFAD3561}" destId="{77AD261D-8EB5-43F5-884C-65C65E47DB0E}" srcOrd="0" destOrd="0" presId="urn:microsoft.com/office/officeart/2005/8/layout/radial3"/>
    <dgm:cxn modelId="{8BECCB54-681D-4FF8-BEB2-C9FFC12D61AE}" type="presOf" srcId="{68E5BDCE-1338-4640-8EFE-802C8FDA5CE2}" destId="{407DAC59-0E9B-46F9-B191-0C8AF9273E2C}" srcOrd="0" destOrd="0" presId="urn:microsoft.com/office/officeart/2005/8/layout/radial3"/>
    <dgm:cxn modelId="{18E621E7-34FE-4FB9-BE16-28D5902D65E7}" type="presOf" srcId="{F0C071D8-B734-49C0-914B-2CB5BAED7D31}" destId="{8A0B41FE-0E54-484B-9D50-C308AECE6F6C}" srcOrd="0" destOrd="0" presId="urn:microsoft.com/office/officeart/2005/8/layout/radial3"/>
    <dgm:cxn modelId="{893FF1F1-F924-4DF6-84BD-CE0ECD681561}" srcId="{58995C62-0406-44BB-A994-0FDACFAD3561}" destId="{F3FA17D4-5D8D-40AC-82F5-52BD7DF2D3E2}" srcOrd="0" destOrd="0" parTransId="{914AA04B-F99E-404C-B3C6-36A48D1971E6}" sibTransId="{8E3516A6-3871-40DD-A767-4EBD70D5B2E1}"/>
    <dgm:cxn modelId="{9B56C3A1-EEE8-44D8-922E-7661AA49DE7E}" srcId="{58995C62-0406-44BB-A994-0FDACFAD3561}" destId="{F6280184-ACE5-41AA-96A8-A5E641D916EE}" srcOrd="2" destOrd="0" parTransId="{C5F7CBDA-C439-4356-B8A4-C4D866D63911}" sibTransId="{27620F1D-CDBF-4BDD-80BC-41AE20141F07}"/>
    <dgm:cxn modelId="{D61D3EFD-7EB9-43E6-B236-693DC9CD63A9}" srcId="{58995C62-0406-44BB-A994-0FDACFAD3561}" destId="{E2B6196B-D64D-4410-A92B-909EF1DA2052}" srcOrd="1" destOrd="0" parTransId="{6F980DE1-5692-45CD-A624-677618018CD2}" sibTransId="{2840E535-0869-4AE3-A60A-5A03F1EAE92A}"/>
    <dgm:cxn modelId="{A9610B24-215A-4682-A99F-9B62540A5825}" type="presOf" srcId="{E88ED392-A009-445B-8741-90C8D52DB754}" destId="{AC9799D1-D6FF-470E-AF99-1574F275EA4A}" srcOrd="0" destOrd="0" presId="urn:microsoft.com/office/officeart/2005/8/layout/radial3"/>
    <dgm:cxn modelId="{F3B0E972-32D0-4F75-A737-8C360C5E9118}" srcId="{7F781E57-E6D4-48BE-BBFC-0D73FFCC0534}" destId="{58995C62-0406-44BB-A994-0FDACFAD3561}" srcOrd="0" destOrd="0" parTransId="{E62E0A47-F035-497B-B54B-9814AF0AC856}" sibTransId="{199A3A63-061F-41B9-9D44-BBCF17BF105A}"/>
    <dgm:cxn modelId="{8973565A-883E-47E9-82BF-896D5C6A0BD6}" type="presParOf" srcId="{362BFBD9-3DCA-4EBA-A0B3-BE646B9C61EF}" destId="{176873B4-5378-4BE4-9E20-673F98EB22E0}" srcOrd="0" destOrd="0" presId="urn:microsoft.com/office/officeart/2005/8/layout/radial3"/>
    <dgm:cxn modelId="{387C1AF4-FA6A-47D4-954F-DE882AB64387}" type="presParOf" srcId="{176873B4-5378-4BE4-9E20-673F98EB22E0}" destId="{77AD261D-8EB5-43F5-884C-65C65E47DB0E}" srcOrd="0" destOrd="0" presId="urn:microsoft.com/office/officeart/2005/8/layout/radial3"/>
    <dgm:cxn modelId="{1D25D000-83AB-4F24-B16B-550D13358103}" type="presParOf" srcId="{176873B4-5378-4BE4-9E20-673F98EB22E0}" destId="{C3371E88-FA3A-4F46-B23E-BF1E7861F853}" srcOrd="1" destOrd="0" presId="urn:microsoft.com/office/officeart/2005/8/layout/radial3"/>
    <dgm:cxn modelId="{988AF06A-C0C2-4824-A43B-E80B056F80CA}" type="presParOf" srcId="{176873B4-5378-4BE4-9E20-673F98EB22E0}" destId="{331B4E2E-0DA5-48F8-9AC8-C3ABC2E4D62A}" srcOrd="2" destOrd="0" presId="urn:microsoft.com/office/officeart/2005/8/layout/radial3"/>
    <dgm:cxn modelId="{BEE4268E-602D-4C63-88E9-A79EBCEE5347}" type="presParOf" srcId="{176873B4-5378-4BE4-9E20-673F98EB22E0}" destId="{E2E29D31-BC94-4077-9B2F-48BD62708EE3}" srcOrd="3" destOrd="0" presId="urn:microsoft.com/office/officeart/2005/8/layout/radial3"/>
    <dgm:cxn modelId="{A32B5BA2-202C-4BAD-81C8-61620CA6C99D}" type="presParOf" srcId="{176873B4-5378-4BE4-9E20-673F98EB22E0}" destId="{407DAC59-0E9B-46F9-B191-0C8AF9273E2C}" srcOrd="4" destOrd="0" presId="urn:microsoft.com/office/officeart/2005/8/layout/radial3"/>
    <dgm:cxn modelId="{CD38CCF5-2405-4781-ACB1-0C0CCFCC0761}" type="presParOf" srcId="{176873B4-5378-4BE4-9E20-673F98EB22E0}" destId="{AC9799D1-D6FF-470E-AF99-1574F275EA4A}" srcOrd="5" destOrd="0" presId="urn:microsoft.com/office/officeart/2005/8/layout/radial3"/>
    <dgm:cxn modelId="{48A61EF3-A007-45F3-9197-F9E4DD5E8AEA}" type="presParOf" srcId="{176873B4-5378-4BE4-9E20-673F98EB22E0}" destId="{8A0B41FE-0E54-484B-9D50-C308AECE6F6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FD569B-4D3F-4482-950D-4926807125C1}" type="doc">
      <dgm:prSet loTypeId="urn:microsoft.com/office/officeart/2005/8/layout/hierarchy1" loCatId="hierarchy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B7A867B-7BD7-4BEB-AB46-2D0E3B8236BF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শ্বসন</a:t>
          </a:r>
          <a:endParaRPr lang="en-US" dirty="0">
            <a:solidFill>
              <a:schemeClr val="tx1"/>
            </a:solidFill>
          </a:endParaRPr>
        </a:p>
      </dgm:t>
    </dgm:pt>
    <dgm:pt modelId="{0A5C2BDF-684D-41E4-84DB-54DBF635A0DA}" type="parTrans" cxnId="{01422ECE-20E7-4A49-A1BC-E619DAEF6C88}">
      <dgm:prSet/>
      <dgm:spPr/>
      <dgm:t>
        <a:bodyPr/>
        <a:lstStyle/>
        <a:p>
          <a:endParaRPr lang="en-US"/>
        </a:p>
      </dgm:t>
    </dgm:pt>
    <dgm:pt modelId="{0393CCF5-F08B-4118-ACC1-8239608D7E5D}" type="sibTrans" cxnId="{01422ECE-20E7-4A49-A1BC-E619DAEF6C88}">
      <dgm:prSet/>
      <dgm:spPr/>
      <dgm:t>
        <a:bodyPr/>
        <a:lstStyle/>
        <a:p>
          <a:endParaRPr lang="en-US"/>
        </a:p>
      </dgm:t>
    </dgm:pt>
    <dgm:pt modelId="{15289410-4F8C-4B55-A64A-36F06461A544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সবাতশ্বসন</a:t>
          </a:r>
          <a:endParaRPr lang="en-US" dirty="0"/>
        </a:p>
      </dgm:t>
    </dgm:pt>
    <dgm:pt modelId="{674C6A9C-460A-48B8-A4C0-AAD1D9AD6F1A}" type="parTrans" cxnId="{0A1D2FB8-1E7F-460F-B61A-ACB1E71239AF}">
      <dgm:prSet/>
      <dgm:spPr/>
      <dgm:t>
        <a:bodyPr/>
        <a:lstStyle/>
        <a:p>
          <a:endParaRPr lang="en-US"/>
        </a:p>
      </dgm:t>
    </dgm:pt>
    <dgm:pt modelId="{FC68781B-74FD-4376-92D8-80FDC61E2819}" type="sibTrans" cxnId="{0A1D2FB8-1E7F-460F-B61A-ACB1E71239AF}">
      <dgm:prSet/>
      <dgm:spPr/>
      <dgm:t>
        <a:bodyPr/>
        <a:lstStyle/>
        <a:p>
          <a:endParaRPr lang="en-US"/>
        </a:p>
      </dgm:t>
    </dgm:pt>
    <dgm:pt modelId="{A1E44525-781B-4009-B53B-AEADCCAE2E53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গ্লাইকোলাইসিস</a:t>
          </a:r>
          <a:endParaRPr lang="en-US" dirty="0"/>
        </a:p>
      </dgm:t>
    </dgm:pt>
    <dgm:pt modelId="{C7DBB23B-1F17-47BD-9157-3457267D137E}" type="parTrans" cxnId="{D3654818-8926-4A8A-8790-FC5CBC712254}">
      <dgm:prSet/>
      <dgm:spPr/>
      <dgm:t>
        <a:bodyPr/>
        <a:lstStyle/>
        <a:p>
          <a:endParaRPr lang="en-US"/>
        </a:p>
      </dgm:t>
    </dgm:pt>
    <dgm:pt modelId="{5C674397-917A-4EDB-9DCD-C3782E330EE7}" type="sibTrans" cxnId="{D3654818-8926-4A8A-8790-FC5CBC712254}">
      <dgm:prSet/>
      <dgm:spPr/>
      <dgm:t>
        <a:bodyPr/>
        <a:lstStyle/>
        <a:p>
          <a:endParaRPr lang="en-US"/>
        </a:p>
      </dgm:t>
    </dgm:pt>
    <dgm:pt modelId="{8948E920-7A8F-4619-B167-C302E6C01A49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পাইরুভিক </a:t>
          </a:r>
          <a:r>
            <a:rPr lang="bn-BD" smtClean="0">
              <a:latin typeface="NikoshBAN" pitchFamily="2" charset="0"/>
              <a:cs typeface="NikoshBAN" pitchFamily="2" charset="0"/>
            </a:rPr>
            <a:t>এসিডের জারন</a:t>
          </a:r>
          <a:endParaRPr lang="en-US" dirty="0"/>
        </a:p>
      </dgm:t>
    </dgm:pt>
    <dgm:pt modelId="{EE218F4C-1A33-4CB1-B016-1D5D05EF87DD}" type="parTrans" cxnId="{9A3CFB73-C447-4A88-9367-853E252D32D0}">
      <dgm:prSet/>
      <dgm:spPr/>
      <dgm:t>
        <a:bodyPr/>
        <a:lstStyle/>
        <a:p>
          <a:endParaRPr lang="en-US"/>
        </a:p>
      </dgm:t>
    </dgm:pt>
    <dgm:pt modelId="{AE761C78-AC6A-4AED-B08C-C89B19524282}" type="sibTrans" cxnId="{9A3CFB73-C447-4A88-9367-853E252D32D0}">
      <dgm:prSet/>
      <dgm:spPr/>
      <dgm:t>
        <a:bodyPr/>
        <a:lstStyle/>
        <a:p>
          <a:endParaRPr lang="en-US"/>
        </a:p>
      </dgm:t>
    </dgm:pt>
    <dgm:pt modelId="{68E6850D-53E1-4BA4-AA1D-E39AC4905A29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অবাতশ্বসন</a:t>
          </a:r>
          <a:endParaRPr lang="en-US" dirty="0"/>
        </a:p>
      </dgm:t>
    </dgm:pt>
    <dgm:pt modelId="{AC6984FF-CFF8-4BEB-8B32-AE1CDE17945F}" type="parTrans" cxnId="{8716744A-4AF4-42FF-BF95-C9B5C03423DB}">
      <dgm:prSet/>
      <dgm:spPr/>
      <dgm:t>
        <a:bodyPr/>
        <a:lstStyle/>
        <a:p>
          <a:endParaRPr lang="en-US"/>
        </a:p>
      </dgm:t>
    </dgm:pt>
    <dgm:pt modelId="{B27CECFC-E0D4-4C88-836B-9261CC4917B6}" type="sibTrans" cxnId="{8716744A-4AF4-42FF-BF95-C9B5C03423DB}">
      <dgm:prSet/>
      <dgm:spPr/>
      <dgm:t>
        <a:bodyPr/>
        <a:lstStyle/>
        <a:p>
          <a:endParaRPr lang="en-US"/>
        </a:p>
      </dgm:t>
    </dgm:pt>
    <dgm:pt modelId="{98DE09D0-EB36-4A80-8AF9-E61CDF773960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ক্রেবস চক্র</a:t>
          </a:r>
          <a:endParaRPr lang="en-US" dirty="0"/>
        </a:p>
      </dgm:t>
    </dgm:pt>
    <dgm:pt modelId="{1D46F45D-5CF1-4F05-B4EA-6DDB18F3982D}" type="parTrans" cxnId="{663DFC2A-B0E0-4DB7-BCC0-14FDAEC24FAE}">
      <dgm:prSet/>
      <dgm:spPr/>
      <dgm:t>
        <a:bodyPr/>
        <a:lstStyle/>
        <a:p>
          <a:endParaRPr lang="en-US"/>
        </a:p>
      </dgm:t>
    </dgm:pt>
    <dgm:pt modelId="{6ACC70D4-13A0-46AB-A083-817FEEF55F96}" type="sibTrans" cxnId="{663DFC2A-B0E0-4DB7-BCC0-14FDAEC24FAE}">
      <dgm:prSet/>
      <dgm:spPr/>
      <dgm:t>
        <a:bodyPr/>
        <a:lstStyle/>
        <a:p>
          <a:endParaRPr lang="en-US"/>
        </a:p>
      </dgm:t>
    </dgm:pt>
    <dgm:pt modelId="{75D02459-CCA3-4994-97B9-A8B618CA7C2D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ইলেক্ট্রন প্রবাহ তন্ত্র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98D73C3-ACF2-47CA-903C-A8FFB705F0D3}" type="parTrans" cxnId="{4AC61843-BF82-4723-B339-8BF6FF72F7B1}">
      <dgm:prSet/>
      <dgm:spPr/>
      <dgm:t>
        <a:bodyPr/>
        <a:lstStyle/>
        <a:p>
          <a:endParaRPr lang="en-US"/>
        </a:p>
      </dgm:t>
    </dgm:pt>
    <dgm:pt modelId="{A2311989-FF9D-4E8A-B9F8-6E04D8B15A1F}" type="sibTrans" cxnId="{4AC61843-BF82-4723-B339-8BF6FF72F7B1}">
      <dgm:prSet/>
      <dgm:spPr/>
      <dgm:t>
        <a:bodyPr/>
        <a:lstStyle/>
        <a:p>
          <a:endParaRPr lang="en-US"/>
        </a:p>
      </dgm:t>
    </dgm:pt>
    <dgm:pt modelId="{BBFA028A-8E3B-4BD2-9D91-BF27A7D3FFF6}" type="pres">
      <dgm:prSet presAssocID="{25FD569B-4D3F-4482-950D-4926807125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80FDA6-B6AD-4108-AB06-FD335356B3CC}" type="pres">
      <dgm:prSet presAssocID="{1B7A867B-7BD7-4BEB-AB46-2D0E3B8236BF}" presName="hierRoot1" presStyleCnt="0"/>
      <dgm:spPr/>
    </dgm:pt>
    <dgm:pt modelId="{CABAADD5-7056-4E14-B1D2-D498E72273E4}" type="pres">
      <dgm:prSet presAssocID="{1B7A867B-7BD7-4BEB-AB46-2D0E3B8236BF}" presName="composite" presStyleCnt="0"/>
      <dgm:spPr/>
    </dgm:pt>
    <dgm:pt modelId="{DFE358F5-DD17-423D-9F40-3D3164AF6DF8}" type="pres">
      <dgm:prSet presAssocID="{1B7A867B-7BD7-4BEB-AB46-2D0E3B8236BF}" presName="background" presStyleLbl="node0" presStyleIdx="0" presStyleCnt="1"/>
      <dgm:spPr/>
    </dgm:pt>
    <dgm:pt modelId="{2A9ECBA2-A718-4189-8680-BA7C254B929B}" type="pres">
      <dgm:prSet presAssocID="{1B7A867B-7BD7-4BEB-AB46-2D0E3B8236BF}" presName="text" presStyleLbl="fgAcc0" presStyleIdx="0" presStyleCnt="1" custLinFactNeighborX="107" custLinFactNeighborY="-4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E52568-EF16-4A88-A296-0C6A8A1C5565}" type="pres">
      <dgm:prSet presAssocID="{1B7A867B-7BD7-4BEB-AB46-2D0E3B8236BF}" presName="hierChild2" presStyleCnt="0"/>
      <dgm:spPr/>
    </dgm:pt>
    <dgm:pt modelId="{28AEC32D-6D04-4C15-A599-1B257EF7CB84}" type="pres">
      <dgm:prSet presAssocID="{674C6A9C-460A-48B8-A4C0-AAD1D9AD6F1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7B104D0-4B89-4F6E-8662-7D51DA48B308}" type="pres">
      <dgm:prSet presAssocID="{15289410-4F8C-4B55-A64A-36F06461A544}" presName="hierRoot2" presStyleCnt="0"/>
      <dgm:spPr/>
    </dgm:pt>
    <dgm:pt modelId="{3FADDC06-5913-4A8A-9D93-37B306628506}" type="pres">
      <dgm:prSet presAssocID="{15289410-4F8C-4B55-A64A-36F06461A544}" presName="composite2" presStyleCnt="0"/>
      <dgm:spPr/>
    </dgm:pt>
    <dgm:pt modelId="{34C2BB86-74CB-4EED-B9D5-843A53732426}" type="pres">
      <dgm:prSet presAssocID="{15289410-4F8C-4B55-A64A-36F06461A544}" presName="background2" presStyleLbl="node2" presStyleIdx="0" presStyleCnt="2"/>
      <dgm:spPr/>
    </dgm:pt>
    <dgm:pt modelId="{74B6783F-1A08-45A2-AE24-F5CBEC468D23}" type="pres">
      <dgm:prSet presAssocID="{15289410-4F8C-4B55-A64A-36F06461A544}" presName="text2" presStyleLbl="fgAcc2" presStyleIdx="0" presStyleCnt="2" custLinFactNeighborX="-1362" custLinFactNeighborY="-4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5F7435-D07E-476E-891A-E9797B73A4B4}" type="pres">
      <dgm:prSet presAssocID="{15289410-4F8C-4B55-A64A-36F06461A544}" presName="hierChild3" presStyleCnt="0"/>
      <dgm:spPr/>
    </dgm:pt>
    <dgm:pt modelId="{44448ADC-F9C8-4B0B-A6DA-0D26C06CA774}" type="pres">
      <dgm:prSet presAssocID="{C7DBB23B-1F17-47BD-9157-3457267D137E}" presName="Name17" presStyleLbl="parChTrans1D3" presStyleIdx="0" presStyleCnt="4"/>
      <dgm:spPr/>
      <dgm:t>
        <a:bodyPr/>
        <a:lstStyle/>
        <a:p>
          <a:endParaRPr lang="en-US"/>
        </a:p>
      </dgm:t>
    </dgm:pt>
    <dgm:pt modelId="{B16A8DA1-96A8-4B50-88CB-93624D65731E}" type="pres">
      <dgm:prSet presAssocID="{A1E44525-781B-4009-B53B-AEADCCAE2E53}" presName="hierRoot3" presStyleCnt="0"/>
      <dgm:spPr/>
    </dgm:pt>
    <dgm:pt modelId="{D4B4E749-F230-404B-9218-6AA8D68136D0}" type="pres">
      <dgm:prSet presAssocID="{A1E44525-781B-4009-B53B-AEADCCAE2E53}" presName="composite3" presStyleCnt="0"/>
      <dgm:spPr/>
    </dgm:pt>
    <dgm:pt modelId="{1ABFF817-0CDE-4D6A-B5AC-A26483CC85BF}" type="pres">
      <dgm:prSet presAssocID="{A1E44525-781B-4009-B53B-AEADCCAE2E53}" presName="background3" presStyleLbl="node3" presStyleIdx="0" presStyleCnt="4"/>
      <dgm:spPr/>
    </dgm:pt>
    <dgm:pt modelId="{465205D9-951F-4EE9-ADC3-75593EFB39AB}" type="pres">
      <dgm:prSet presAssocID="{A1E44525-781B-4009-B53B-AEADCCAE2E53}" presName="text3" presStyleLbl="fgAcc3" presStyleIdx="0" presStyleCnt="4" custLinFactNeighborX="-783" custLinFactNeighborY="866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4F25B-0B3A-4EA7-93C9-360BD0EE188E}" type="pres">
      <dgm:prSet presAssocID="{A1E44525-781B-4009-B53B-AEADCCAE2E53}" presName="hierChild4" presStyleCnt="0"/>
      <dgm:spPr/>
    </dgm:pt>
    <dgm:pt modelId="{CD99953B-6663-40A1-8B7C-256F27E54E48}" type="pres">
      <dgm:prSet presAssocID="{EE218F4C-1A33-4CB1-B016-1D5D05EF87DD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042A1E4-F5EC-4ECF-B734-024C04586CB0}" type="pres">
      <dgm:prSet presAssocID="{8948E920-7A8F-4619-B167-C302E6C01A49}" presName="hierRoot3" presStyleCnt="0"/>
      <dgm:spPr/>
    </dgm:pt>
    <dgm:pt modelId="{477D6FBD-C4F6-4525-AAFE-F5A2E0DEC929}" type="pres">
      <dgm:prSet presAssocID="{8948E920-7A8F-4619-B167-C302E6C01A49}" presName="composite3" presStyleCnt="0"/>
      <dgm:spPr/>
    </dgm:pt>
    <dgm:pt modelId="{3799A858-03A8-474D-B3CE-E9D6A00487E9}" type="pres">
      <dgm:prSet presAssocID="{8948E920-7A8F-4619-B167-C302E6C01A49}" presName="background3" presStyleLbl="node3" presStyleIdx="1" presStyleCnt="4"/>
      <dgm:spPr/>
    </dgm:pt>
    <dgm:pt modelId="{8F323FE4-1CB7-4C9B-B150-0017FC78A37F}" type="pres">
      <dgm:prSet presAssocID="{8948E920-7A8F-4619-B167-C302E6C01A49}" presName="text3" presStyleLbl="fgAcc3" presStyleIdx="1" presStyleCnt="4" custLinFactNeighborX="-7136" custLinFactNeighborY="866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98B023-EC7A-4659-868B-A1BF8E9CBDC3}" type="pres">
      <dgm:prSet presAssocID="{8948E920-7A8F-4619-B167-C302E6C01A49}" presName="hierChild4" presStyleCnt="0"/>
      <dgm:spPr/>
    </dgm:pt>
    <dgm:pt modelId="{D7D93847-5FDA-4D3F-A1C6-88A431510E15}" type="pres">
      <dgm:prSet presAssocID="{1D46F45D-5CF1-4F05-B4EA-6DDB18F3982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BF913E5D-3813-466B-A1E1-913CB8970B4A}" type="pres">
      <dgm:prSet presAssocID="{98DE09D0-EB36-4A80-8AF9-E61CDF773960}" presName="hierRoot3" presStyleCnt="0"/>
      <dgm:spPr/>
    </dgm:pt>
    <dgm:pt modelId="{B95D3C3C-D771-421E-97AC-67C4B388EF35}" type="pres">
      <dgm:prSet presAssocID="{98DE09D0-EB36-4A80-8AF9-E61CDF773960}" presName="composite3" presStyleCnt="0"/>
      <dgm:spPr/>
    </dgm:pt>
    <dgm:pt modelId="{5C69269F-CE8E-469A-AAD0-317B4056196B}" type="pres">
      <dgm:prSet presAssocID="{98DE09D0-EB36-4A80-8AF9-E61CDF773960}" presName="background3" presStyleLbl="node3" presStyleIdx="2" presStyleCnt="4"/>
      <dgm:spPr/>
    </dgm:pt>
    <dgm:pt modelId="{DBE4FB69-AC07-4312-A3A5-8C29FBBDE524}" type="pres">
      <dgm:prSet presAssocID="{98DE09D0-EB36-4A80-8AF9-E61CDF773960}" presName="text3" presStyleLbl="fgAcc3" presStyleIdx="2" presStyleCnt="4" custLinFactNeighborX="2310" custLinFactNeighborY="866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2E3AB8-E4C0-4F9F-9CE3-2C9531E3D22A}" type="pres">
      <dgm:prSet presAssocID="{98DE09D0-EB36-4A80-8AF9-E61CDF773960}" presName="hierChild4" presStyleCnt="0"/>
      <dgm:spPr/>
    </dgm:pt>
    <dgm:pt modelId="{41278571-41C1-49F2-8E63-8649176F6BBD}" type="pres">
      <dgm:prSet presAssocID="{898D73C3-ACF2-47CA-903C-A8FFB705F0D3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5217AAB-A841-40D3-A964-317805AC1B2A}" type="pres">
      <dgm:prSet presAssocID="{75D02459-CCA3-4994-97B9-A8B618CA7C2D}" presName="hierRoot3" presStyleCnt="0"/>
      <dgm:spPr/>
    </dgm:pt>
    <dgm:pt modelId="{D219A592-9EEA-4DBB-B651-A008C4DDF5CB}" type="pres">
      <dgm:prSet presAssocID="{75D02459-CCA3-4994-97B9-A8B618CA7C2D}" presName="composite3" presStyleCnt="0"/>
      <dgm:spPr/>
    </dgm:pt>
    <dgm:pt modelId="{6F547E12-467C-4631-AAA9-A0B9AA74A918}" type="pres">
      <dgm:prSet presAssocID="{75D02459-CCA3-4994-97B9-A8B618CA7C2D}" presName="background3" presStyleLbl="node3" presStyleIdx="3" presStyleCnt="4"/>
      <dgm:spPr/>
    </dgm:pt>
    <dgm:pt modelId="{61026816-59F2-4DA4-ABF1-41DB72738A8E}" type="pres">
      <dgm:prSet presAssocID="{75D02459-CCA3-4994-97B9-A8B618CA7C2D}" presName="text3" presStyleLbl="fgAcc3" presStyleIdx="3" presStyleCnt="4" custLinFactNeighborX="1224" custLinFactNeighborY="94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0FAA1-92B0-4C0E-B336-3DA60748E4E8}" type="pres">
      <dgm:prSet presAssocID="{75D02459-CCA3-4994-97B9-A8B618CA7C2D}" presName="hierChild4" presStyleCnt="0"/>
      <dgm:spPr/>
    </dgm:pt>
    <dgm:pt modelId="{0F9D4894-3D93-40BB-9619-4522CD296F09}" type="pres">
      <dgm:prSet presAssocID="{AC6984FF-CFF8-4BEB-8B32-AE1CDE17945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0F79666-8A0E-4CC5-850D-C1FD607C28A7}" type="pres">
      <dgm:prSet presAssocID="{68E6850D-53E1-4BA4-AA1D-E39AC4905A29}" presName="hierRoot2" presStyleCnt="0"/>
      <dgm:spPr/>
    </dgm:pt>
    <dgm:pt modelId="{1C817D69-165F-4961-8C72-435061658D4B}" type="pres">
      <dgm:prSet presAssocID="{68E6850D-53E1-4BA4-AA1D-E39AC4905A29}" presName="composite2" presStyleCnt="0"/>
      <dgm:spPr/>
    </dgm:pt>
    <dgm:pt modelId="{DD3FDC34-D6DE-4D21-896C-3ECA2720C1D5}" type="pres">
      <dgm:prSet presAssocID="{68E6850D-53E1-4BA4-AA1D-E39AC4905A29}" presName="background2" presStyleLbl="node2" presStyleIdx="1" presStyleCnt="2"/>
      <dgm:spPr/>
    </dgm:pt>
    <dgm:pt modelId="{856CFBAC-DCFC-4724-B50A-4434B3B97E3E}" type="pres">
      <dgm:prSet presAssocID="{68E6850D-53E1-4BA4-AA1D-E39AC4905A2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78E9D9-A3B6-4FC2-8D33-9F311CD3D700}" type="pres">
      <dgm:prSet presAssocID="{68E6850D-53E1-4BA4-AA1D-E39AC4905A29}" presName="hierChild3" presStyleCnt="0"/>
      <dgm:spPr/>
    </dgm:pt>
  </dgm:ptLst>
  <dgm:cxnLst>
    <dgm:cxn modelId="{1742386B-2010-4B2B-834B-0BA5C5E7D200}" type="presOf" srcId="{EE218F4C-1A33-4CB1-B016-1D5D05EF87DD}" destId="{CD99953B-6663-40A1-8B7C-256F27E54E48}" srcOrd="0" destOrd="0" presId="urn:microsoft.com/office/officeart/2005/8/layout/hierarchy1"/>
    <dgm:cxn modelId="{04F77E4C-7EE2-41AE-B2C6-DC5D9D2E1619}" type="presOf" srcId="{674C6A9C-460A-48B8-A4C0-AAD1D9AD6F1A}" destId="{28AEC32D-6D04-4C15-A599-1B257EF7CB84}" srcOrd="0" destOrd="0" presId="urn:microsoft.com/office/officeart/2005/8/layout/hierarchy1"/>
    <dgm:cxn modelId="{663DFC2A-B0E0-4DB7-BCC0-14FDAEC24FAE}" srcId="{15289410-4F8C-4B55-A64A-36F06461A544}" destId="{98DE09D0-EB36-4A80-8AF9-E61CDF773960}" srcOrd="2" destOrd="0" parTransId="{1D46F45D-5CF1-4F05-B4EA-6DDB18F3982D}" sibTransId="{6ACC70D4-13A0-46AB-A083-817FEEF55F96}"/>
    <dgm:cxn modelId="{E25B4923-65BE-475F-9445-3731019785E1}" type="presOf" srcId="{8948E920-7A8F-4619-B167-C302E6C01A49}" destId="{8F323FE4-1CB7-4C9B-B150-0017FC78A37F}" srcOrd="0" destOrd="0" presId="urn:microsoft.com/office/officeart/2005/8/layout/hierarchy1"/>
    <dgm:cxn modelId="{99FB2FDE-84C1-40D7-A26F-F19CA2E27ABC}" type="presOf" srcId="{AC6984FF-CFF8-4BEB-8B32-AE1CDE17945F}" destId="{0F9D4894-3D93-40BB-9619-4522CD296F09}" srcOrd="0" destOrd="0" presId="urn:microsoft.com/office/officeart/2005/8/layout/hierarchy1"/>
    <dgm:cxn modelId="{4AC61843-BF82-4723-B339-8BF6FF72F7B1}" srcId="{15289410-4F8C-4B55-A64A-36F06461A544}" destId="{75D02459-CCA3-4994-97B9-A8B618CA7C2D}" srcOrd="3" destOrd="0" parTransId="{898D73C3-ACF2-47CA-903C-A8FFB705F0D3}" sibTransId="{A2311989-FF9D-4E8A-B9F8-6E04D8B15A1F}"/>
    <dgm:cxn modelId="{B2E44E04-8E55-4D34-BB9D-DDFC3F6E0E19}" type="presOf" srcId="{A1E44525-781B-4009-B53B-AEADCCAE2E53}" destId="{465205D9-951F-4EE9-ADC3-75593EFB39AB}" srcOrd="0" destOrd="0" presId="urn:microsoft.com/office/officeart/2005/8/layout/hierarchy1"/>
    <dgm:cxn modelId="{01422ECE-20E7-4A49-A1BC-E619DAEF6C88}" srcId="{25FD569B-4D3F-4482-950D-4926807125C1}" destId="{1B7A867B-7BD7-4BEB-AB46-2D0E3B8236BF}" srcOrd="0" destOrd="0" parTransId="{0A5C2BDF-684D-41E4-84DB-54DBF635A0DA}" sibTransId="{0393CCF5-F08B-4118-ACC1-8239608D7E5D}"/>
    <dgm:cxn modelId="{23CF24E6-2F3B-426B-A5BB-A8DAE5AC4625}" type="presOf" srcId="{C7DBB23B-1F17-47BD-9157-3457267D137E}" destId="{44448ADC-F9C8-4B0B-A6DA-0D26C06CA774}" srcOrd="0" destOrd="0" presId="urn:microsoft.com/office/officeart/2005/8/layout/hierarchy1"/>
    <dgm:cxn modelId="{2AD907C1-73AB-4A92-8318-F6D6E44BF01D}" type="presOf" srcId="{75D02459-CCA3-4994-97B9-A8B618CA7C2D}" destId="{61026816-59F2-4DA4-ABF1-41DB72738A8E}" srcOrd="0" destOrd="0" presId="urn:microsoft.com/office/officeart/2005/8/layout/hierarchy1"/>
    <dgm:cxn modelId="{0A1D2FB8-1E7F-460F-B61A-ACB1E71239AF}" srcId="{1B7A867B-7BD7-4BEB-AB46-2D0E3B8236BF}" destId="{15289410-4F8C-4B55-A64A-36F06461A544}" srcOrd="0" destOrd="0" parTransId="{674C6A9C-460A-48B8-A4C0-AAD1D9AD6F1A}" sibTransId="{FC68781B-74FD-4376-92D8-80FDC61E2819}"/>
    <dgm:cxn modelId="{B86664A2-C80B-4866-93EC-4E3BF6C07FC9}" type="presOf" srcId="{898D73C3-ACF2-47CA-903C-A8FFB705F0D3}" destId="{41278571-41C1-49F2-8E63-8649176F6BBD}" srcOrd="0" destOrd="0" presId="urn:microsoft.com/office/officeart/2005/8/layout/hierarchy1"/>
    <dgm:cxn modelId="{8716744A-4AF4-42FF-BF95-C9B5C03423DB}" srcId="{1B7A867B-7BD7-4BEB-AB46-2D0E3B8236BF}" destId="{68E6850D-53E1-4BA4-AA1D-E39AC4905A29}" srcOrd="1" destOrd="0" parTransId="{AC6984FF-CFF8-4BEB-8B32-AE1CDE17945F}" sibTransId="{B27CECFC-E0D4-4C88-836B-9261CC4917B6}"/>
    <dgm:cxn modelId="{63486FF2-234C-4016-A5EC-80F274058797}" type="presOf" srcId="{1B7A867B-7BD7-4BEB-AB46-2D0E3B8236BF}" destId="{2A9ECBA2-A718-4189-8680-BA7C254B929B}" srcOrd="0" destOrd="0" presId="urn:microsoft.com/office/officeart/2005/8/layout/hierarchy1"/>
    <dgm:cxn modelId="{D3654818-8926-4A8A-8790-FC5CBC712254}" srcId="{15289410-4F8C-4B55-A64A-36F06461A544}" destId="{A1E44525-781B-4009-B53B-AEADCCAE2E53}" srcOrd="0" destOrd="0" parTransId="{C7DBB23B-1F17-47BD-9157-3457267D137E}" sibTransId="{5C674397-917A-4EDB-9DCD-C3782E330EE7}"/>
    <dgm:cxn modelId="{758FA666-9FE2-4680-8EBB-EAC282A9EF29}" type="presOf" srcId="{98DE09D0-EB36-4A80-8AF9-E61CDF773960}" destId="{DBE4FB69-AC07-4312-A3A5-8C29FBBDE524}" srcOrd="0" destOrd="0" presId="urn:microsoft.com/office/officeart/2005/8/layout/hierarchy1"/>
    <dgm:cxn modelId="{9667D270-5C8A-4DDC-B7AC-9CA5D9FDEBD6}" type="presOf" srcId="{25FD569B-4D3F-4482-950D-4926807125C1}" destId="{BBFA028A-8E3B-4BD2-9D91-BF27A7D3FFF6}" srcOrd="0" destOrd="0" presId="urn:microsoft.com/office/officeart/2005/8/layout/hierarchy1"/>
    <dgm:cxn modelId="{F0BA6F7D-BDF2-4ADC-A1AC-6FE086CAC9DA}" type="presOf" srcId="{68E6850D-53E1-4BA4-AA1D-E39AC4905A29}" destId="{856CFBAC-DCFC-4724-B50A-4434B3B97E3E}" srcOrd="0" destOrd="0" presId="urn:microsoft.com/office/officeart/2005/8/layout/hierarchy1"/>
    <dgm:cxn modelId="{D0A4B901-6073-4B92-9D50-F7D8CA6C6A00}" type="presOf" srcId="{15289410-4F8C-4B55-A64A-36F06461A544}" destId="{74B6783F-1A08-45A2-AE24-F5CBEC468D23}" srcOrd="0" destOrd="0" presId="urn:microsoft.com/office/officeart/2005/8/layout/hierarchy1"/>
    <dgm:cxn modelId="{9A3CFB73-C447-4A88-9367-853E252D32D0}" srcId="{15289410-4F8C-4B55-A64A-36F06461A544}" destId="{8948E920-7A8F-4619-B167-C302E6C01A49}" srcOrd="1" destOrd="0" parTransId="{EE218F4C-1A33-4CB1-B016-1D5D05EF87DD}" sibTransId="{AE761C78-AC6A-4AED-B08C-C89B19524282}"/>
    <dgm:cxn modelId="{7370FCBF-4179-4F67-B365-B03A11ADB47B}" type="presOf" srcId="{1D46F45D-5CF1-4F05-B4EA-6DDB18F3982D}" destId="{D7D93847-5FDA-4D3F-A1C6-88A431510E15}" srcOrd="0" destOrd="0" presId="urn:microsoft.com/office/officeart/2005/8/layout/hierarchy1"/>
    <dgm:cxn modelId="{908C322D-921B-4605-A54D-66644B90E2C9}" type="presParOf" srcId="{BBFA028A-8E3B-4BD2-9D91-BF27A7D3FFF6}" destId="{9D80FDA6-B6AD-4108-AB06-FD335356B3CC}" srcOrd="0" destOrd="0" presId="urn:microsoft.com/office/officeart/2005/8/layout/hierarchy1"/>
    <dgm:cxn modelId="{E1871BE7-E5CA-421E-93E6-820713E76F30}" type="presParOf" srcId="{9D80FDA6-B6AD-4108-AB06-FD335356B3CC}" destId="{CABAADD5-7056-4E14-B1D2-D498E72273E4}" srcOrd="0" destOrd="0" presId="urn:microsoft.com/office/officeart/2005/8/layout/hierarchy1"/>
    <dgm:cxn modelId="{B310C114-C517-4174-9695-4E9BF223762D}" type="presParOf" srcId="{CABAADD5-7056-4E14-B1D2-D498E72273E4}" destId="{DFE358F5-DD17-423D-9F40-3D3164AF6DF8}" srcOrd="0" destOrd="0" presId="urn:microsoft.com/office/officeart/2005/8/layout/hierarchy1"/>
    <dgm:cxn modelId="{4D18C502-7637-4901-B2F5-0CEB7A82A083}" type="presParOf" srcId="{CABAADD5-7056-4E14-B1D2-D498E72273E4}" destId="{2A9ECBA2-A718-4189-8680-BA7C254B929B}" srcOrd="1" destOrd="0" presId="urn:microsoft.com/office/officeart/2005/8/layout/hierarchy1"/>
    <dgm:cxn modelId="{034FD4B4-F549-4A94-A188-3BAB3B4A3613}" type="presParOf" srcId="{9D80FDA6-B6AD-4108-AB06-FD335356B3CC}" destId="{1BE52568-EF16-4A88-A296-0C6A8A1C5565}" srcOrd="1" destOrd="0" presId="urn:microsoft.com/office/officeart/2005/8/layout/hierarchy1"/>
    <dgm:cxn modelId="{66883716-516F-4201-8858-935A78817879}" type="presParOf" srcId="{1BE52568-EF16-4A88-A296-0C6A8A1C5565}" destId="{28AEC32D-6D04-4C15-A599-1B257EF7CB84}" srcOrd="0" destOrd="0" presId="urn:microsoft.com/office/officeart/2005/8/layout/hierarchy1"/>
    <dgm:cxn modelId="{4463BAB0-D5CE-4F7C-8B01-53F4A0DD5E77}" type="presParOf" srcId="{1BE52568-EF16-4A88-A296-0C6A8A1C5565}" destId="{87B104D0-4B89-4F6E-8662-7D51DA48B308}" srcOrd="1" destOrd="0" presId="urn:microsoft.com/office/officeart/2005/8/layout/hierarchy1"/>
    <dgm:cxn modelId="{1273177C-1943-4AEE-8259-3243AB21E896}" type="presParOf" srcId="{87B104D0-4B89-4F6E-8662-7D51DA48B308}" destId="{3FADDC06-5913-4A8A-9D93-37B306628506}" srcOrd="0" destOrd="0" presId="urn:microsoft.com/office/officeart/2005/8/layout/hierarchy1"/>
    <dgm:cxn modelId="{44DF19C3-1A76-4FBB-9CB2-3219B7AAB4C1}" type="presParOf" srcId="{3FADDC06-5913-4A8A-9D93-37B306628506}" destId="{34C2BB86-74CB-4EED-B9D5-843A53732426}" srcOrd="0" destOrd="0" presId="urn:microsoft.com/office/officeart/2005/8/layout/hierarchy1"/>
    <dgm:cxn modelId="{06A99880-E39B-47A4-ABBA-6602C40C6FD2}" type="presParOf" srcId="{3FADDC06-5913-4A8A-9D93-37B306628506}" destId="{74B6783F-1A08-45A2-AE24-F5CBEC468D23}" srcOrd="1" destOrd="0" presId="urn:microsoft.com/office/officeart/2005/8/layout/hierarchy1"/>
    <dgm:cxn modelId="{54F9BAFF-7514-4B57-88A6-BB621E8A27CE}" type="presParOf" srcId="{87B104D0-4B89-4F6E-8662-7D51DA48B308}" destId="{AB5F7435-D07E-476E-891A-E9797B73A4B4}" srcOrd="1" destOrd="0" presId="urn:microsoft.com/office/officeart/2005/8/layout/hierarchy1"/>
    <dgm:cxn modelId="{AFA6F20A-697B-4165-809E-54A1E6937851}" type="presParOf" srcId="{AB5F7435-D07E-476E-891A-E9797B73A4B4}" destId="{44448ADC-F9C8-4B0B-A6DA-0D26C06CA774}" srcOrd="0" destOrd="0" presId="urn:microsoft.com/office/officeart/2005/8/layout/hierarchy1"/>
    <dgm:cxn modelId="{D5185DAE-AB44-4F05-8784-71F240D50C12}" type="presParOf" srcId="{AB5F7435-D07E-476E-891A-E9797B73A4B4}" destId="{B16A8DA1-96A8-4B50-88CB-93624D65731E}" srcOrd="1" destOrd="0" presId="urn:microsoft.com/office/officeart/2005/8/layout/hierarchy1"/>
    <dgm:cxn modelId="{1E253DD2-46E4-4A77-9980-CBCB2D957637}" type="presParOf" srcId="{B16A8DA1-96A8-4B50-88CB-93624D65731E}" destId="{D4B4E749-F230-404B-9218-6AA8D68136D0}" srcOrd="0" destOrd="0" presId="urn:microsoft.com/office/officeart/2005/8/layout/hierarchy1"/>
    <dgm:cxn modelId="{32098CF8-B0B6-476C-9739-62B79EFD7BD6}" type="presParOf" srcId="{D4B4E749-F230-404B-9218-6AA8D68136D0}" destId="{1ABFF817-0CDE-4D6A-B5AC-A26483CC85BF}" srcOrd="0" destOrd="0" presId="urn:microsoft.com/office/officeart/2005/8/layout/hierarchy1"/>
    <dgm:cxn modelId="{AE6CD793-D76D-4DD7-B9F6-AA30F5CD7A48}" type="presParOf" srcId="{D4B4E749-F230-404B-9218-6AA8D68136D0}" destId="{465205D9-951F-4EE9-ADC3-75593EFB39AB}" srcOrd="1" destOrd="0" presId="urn:microsoft.com/office/officeart/2005/8/layout/hierarchy1"/>
    <dgm:cxn modelId="{47B22B08-FADF-478A-BD8C-A2206211E3F9}" type="presParOf" srcId="{B16A8DA1-96A8-4B50-88CB-93624D65731E}" destId="{E5F4F25B-0B3A-4EA7-93C9-360BD0EE188E}" srcOrd="1" destOrd="0" presId="urn:microsoft.com/office/officeart/2005/8/layout/hierarchy1"/>
    <dgm:cxn modelId="{26DBFBD7-D1C9-476B-9A44-64BCC761AE3C}" type="presParOf" srcId="{AB5F7435-D07E-476E-891A-E9797B73A4B4}" destId="{CD99953B-6663-40A1-8B7C-256F27E54E48}" srcOrd="2" destOrd="0" presId="urn:microsoft.com/office/officeart/2005/8/layout/hierarchy1"/>
    <dgm:cxn modelId="{1EC24A5A-ABDD-4B6B-834C-7D0A42181D17}" type="presParOf" srcId="{AB5F7435-D07E-476E-891A-E9797B73A4B4}" destId="{5042A1E4-F5EC-4ECF-B734-024C04586CB0}" srcOrd="3" destOrd="0" presId="urn:microsoft.com/office/officeart/2005/8/layout/hierarchy1"/>
    <dgm:cxn modelId="{B43457C8-983F-4298-A4D3-6DB845FF225B}" type="presParOf" srcId="{5042A1E4-F5EC-4ECF-B734-024C04586CB0}" destId="{477D6FBD-C4F6-4525-AAFE-F5A2E0DEC929}" srcOrd="0" destOrd="0" presId="urn:microsoft.com/office/officeart/2005/8/layout/hierarchy1"/>
    <dgm:cxn modelId="{34AD60D9-84EF-4A48-95DE-9994672F3A98}" type="presParOf" srcId="{477D6FBD-C4F6-4525-AAFE-F5A2E0DEC929}" destId="{3799A858-03A8-474D-B3CE-E9D6A00487E9}" srcOrd="0" destOrd="0" presId="urn:microsoft.com/office/officeart/2005/8/layout/hierarchy1"/>
    <dgm:cxn modelId="{DE41A27D-D5A3-4A19-B905-D4770C40BB10}" type="presParOf" srcId="{477D6FBD-C4F6-4525-AAFE-F5A2E0DEC929}" destId="{8F323FE4-1CB7-4C9B-B150-0017FC78A37F}" srcOrd="1" destOrd="0" presId="urn:microsoft.com/office/officeart/2005/8/layout/hierarchy1"/>
    <dgm:cxn modelId="{880D0FCF-0E39-468D-8C68-DF8781B624BD}" type="presParOf" srcId="{5042A1E4-F5EC-4ECF-B734-024C04586CB0}" destId="{2C98B023-EC7A-4659-868B-A1BF8E9CBDC3}" srcOrd="1" destOrd="0" presId="urn:microsoft.com/office/officeart/2005/8/layout/hierarchy1"/>
    <dgm:cxn modelId="{2876AD01-74DC-4ABC-89C3-6A0BFCEAB90B}" type="presParOf" srcId="{AB5F7435-D07E-476E-891A-E9797B73A4B4}" destId="{D7D93847-5FDA-4D3F-A1C6-88A431510E15}" srcOrd="4" destOrd="0" presId="urn:microsoft.com/office/officeart/2005/8/layout/hierarchy1"/>
    <dgm:cxn modelId="{28B3500F-A3BE-4BE7-B29A-2FD3D26D7E06}" type="presParOf" srcId="{AB5F7435-D07E-476E-891A-E9797B73A4B4}" destId="{BF913E5D-3813-466B-A1E1-913CB8970B4A}" srcOrd="5" destOrd="0" presId="urn:microsoft.com/office/officeart/2005/8/layout/hierarchy1"/>
    <dgm:cxn modelId="{F0A84493-D617-4ED1-B5C5-163FA63C7DEF}" type="presParOf" srcId="{BF913E5D-3813-466B-A1E1-913CB8970B4A}" destId="{B95D3C3C-D771-421E-97AC-67C4B388EF35}" srcOrd="0" destOrd="0" presId="urn:microsoft.com/office/officeart/2005/8/layout/hierarchy1"/>
    <dgm:cxn modelId="{B9BAA0E4-6A19-45CF-9820-2AAE59B310E3}" type="presParOf" srcId="{B95D3C3C-D771-421E-97AC-67C4B388EF35}" destId="{5C69269F-CE8E-469A-AAD0-317B4056196B}" srcOrd="0" destOrd="0" presId="urn:microsoft.com/office/officeart/2005/8/layout/hierarchy1"/>
    <dgm:cxn modelId="{E836A383-2474-4BC9-AC1C-A0CA2455C7CD}" type="presParOf" srcId="{B95D3C3C-D771-421E-97AC-67C4B388EF35}" destId="{DBE4FB69-AC07-4312-A3A5-8C29FBBDE524}" srcOrd="1" destOrd="0" presId="urn:microsoft.com/office/officeart/2005/8/layout/hierarchy1"/>
    <dgm:cxn modelId="{FAE0ADDC-349E-4A9F-9155-2A1421A99462}" type="presParOf" srcId="{BF913E5D-3813-466B-A1E1-913CB8970B4A}" destId="{B12E3AB8-E4C0-4F9F-9CE3-2C9531E3D22A}" srcOrd="1" destOrd="0" presId="urn:microsoft.com/office/officeart/2005/8/layout/hierarchy1"/>
    <dgm:cxn modelId="{76F643F2-8687-4D87-8DF9-42BCD029C6DE}" type="presParOf" srcId="{AB5F7435-D07E-476E-891A-E9797B73A4B4}" destId="{41278571-41C1-49F2-8E63-8649176F6BBD}" srcOrd="6" destOrd="0" presId="urn:microsoft.com/office/officeart/2005/8/layout/hierarchy1"/>
    <dgm:cxn modelId="{29CC8EC8-F2BE-463D-A946-24174F148A48}" type="presParOf" srcId="{AB5F7435-D07E-476E-891A-E9797B73A4B4}" destId="{75217AAB-A841-40D3-A964-317805AC1B2A}" srcOrd="7" destOrd="0" presId="urn:microsoft.com/office/officeart/2005/8/layout/hierarchy1"/>
    <dgm:cxn modelId="{5D8696E9-8DF6-4F20-9328-7B8CB18CAEED}" type="presParOf" srcId="{75217AAB-A841-40D3-A964-317805AC1B2A}" destId="{D219A592-9EEA-4DBB-B651-A008C4DDF5CB}" srcOrd="0" destOrd="0" presId="urn:microsoft.com/office/officeart/2005/8/layout/hierarchy1"/>
    <dgm:cxn modelId="{895BAEC4-F8CC-4EFB-BB91-B87D7511D721}" type="presParOf" srcId="{D219A592-9EEA-4DBB-B651-A008C4DDF5CB}" destId="{6F547E12-467C-4631-AAA9-A0B9AA74A918}" srcOrd="0" destOrd="0" presId="urn:microsoft.com/office/officeart/2005/8/layout/hierarchy1"/>
    <dgm:cxn modelId="{C385E6B0-9C85-40E2-83A4-601ACDD8CCC0}" type="presParOf" srcId="{D219A592-9EEA-4DBB-B651-A008C4DDF5CB}" destId="{61026816-59F2-4DA4-ABF1-41DB72738A8E}" srcOrd="1" destOrd="0" presId="urn:microsoft.com/office/officeart/2005/8/layout/hierarchy1"/>
    <dgm:cxn modelId="{2BF42F39-CC9A-47BA-9F9E-2D0CEAA77FD8}" type="presParOf" srcId="{75217AAB-A841-40D3-A964-317805AC1B2A}" destId="{2CE0FAA1-92B0-4C0E-B336-3DA60748E4E8}" srcOrd="1" destOrd="0" presId="urn:microsoft.com/office/officeart/2005/8/layout/hierarchy1"/>
    <dgm:cxn modelId="{55F32467-2CAB-4603-B396-319C246A95DB}" type="presParOf" srcId="{1BE52568-EF16-4A88-A296-0C6A8A1C5565}" destId="{0F9D4894-3D93-40BB-9619-4522CD296F09}" srcOrd="2" destOrd="0" presId="urn:microsoft.com/office/officeart/2005/8/layout/hierarchy1"/>
    <dgm:cxn modelId="{849AE47F-F7EB-4F37-9EF5-B3769425901E}" type="presParOf" srcId="{1BE52568-EF16-4A88-A296-0C6A8A1C5565}" destId="{00F79666-8A0E-4CC5-850D-C1FD607C28A7}" srcOrd="3" destOrd="0" presId="urn:microsoft.com/office/officeart/2005/8/layout/hierarchy1"/>
    <dgm:cxn modelId="{C9C077ED-178F-4DF3-8B6B-54CC98BCB89A}" type="presParOf" srcId="{00F79666-8A0E-4CC5-850D-C1FD607C28A7}" destId="{1C817D69-165F-4961-8C72-435061658D4B}" srcOrd="0" destOrd="0" presId="urn:microsoft.com/office/officeart/2005/8/layout/hierarchy1"/>
    <dgm:cxn modelId="{C64D2975-1511-4C5E-BA5E-05AF526947D9}" type="presParOf" srcId="{1C817D69-165F-4961-8C72-435061658D4B}" destId="{DD3FDC34-D6DE-4D21-896C-3ECA2720C1D5}" srcOrd="0" destOrd="0" presId="urn:microsoft.com/office/officeart/2005/8/layout/hierarchy1"/>
    <dgm:cxn modelId="{F7C61255-F89B-4499-BAB1-A5F54DF22623}" type="presParOf" srcId="{1C817D69-165F-4961-8C72-435061658D4B}" destId="{856CFBAC-DCFC-4724-B50A-4434B3B97E3E}" srcOrd="1" destOrd="0" presId="urn:microsoft.com/office/officeart/2005/8/layout/hierarchy1"/>
    <dgm:cxn modelId="{ACA7D0B8-D1A2-49F4-9B87-81C1F14F0854}" type="presParOf" srcId="{00F79666-8A0E-4CC5-850D-C1FD607C28A7}" destId="{6178E9D9-A3B6-4FC2-8D33-9F311CD3D7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54471-BE07-4A5E-A469-7B9CF76810A6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BF14A-0805-405F-B76E-793DB6DD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4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85CF6-5D6B-4799-A6F4-86253BB262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5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8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3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3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7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14BD-D95F-4CE6-A1E9-F37CD50EC62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058A-B55C-4BDA-9DB5-CEC85437B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34107" y="141667"/>
            <a:ext cx="7662930" cy="2292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b="1" dirty="0" err="1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স্বাগতম</a:t>
            </a:r>
            <a:r>
              <a:rPr lang="en-US" sz="11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11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7" y="2434106"/>
            <a:ext cx="7662930" cy="446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7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532" y="2653047"/>
            <a:ext cx="65700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গ্লাইকোলাইসিস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19050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6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5688205"/>
              </p:ext>
            </p:extLst>
          </p:nvPr>
        </p:nvGraphicFramePr>
        <p:xfrm>
          <a:off x="1752600" y="2286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0400" y="4038601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সবাত শ্বসনের ধাপ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7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358F5-DD17-423D-9F40-3D3164AF6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9ECBA2-A718-4189-8680-BA7C254B9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AEC32D-6D04-4C15-A599-1B257EF7C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C2BB86-74CB-4EED-B9D5-843A53732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B6783F-1A08-45A2-AE24-F5CBEC468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9D4894-3D93-40BB-9619-4522CD296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3FDC34-D6DE-4D21-896C-3ECA2720C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6CFBAC-DCFC-4724-B50A-4434B3B97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448ADC-F9C8-4B0B-A6DA-0D26C06CA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BFF817-0CDE-4D6A-B5AC-A26483CC8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5205D9-951F-4EE9-ADC3-75593EFB3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99953B-6663-40A1-8B7C-256F27E54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99A858-03A8-474D-B3CE-E9D6A0048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323FE4-1CB7-4C9B-B150-0017FC78A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D93847-5FDA-4D3F-A1C6-88A431510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69269F-CE8E-469A-AAD0-317B40561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E4FB69-AC07-4312-A3A5-8C29FBBDE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278571-41C1-49F2-8E63-8649176F6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47E12-467C-4631-AAA9-A0B9AA74A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026816-59F2-4DA4-ABF1-41DB72738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057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সবাত শ্বসনঃ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মুক্ত অক্সিজেনের প্রয়োজন, প্রচুর শক্তি উৎপন্ন হয়।</a:t>
            </a: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অবাত 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শ্বসনঃ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মুক্ত অক্সিজেনের প্রয়োজন হয় না , কম শক্তি উৎপন্ন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1" y="533401"/>
            <a:ext cx="34275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শ্বসনের প্রকারভেদ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2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31390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সবাত শ্বসনঃ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1693679"/>
            <a:ext cx="89797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সবাত শ্বসনের ৪টি পর্যায়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….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গ্লাইকোলাইসিসঃ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 অনু গ্লুকোজ                                ২ অনু পাইরুভিক এসিড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19600" y="2735148"/>
            <a:ext cx="2362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257800" y="4953000"/>
            <a:ext cx="2362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57400" y="4343400"/>
            <a:ext cx="89797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পাইরুভিক এসিডের জারন(ডিকার্বোক্সিলেশন বিক্রিয়ায়)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 অনু পাইরুভিক এসিড                            অ্যাসিটাইল co-A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71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381001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ক্রেবস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চক্রঃ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319791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৪। ইলেকট্রন প্রবাহ তন্ত্রঃ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5638801"/>
            <a:ext cx="15744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NAD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+</a:t>
            </a:r>
            <a:endParaRPr lang="en-US" sz="3600" dirty="0"/>
          </a:p>
        </p:txBody>
      </p:sp>
      <p:sp>
        <p:nvSpPr>
          <p:cNvPr id="7" name="Right Arrow 6"/>
          <p:cNvSpPr/>
          <p:nvPr/>
        </p:nvSpPr>
        <p:spPr>
          <a:xfrm>
            <a:off x="3886200" y="5867400"/>
            <a:ext cx="3581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04788" y="5734735"/>
            <a:ext cx="100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bn-BD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6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dirty="0"/>
          </a:p>
        </p:txBody>
      </p:sp>
      <p:sp>
        <p:nvSpPr>
          <p:cNvPr id="9" name="Curved Right Arrow 8"/>
          <p:cNvSpPr/>
          <p:nvPr/>
        </p:nvSpPr>
        <p:spPr>
          <a:xfrm rot="17615688">
            <a:off x="4805589" y="5339090"/>
            <a:ext cx="637067" cy="84500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4800601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ADP</a:t>
            </a:r>
            <a:endParaRPr lang="en-US" dirty="0"/>
          </a:p>
        </p:txBody>
      </p:sp>
      <p:sp>
        <p:nvSpPr>
          <p:cNvPr id="11" name="Plus 10"/>
          <p:cNvSpPr/>
          <p:nvPr/>
        </p:nvSpPr>
        <p:spPr>
          <a:xfrm flipV="1">
            <a:off x="5943600" y="48006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4600" y="4724400"/>
            <a:ext cx="76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Pi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5562601" y="5334001"/>
            <a:ext cx="1037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ATP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981201" y="1295401"/>
            <a:ext cx="29835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অ্যাসিটাইল co-A </a:t>
            </a:r>
            <a:endParaRPr lang="en-US" sz="3600" dirty="0"/>
          </a:p>
        </p:txBody>
      </p:sp>
      <p:sp>
        <p:nvSpPr>
          <p:cNvPr id="15" name="Right Arrow 14"/>
          <p:cNvSpPr/>
          <p:nvPr/>
        </p:nvSpPr>
        <p:spPr>
          <a:xfrm>
            <a:off x="4876800" y="1371600"/>
            <a:ext cx="2362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91401" y="1295401"/>
            <a:ext cx="32993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bn-BD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bn-BD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শক্তি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54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1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1666964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শ্বসনের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শ্বসনের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4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457201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371601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শ্বসন কী?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2।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শ্বসন কত প্রকার ও কি কি?</a:t>
            </a: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গ্লাইকোলাইসিস কোথায় সংঘটিত হয়?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0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1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2571207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শ্বসনের ফলে উৎপাদিত শক্তিই আমাদের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জীবনী শক্তি-ব্যাখ্যা কর।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5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507642"/>
            <a:ext cx="7010400" cy="2646878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bn-BD" sz="1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54520"/>
            <a:ext cx="7010400" cy="370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7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43" y="3002071"/>
            <a:ext cx="2748070" cy="2573866"/>
          </a:xfrm>
          <a:prstGeom prst="rect">
            <a:avLst/>
          </a:prstGeom>
          <a:ln w="228600" cap="sq" cmpd="thickThin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22795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6712" y="2734732"/>
            <a:ext cx="7078212" cy="31085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4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7159"/>
            <a:ext cx="12192001" cy="4893647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7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bn-BD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1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piration in plant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8" y="1043189"/>
            <a:ext cx="11114468" cy="5814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9713" y="309093"/>
            <a:ext cx="7044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0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857" y="109472"/>
            <a:ext cx="10045520" cy="24929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4857" y="2697052"/>
            <a:ext cx="10045520" cy="3785652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lvl="0" algn="ctr"/>
            <a:endParaRPr lang="en-US" sz="8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Respiration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শ্বসন</a:t>
            </a:r>
            <a:endParaRPr lang="en-US" sz="8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3" y="1773887"/>
            <a:ext cx="8628844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শ্বসন কী তা বলতে 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শ্বসনিক বস্তু চিহ্নিত করতে পারবে।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শ্বসনের প্রকারভেদ বলতে 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শ্বসনের ধাপগুলো লিখতে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4253" y="441425"/>
            <a:ext cx="862884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7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676400" y="304800"/>
          <a:ext cx="8610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79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9812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3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13360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543800" y="1981200"/>
            <a:ext cx="2286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373380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+ 38 ATP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233524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গ্লূকোজ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0865" y="234309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অক্সিজেন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5002" y="231912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পানি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4316301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কার্বনডাই অক্সাইড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146" y="43163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শক্তি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8970" y="43163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পানি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3810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শ্বসনের  সমীকরণ নিম্নরূপঃ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1" y="1752601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bn-BD" sz="32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bn-BD" sz="3200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bn-BD" sz="32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248400" y="1676401"/>
            <a:ext cx="1236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Times New Roman" pitchFamily="18" charset="0"/>
                <a:cs typeface="Times New Roman" pitchFamily="18" charset="0"/>
              </a:rPr>
              <a:t>6H</a:t>
            </a:r>
            <a:r>
              <a:rPr lang="bn-BD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6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1001" y="1752601"/>
            <a:ext cx="1999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n-BD" sz="3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bn-BD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600" dirty="0">
                <a:latin typeface="Times New Roman" pitchFamily="18" charset="0"/>
                <a:cs typeface="Times New Roman" pitchFamily="18" charset="0"/>
              </a:rPr>
              <a:t> +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9801" y="3733801"/>
            <a:ext cx="1301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6 CO</a:t>
            </a:r>
            <a:r>
              <a:rPr lang="bn-BD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429000" y="3733801"/>
            <a:ext cx="1760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+ 12 H</a:t>
            </a:r>
            <a:r>
              <a:rPr lang="bn-BD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034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 build="p"/>
      <p:bldP spid="12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315</Words>
  <Application>Microsoft Office PowerPoint</Application>
  <PresentationFormat>Widescreen</PresentationFormat>
  <Paragraphs>95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SutonnyOMJ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84</cp:revision>
  <dcterms:created xsi:type="dcterms:W3CDTF">2021-01-23T14:27:34Z</dcterms:created>
  <dcterms:modified xsi:type="dcterms:W3CDTF">2021-02-03T02:23:22Z</dcterms:modified>
</cp:coreProperties>
</file>