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18E"/>
    <a:srgbClr val="CC0000"/>
    <a:srgbClr val="FE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B7EE-6DD3-49BA-9676-E1BA82801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16B12-8D37-489B-AA1E-088897EC3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AC8F-5F64-4CF8-874A-4F1B13D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5B7CE-54D2-4A07-A8F2-FB991E87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596D-3716-4CBA-BFA4-FF7B53CD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2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B0F98-AD70-4542-B1B3-6E95332F0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C13A9-F141-471C-91D0-D48952F3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8DE5-5544-4E9C-A436-17905ABA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E000-3C1E-4FD1-B7D9-8B9F7091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1C08-3218-4614-BCE7-D102055B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66E4-7CC5-43AA-9C62-739D1654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C27F-35B6-4CC4-840F-4E3A8440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D840-C080-4B3F-A085-81954D8E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7A99-F8B3-4F57-8665-D968AE70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19E9-F0A6-4EE3-A893-9724448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B103-CC60-48A4-AD40-C65AF68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5AE17-11F0-40D8-BB1B-F069886C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FAB6-AA02-4042-AA50-E670A7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E242-00D7-4CAE-A247-DCC43C7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4E82E-0038-404C-8679-D1E65420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32BE-B5E6-45BF-A705-7620F3C2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A500-1FF4-4A3B-A7BA-1722DB73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0F797-09E1-4969-875D-E778F6046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E112-02D4-4F41-A9FA-87A0D237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140E4-FA18-4D9A-87EE-179317A5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CCF2-8E33-4BA1-8B06-42059954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59C4-3C44-41F1-9AA2-B98E1A3E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F98DE-4C18-4FF3-B84A-3478DD51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84386-5A9B-48FF-A115-392DCCBB4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C0F51-D1E8-42D4-ABE8-F7846F640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A581A-EC23-4302-B76C-AA5166938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4348F-14D7-43CE-B4E3-097E48A3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65164-7238-491D-B479-AB501872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0D028-5163-416C-808A-93E0E92D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774FF-CE18-4091-BCBF-EB8D0288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A15FE-CB56-4187-8326-EAE8C954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9BEC3-3BB0-4A1C-8ACF-5A770274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3E5C9F5-9BE9-4499-92EF-0FE24F2F60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618"/>
            </a:avLst>
          </a:prstGeom>
          <a:gradFill>
            <a:gsLst>
              <a:gs pos="27000">
                <a:srgbClr val="7030A0"/>
              </a:gs>
              <a:gs pos="92000">
                <a:srgbClr val="C00000"/>
              </a:gs>
              <a:gs pos="8850">
                <a:schemeClr val="bg2">
                  <a:lumMod val="50000"/>
                </a:schemeClr>
              </a:gs>
              <a:gs pos="54000">
                <a:srgbClr val="94918E">
                  <a:alpha val="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6000">
                  <a:schemeClr val="accent4">
                    <a:lumMod val="40000"/>
                    <a:lumOff val="60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A317-DA6A-4F2C-BE85-10867A03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2EE6-3A62-48C1-95CC-FB77BBF1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6656A-ACD4-4107-A172-311B12B84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32084-9709-4E45-971E-3FCD4921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0334D-9372-4313-A001-84755A4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8082-0F01-4943-B891-FEEC2E44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D2E7-B1E7-4938-819D-06EC438A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4DF55-4C9F-4390-8668-FE97C169B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542F-ABDD-42A2-AFFC-337E936CA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4B366-6733-4D41-8EBB-08894A2F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EEB0-0ED3-4EDB-AE4D-DCD911BD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3F4DE-F0E0-4022-ADE9-3CC6542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CC99-9BB6-4EEC-95B7-DEF79EB0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5545A-FF9E-4B34-8A0E-EACBE9619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3C95A-A730-4D13-B4DC-83C8EF62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2DB3-5948-48C4-A6B6-B03ADA0A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AD8-0B9B-4AFE-8C0E-D518E2E0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376E5-5038-4BDD-A861-3B99B4A5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0C8E-F3B4-4B0C-A206-28CCA895F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78F1-24A9-4483-8709-6D841D515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13B1-0381-436A-8DD4-BE447A8E28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B44E-9748-4707-9F8E-D7773153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5E51-B41E-4277-9C7D-F326E085B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0CB3-F640-4DBE-A7AB-E8E6F6F9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6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b.gov.b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81F6F-471C-41B9-85A3-095FEC6F70F9}"/>
              </a:ext>
            </a:extLst>
          </p:cNvPr>
          <p:cNvSpPr txBox="1"/>
          <p:nvPr/>
        </p:nvSpPr>
        <p:spPr>
          <a:xfrm>
            <a:off x="3074504" y="742122"/>
            <a:ext cx="604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461B9-FC77-4FA1-B4BC-6929E23DB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9" y="2012880"/>
            <a:ext cx="4585252" cy="322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84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64F4C-1825-46C2-8CBF-10B29230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1" y="1802295"/>
            <a:ext cx="4770786" cy="306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AED12-CA65-496E-9B54-1B998F4E701B}"/>
              </a:ext>
            </a:extLst>
          </p:cNvPr>
          <p:cNvSpPr txBox="1"/>
          <p:nvPr/>
        </p:nvSpPr>
        <p:spPr>
          <a:xfrm>
            <a:off x="1179445" y="500130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চিত্রে কী দেখতে পাচ্ছ 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ED7A6-FCE0-4101-94CC-EB4F61000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9" y="1561977"/>
            <a:ext cx="4903303" cy="3659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3D0F7-6489-4306-9756-A5C0504D0003}"/>
              </a:ext>
            </a:extLst>
          </p:cNvPr>
          <p:cNvSpPr txBox="1"/>
          <p:nvPr/>
        </p:nvSpPr>
        <p:spPr>
          <a:xfrm>
            <a:off x="583097" y="5221356"/>
            <a:ext cx="4290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করছে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012E9-DD39-4554-8112-EEE37AD1A116}"/>
              </a:ext>
            </a:extLst>
          </p:cNvPr>
          <p:cNvSpPr txBox="1"/>
          <p:nvPr/>
        </p:nvSpPr>
        <p:spPr>
          <a:xfrm>
            <a:off x="6202017" y="5545360"/>
            <a:ext cx="5327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টেলিস্কোপ দিয়ে একজন দেখছে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CD8A71-7109-4556-AB42-BD82AB19F12F}"/>
              </a:ext>
            </a:extLst>
          </p:cNvPr>
          <p:cNvSpPr txBox="1"/>
          <p:nvPr/>
        </p:nvSpPr>
        <p:spPr>
          <a:xfrm>
            <a:off x="3763617" y="662608"/>
            <a:ext cx="429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E5D987-0CD7-411C-801C-3C79446E7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7" y="1679712"/>
            <a:ext cx="3684104" cy="295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D45AB2-D591-42B0-B10B-EE4BF00A7F34}"/>
              </a:ext>
            </a:extLst>
          </p:cNvPr>
          <p:cNvSpPr txBox="1"/>
          <p:nvPr/>
        </p:nvSpPr>
        <p:spPr>
          <a:xfrm>
            <a:off x="463826" y="5178288"/>
            <a:ext cx="967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গুরুত্ব বিশ্লেষণ করে খাতায় লেখ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AF974-E76F-4414-B01D-6212753605DA}"/>
              </a:ext>
            </a:extLst>
          </p:cNvPr>
          <p:cNvSpPr txBox="1"/>
          <p:nvPr/>
        </p:nvSpPr>
        <p:spPr>
          <a:xfrm>
            <a:off x="3949148" y="530086"/>
            <a:ext cx="37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AED75-7C93-4519-AC1D-5171DBDBBC8B}"/>
              </a:ext>
            </a:extLst>
          </p:cNvPr>
          <p:cNvSpPr txBox="1"/>
          <p:nvPr/>
        </p:nvSpPr>
        <p:spPr>
          <a:xfrm>
            <a:off x="390939" y="1616764"/>
            <a:ext cx="1141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কোন প্রতিষ্ঠানের ওয়েবসাইট হতে বাংলাদেশের স্কুল মাদ্রাসার পাঠ্যপুস্তক ডাউনলোড করা যায়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318BB-C40E-4D8C-A7E3-6054150F986E}"/>
              </a:ext>
            </a:extLst>
          </p:cNvPr>
          <p:cNvSpPr txBox="1"/>
          <p:nvPr/>
        </p:nvSpPr>
        <p:spPr>
          <a:xfrm>
            <a:off x="569843" y="2454077"/>
            <a:ext cx="306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ঢাকা শিক্ষা বোর্ড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C0BA5-6E33-4201-AC56-A3D684DF8E8C}"/>
              </a:ext>
            </a:extLst>
          </p:cNvPr>
          <p:cNvSpPr txBox="1"/>
          <p:nvPr/>
        </p:nvSpPr>
        <p:spPr>
          <a:xfrm>
            <a:off x="4442791" y="2388679"/>
            <a:ext cx="330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মাদ্রাসা শিক্ষা বোর্ড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643DD-83CA-4A72-99E0-AF5A30CCA7D7}"/>
              </a:ext>
            </a:extLst>
          </p:cNvPr>
          <p:cNvSpPr txBox="1"/>
          <p:nvPr/>
        </p:nvSpPr>
        <p:spPr>
          <a:xfrm>
            <a:off x="609600" y="3352945"/>
            <a:ext cx="333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কারিগরি শিক্ষা বোর্ড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BC867-CF32-4289-B1F4-F835DA6F30BC}"/>
              </a:ext>
            </a:extLst>
          </p:cNvPr>
          <p:cNvSpPr txBox="1"/>
          <p:nvPr/>
        </p:nvSpPr>
        <p:spPr>
          <a:xfrm>
            <a:off x="4605129" y="3299772"/>
            <a:ext cx="587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জাতীয় শিক্ষাক্রম ও পাঠ্যপুস্তক বোর্ড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2E8F5-FE75-4243-894A-22EDEF9FC29A}"/>
              </a:ext>
            </a:extLst>
          </p:cNvPr>
          <p:cNvSpPr txBox="1"/>
          <p:nvPr/>
        </p:nvSpPr>
        <p:spPr>
          <a:xfrm>
            <a:off x="304800" y="4318317"/>
            <a:ext cx="1068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. ওয়েবসাইটে হতে  স্কুল ও মাদ্রাসার যে পাঠ্যপুস্তকগুলো পাওয়া  যায় সেগুলোকে কী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72323-8F3F-4BDE-8987-FBA44AB63B4E}"/>
              </a:ext>
            </a:extLst>
          </p:cNvPr>
          <p:cNvSpPr txBox="1"/>
          <p:nvPr/>
        </p:nvSpPr>
        <p:spPr>
          <a:xfrm>
            <a:off x="390939" y="4990195"/>
            <a:ext cx="190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ই-বুক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5C21B-04AE-416E-8C1F-3BED9C4A49B0}"/>
              </a:ext>
            </a:extLst>
          </p:cNvPr>
          <p:cNvSpPr txBox="1"/>
          <p:nvPr/>
        </p:nvSpPr>
        <p:spPr>
          <a:xfrm>
            <a:off x="3273286" y="4985160"/>
            <a:ext cx="311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ইন্টারনেট বুক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934F4-C170-41E8-B6C5-84E2C28A9F2C}"/>
              </a:ext>
            </a:extLst>
          </p:cNvPr>
          <p:cNvSpPr txBox="1"/>
          <p:nvPr/>
        </p:nvSpPr>
        <p:spPr>
          <a:xfrm>
            <a:off x="569843" y="5723628"/>
            <a:ext cx="241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এনসিটিবি বুক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DF0F0-EE5E-4576-80CD-2CCBAE1D9D27}"/>
              </a:ext>
            </a:extLst>
          </p:cNvPr>
          <p:cNvSpPr txBox="1"/>
          <p:nvPr/>
        </p:nvSpPr>
        <p:spPr>
          <a:xfrm>
            <a:off x="3677478" y="5686582"/>
            <a:ext cx="241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ডিজিটাল বুক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8E56C-CCC4-4409-89FF-6C03B772CBBF}"/>
              </a:ext>
            </a:extLst>
          </p:cNvPr>
          <p:cNvSpPr txBox="1"/>
          <p:nvPr/>
        </p:nvSpPr>
        <p:spPr>
          <a:xfrm>
            <a:off x="3856383" y="609599"/>
            <a:ext cx="37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350A5-EAF1-4E07-A355-A79027C348B9}"/>
              </a:ext>
            </a:extLst>
          </p:cNvPr>
          <p:cNvSpPr txBox="1"/>
          <p:nvPr/>
        </p:nvSpPr>
        <p:spPr>
          <a:xfrm>
            <a:off x="390939" y="1616764"/>
            <a:ext cx="693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ইন্টারনেটের সাহায্যে 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5E11C-F385-494F-A3E3-62218E29D4C1}"/>
              </a:ext>
            </a:extLst>
          </p:cNvPr>
          <p:cNvSpPr txBox="1"/>
          <p:nvPr/>
        </p:nvSpPr>
        <p:spPr>
          <a:xfrm>
            <a:off x="493644" y="2439263"/>
            <a:ext cx="35217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. পাঠ্যবিষয়ে সহায়তা পাওয়া 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A020A-1CAE-4737-A73A-87AAAA1A00C8}"/>
              </a:ext>
            </a:extLst>
          </p:cNvPr>
          <p:cNvSpPr txBox="1"/>
          <p:nvPr/>
        </p:nvSpPr>
        <p:spPr>
          <a:xfrm>
            <a:off x="4124739" y="2408485"/>
            <a:ext cx="40518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ii. ভর্তি কার্যক্রম সমপন্ন করা 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D0423-A41B-4ED8-B23F-0EB18D64ABC1}"/>
              </a:ext>
            </a:extLst>
          </p:cNvPr>
          <p:cNvSpPr txBox="1"/>
          <p:nvPr/>
        </p:nvSpPr>
        <p:spPr>
          <a:xfrm>
            <a:off x="7888351" y="2439263"/>
            <a:ext cx="34157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iii. অনলাইনে ক্লাস করা যায়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CB189-ECEA-49C1-A66F-264E8BD5F45D}"/>
              </a:ext>
            </a:extLst>
          </p:cNvPr>
          <p:cNvSpPr txBox="1"/>
          <p:nvPr/>
        </p:nvSpPr>
        <p:spPr>
          <a:xfrm>
            <a:off x="493644" y="356678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কোনটি সঠিক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8B4E3-4FE9-4DFF-A422-8B198B7A3B95}"/>
              </a:ext>
            </a:extLst>
          </p:cNvPr>
          <p:cNvSpPr txBox="1"/>
          <p:nvPr/>
        </p:nvSpPr>
        <p:spPr>
          <a:xfrm>
            <a:off x="493644" y="4347139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i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02D26-5473-4977-97F2-8A49DB630734}"/>
              </a:ext>
            </a:extLst>
          </p:cNvPr>
          <p:cNvSpPr txBox="1"/>
          <p:nvPr/>
        </p:nvSpPr>
        <p:spPr>
          <a:xfrm>
            <a:off x="3144079" y="4316085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i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F383E-E908-4470-AF35-6C3AB88B50A2}"/>
              </a:ext>
            </a:extLst>
          </p:cNvPr>
          <p:cNvSpPr txBox="1"/>
          <p:nvPr/>
        </p:nvSpPr>
        <p:spPr>
          <a:xfrm>
            <a:off x="390939" y="5516802"/>
            <a:ext cx="236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i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7EBBA-9437-4B8C-B479-E73F03ECD2F7}"/>
              </a:ext>
            </a:extLst>
          </p:cNvPr>
          <p:cNvSpPr txBox="1"/>
          <p:nvPr/>
        </p:nvSpPr>
        <p:spPr>
          <a:xfrm>
            <a:off x="2940326" y="5443605"/>
            <a:ext cx="2368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i, i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BEC03-B1F3-42D5-A50E-7C3B05790F68}"/>
              </a:ext>
            </a:extLst>
          </p:cNvPr>
          <p:cNvSpPr txBox="1"/>
          <p:nvPr/>
        </p:nvSpPr>
        <p:spPr>
          <a:xfrm>
            <a:off x="3856383" y="609599"/>
            <a:ext cx="37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B9693-30D7-49D5-8D1E-A6A229B638D7}"/>
              </a:ext>
            </a:extLst>
          </p:cNvPr>
          <p:cNvSpPr txBox="1"/>
          <p:nvPr/>
        </p:nvSpPr>
        <p:spPr>
          <a:xfrm>
            <a:off x="397565" y="5171183"/>
            <a:ext cx="11396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থেকে একশ বছর পরে , শিক্ষার ব্যাপারে তথ্য প্রযুক্তি কী ভূমিকা রাখতে পারে একটি দেয়াল পত্রিকা তৈরি করে নিয়ে আসবে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0FA3E-A820-49B1-B389-98ED9EACB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61" y="1616765"/>
            <a:ext cx="4425281" cy="3180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17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3ADD8-3BAF-4799-A1EC-B4F1263AFA03}"/>
              </a:ext>
            </a:extLst>
          </p:cNvPr>
          <p:cNvSpPr txBox="1"/>
          <p:nvPr/>
        </p:nvSpPr>
        <p:spPr>
          <a:xfrm>
            <a:off x="3578087" y="583094"/>
            <a:ext cx="567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7B099-07F8-4A5B-8898-93F1A1E7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96" y="2179797"/>
            <a:ext cx="4758869" cy="24984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471B83-ECAE-47B8-BF42-E388D0DEDB16}"/>
              </a:ext>
            </a:extLst>
          </p:cNvPr>
          <p:cNvGrpSpPr/>
          <p:nvPr/>
        </p:nvGrpSpPr>
        <p:grpSpPr>
          <a:xfrm>
            <a:off x="358515" y="489731"/>
            <a:ext cx="11190755" cy="6574153"/>
            <a:chOff x="358515" y="489731"/>
            <a:chExt cx="11190755" cy="65741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0642DE-1498-4564-8599-93416BD8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739" y="1086678"/>
              <a:ext cx="2345635" cy="24350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127079-8507-447A-9F0C-B536B259B1CD}"/>
                </a:ext>
              </a:extLst>
            </p:cNvPr>
            <p:cNvSpPr/>
            <p:nvPr/>
          </p:nvSpPr>
          <p:spPr>
            <a:xfrm>
              <a:off x="358515" y="3901561"/>
              <a:ext cx="5186816" cy="20819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মোছাঃ শিউলি বেগম</a:t>
              </a:r>
            </a:p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en-US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আরজিদেবীপুর শিয়ালকোট আলিম মাদ্রাসা</a:t>
              </a:r>
              <a:endPara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পার্বতীপুর, দিনাজপুর।</a:t>
              </a:r>
              <a:endPara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BA81FB-B236-42AF-822F-90B58B82E8DA}"/>
                </a:ext>
              </a:extLst>
            </p:cNvPr>
            <p:cNvSpPr txBox="1"/>
            <p:nvPr/>
          </p:nvSpPr>
          <p:spPr>
            <a:xfrm>
              <a:off x="5545331" y="489731"/>
              <a:ext cx="1928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355622-DF4B-4748-8D42-A6FCD4D91081}"/>
                </a:ext>
              </a:extLst>
            </p:cNvPr>
            <p:cNvSpPr txBox="1"/>
            <p:nvPr/>
          </p:nvSpPr>
          <p:spPr>
            <a:xfrm>
              <a:off x="7510670" y="3412435"/>
              <a:ext cx="4038600" cy="365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7ম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৫ম 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৫৫,৫৬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৩০-০২-২০ </a:t>
              </a:r>
            </a:p>
            <a:p>
              <a:pPr algn="ctr"/>
              <a:endParaRPr lang="en-US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D3D880-9A74-4848-BFB4-BCC4F485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28" y="1529234"/>
              <a:ext cx="616945" cy="48390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E807AD-3D99-4966-99DA-41E408F63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1386501"/>
              <a:ext cx="2345634" cy="1807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7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4E50F-313C-45D1-A6F9-0441FE1B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1714748"/>
            <a:ext cx="4876800" cy="2818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2DA92-BCEA-49AA-8137-0D07790E816D}"/>
              </a:ext>
            </a:extLst>
          </p:cNvPr>
          <p:cNvSpPr txBox="1"/>
          <p:nvPr/>
        </p:nvSpPr>
        <p:spPr>
          <a:xfrm>
            <a:off x="3071191" y="530088"/>
            <a:ext cx="709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কর, কী দেখতে পাচ্ছ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0E51-F6A0-45C8-B81D-C41955F766A3}"/>
              </a:ext>
            </a:extLst>
          </p:cNvPr>
          <p:cNvSpPr txBox="1"/>
          <p:nvPr/>
        </p:nvSpPr>
        <p:spPr>
          <a:xfrm>
            <a:off x="437322" y="4866974"/>
            <a:ext cx="11436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www.nctb.gov.bd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website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চিত্র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যেখানে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পাঠ্যপুস্তক রেখে দেয়া আছে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কেউ সেখান থেকে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ডাউনলোড করে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প্লুটোর ছবি , যাকে একসময়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21599-15F5-4D76-BADA-4DB68D0CE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714748"/>
            <a:ext cx="4996070" cy="2818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7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74263-F08C-42E0-8E30-09E794398D3A}"/>
              </a:ext>
            </a:extLst>
          </p:cNvPr>
          <p:cNvSpPr txBox="1"/>
          <p:nvPr/>
        </p:nvSpPr>
        <p:spPr>
          <a:xfrm>
            <a:off x="3965713" y="742122"/>
            <a:ext cx="42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4F754-BADF-4090-9244-05709A4E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2" y="2613990"/>
            <a:ext cx="5221355" cy="323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C0F0D-2FB4-44EC-B8B0-0A4E5701437C}"/>
              </a:ext>
            </a:extLst>
          </p:cNvPr>
          <p:cNvSpPr txBox="1"/>
          <p:nvPr/>
        </p:nvSpPr>
        <p:spPr>
          <a:xfrm>
            <a:off x="3916017" y="1678056"/>
            <a:ext cx="474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ইন্টারনেটের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22B5AD-18BC-44BD-BE5D-ED567AF9F54E}"/>
              </a:ext>
            </a:extLst>
          </p:cNvPr>
          <p:cNvSpPr txBox="1"/>
          <p:nvPr/>
        </p:nvSpPr>
        <p:spPr>
          <a:xfrm>
            <a:off x="2708414" y="1961321"/>
            <a:ext cx="6414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পারবে;</a:t>
            </a:r>
          </a:p>
          <a:p>
            <a:pPr marL="742950" indent="-742950" algn="ctr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244A2-D5C1-45CC-AA95-509CD96D084C}"/>
              </a:ext>
            </a:extLst>
          </p:cNvPr>
          <p:cNvSpPr txBox="1"/>
          <p:nvPr/>
        </p:nvSpPr>
        <p:spPr>
          <a:xfrm>
            <a:off x="3776871" y="662608"/>
            <a:ext cx="427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EA8D1-B6A8-4464-A179-8BDA845394E6}"/>
              </a:ext>
            </a:extLst>
          </p:cNvPr>
          <p:cNvSpPr txBox="1"/>
          <p:nvPr/>
        </p:nvSpPr>
        <p:spPr>
          <a:xfrm>
            <a:off x="2872410" y="3096186"/>
            <a:ext cx="827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শিক্ষাক্ষেত্রে ইন্টারনেটের ব্যবহার বর্ণনা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 algn="ctr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4EA7C-EC3F-4F11-9CBB-DD0815CE1252}"/>
              </a:ext>
            </a:extLst>
          </p:cNvPr>
          <p:cNvSpPr txBox="1"/>
          <p:nvPr/>
        </p:nvSpPr>
        <p:spPr>
          <a:xfrm>
            <a:off x="2946953" y="4468095"/>
            <a:ext cx="827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শিক্ষাক্ষেত্রে ইন্টারনেটের গুরুত্ব বিশ্লেষণ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 algn="ctr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47A94-9B7A-4779-AEDD-4769D580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0" y="1897958"/>
            <a:ext cx="4267202" cy="236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A866B-C2C4-44E3-B3F2-8C7CF7F9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8" y="1897958"/>
            <a:ext cx="3591337" cy="2292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767DB1-22C1-41B4-A8AE-7FBF74386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39" y="1897958"/>
            <a:ext cx="2962275" cy="236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78623-5E07-4D08-8FE4-7B6BCF958A27}"/>
              </a:ext>
            </a:extLst>
          </p:cNvPr>
          <p:cNvSpPr txBox="1"/>
          <p:nvPr/>
        </p:nvSpPr>
        <p:spPr>
          <a:xfrm>
            <a:off x="3157118" y="622852"/>
            <a:ext cx="631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কর, কী দেখতে পাচ্ছ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12481-5E2B-4FF9-80CC-E38DA30885CE}"/>
              </a:ext>
            </a:extLst>
          </p:cNvPr>
          <p:cNvSpPr txBox="1"/>
          <p:nvPr/>
        </p:nvSpPr>
        <p:spPr>
          <a:xfrm>
            <a:off x="463828" y="4542377"/>
            <a:ext cx="112643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আর্ন্তজাল বা ইন্টারনেট হল সারা পৃথবী জুড়ে বিস্তৃত পরস্পরের সাথে অনেকগুলো কম্পিউটার নেটওয়ার্কের সমষ্টি । যা জনসাধারণের জন্য উন্মুক্ত, এবং যেখানে আইপি বা ইন্টারনেট প্রোটোকল নামের এক প্রামাণ্য ব্যবস্থার মাধ্যমে ডেটা আদান প্রদান করা হয় 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7D755-AAB7-4FB1-B7D1-0DA399F2BB95}"/>
              </a:ext>
            </a:extLst>
          </p:cNvPr>
          <p:cNvSpPr txBox="1"/>
          <p:nvPr/>
        </p:nvSpPr>
        <p:spPr>
          <a:xfrm>
            <a:off x="3763617" y="662608"/>
            <a:ext cx="429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1289B-BFBD-4623-88D4-863BCB48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76" y="1925706"/>
            <a:ext cx="3999920" cy="3006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B6406-E935-43A2-AE85-D9DABAD034C8}"/>
              </a:ext>
            </a:extLst>
          </p:cNvPr>
          <p:cNvSpPr txBox="1"/>
          <p:nvPr/>
        </p:nvSpPr>
        <p:spPr>
          <a:xfrm>
            <a:off x="3147392" y="5487506"/>
            <a:ext cx="589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 লেখ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61FC2-B973-4851-818B-C137864F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8" y="1895060"/>
            <a:ext cx="2619375" cy="286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45BBC4-C9EB-4830-AA1B-F201BB51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5059"/>
            <a:ext cx="2781300" cy="286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F298C-6683-42A6-B517-4EF4E248B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12" y="1895060"/>
            <a:ext cx="2857500" cy="286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993D6-6EA6-42D2-A812-DF4C07C73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88" y="1895058"/>
            <a:ext cx="2743200" cy="286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E10FA-1471-45F6-A458-2AC8E1DDA92F}"/>
              </a:ext>
            </a:extLst>
          </p:cNvPr>
          <p:cNvSpPr txBox="1"/>
          <p:nvPr/>
        </p:nvSpPr>
        <p:spPr>
          <a:xfrm>
            <a:off x="2266122" y="662608"/>
            <a:ext cx="825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ভালভাবে লক্ষ কর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7547E-A021-4188-8754-20F0B03190A1}"/>
              </a:ext>
            </a:extLst>
          </p:cNvPr>
          <p:cNvSpPr txBox="1"/>
          <p:nvPr/>
        </p:nvSpPr>
        <p:spPr>
          <a:xfrm>
            <a:off x="463826" y="5123067"/>
            <a:ext cx="104957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পরীক্ষার ফলাফল,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ডাউনলোড, ভর্তির আবেদন, অনলাইনে পরীক্ষা দেয়া যায়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658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FEDBC-46BC-42B5-9AFA-E569AD8FA671}"/>
              </a:ext>
            </a:extLst>
          </p:cNvPr>
          <p:cNvSpPr txBox="1"/>
          <p:nvPr/>
        </p:nvSpPr>
        <p:spPr>
          <a:xfrm>
            <a:off x="3763617" y="662608"/>
            <a:ext cx="429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F06B9-F2E8-4554-92C4-B9745132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4" y="2032856"/>
            <a:ext cx="5420139" cy="27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2E6A3-5808-40FF-BA8A-F09C1C8D1F43}"/>
              </a:ext>
            </a:extLst>
          </p:cNvPr>
          <p:cNvSpPr txBox="1"/>
          <p:nvPr/>
        </p:nvSpPr>
        <p:spPr>
          <a:xfrm>
            <a:off x="371059" y="5487506"/>
            <a:ext cx="1119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ব্যবহার বর্ণনা করে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384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2021-02-01T05:17:39Z</dcterms:created>
  <dcterms:modified xsi:type="dcterms:W3CDTF">2021-02-03T05:35:18Z</dcterms:modified>
</cp:coreProperties>
</file>