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07" r:id="rId5"/>
  </p:sldMasterIdLst>
  <p:sldIdLst>
    <p:sldId id="270" r:id="rId6"/>
    <p:sldId id="256" r:id="rId7"/>
    <p:sldId id="257" r:id="rId8"/>
    <p:sldId id="258" r:id="rId9"/>
    <p:sldId id="261" r:id="rId10"/>
    <p:sldId id="279" r:id="rId11"/>
    <p:sldId id="259" r:id="rId12"/>
    <p:sldId id="260" r:id="rId13"/>
    <p:sldId id="271" r:id="rId14"/>
    <p:sldId id="264" r:id="rId15"/>
    <p:sldId id="272" r:id="rId16"/>
    <p:sldId id="262" r:id="rId17"/>
    <p:sldId id="263" r:id="rId18"/>
    <p:sldId id="266" r:id="rId19"/>
    <p:sldId id="267" r:id="rId20"/>
    <p:sldId id="274" r:id="rId21"/>
    <p:sldId id="277" r:id="rId22"/>
    <p:sldId id="268" r:id="rId23"/>
    <p:sldId id="278" r:id="rId24"/>
    <p:sldId id="269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532E-EE33-41B9-BEE0-01BE0F89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46AF7-B08A-4E48-A2C0-EA3746183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8851-E5A4-43A4-8B50-C78303DD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F4E98-0D49-46B3-9878-AC976A83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3583E-6A8C-4324-BEA1-0B193E18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30C5-BB4C-45A6-802E-CC036A12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212EF-7BF0-42A2-BBC2-CAD323F7B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AF7F5-0BFD-49FA-A68E-998BF745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3DDEC-69B3-4EAB-B6E5-6EE71A3F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81352-0BF7-461D-A735-4E8B55D0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2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2A91A-1903-4D6E-BB3B-A9AD170AD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140C-A406-40D9-AF13-C45353D1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86310-9CC6-44BE-B064-5DC367F7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756F-D007-4A2C-A210-AA969949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B0A6-C486-4485-8AD1-AA60EC82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5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7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8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6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3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98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D878-9FA7-4221-B3EC-F45C0273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1F7B-FF50-4BCA-9A7E-2DE68C25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63EE-60F2-48C9-810E-17F3DFBE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60938-C37D-4B7E-8A15-C5C22362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2F24A-280B-4EB7-84C7-592022E5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4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01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7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026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31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988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8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4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755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0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7292-30A4-4AA8-913E-7EC93B38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21129-2CCB-4D16-90DD-416B09F7C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10565-4A55-4AFB-8106-AA54ABC9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949B2-5088-4072-A1A7-ACC7485F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9D46C-E649-4566-8075-D933C2ED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82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50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018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42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07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39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86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470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8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406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138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AA1A-BC2D-4162-AE64-9A87F6D9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667F5-E1B9-4605-91CA-6EB6F9CB8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01A41-661F-49BD-AA26-A711A5B76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6CC9A-77D9-41D7-BBA8-E6F1E3F5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08806-0562-489C-A58C-A8DB5DC9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501C2-D230-421F-B0F6-71066D0F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63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28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05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70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30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69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8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17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59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5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3EB3-5235-4F2C-B659-2C3CA5EE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BFBCF-3AE0-49DD-BD9C-54DCFAC44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0A26A-E221-48AD-966B-917BE04FD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47385-8614-4962-B78E-137F7227F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4297E-5FCC-43FB-BE57-14D5DD6F9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1A0B1-D7B6-4B5C-B524-BF553D2A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C4215-B575-4AC2-B71F-B055CC10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DAFEC-8ACE-4F2E-9FC6-FAB303D9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69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268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2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95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24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89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413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34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593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6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3560-14EF-4B89-84F0-FE0F5C9A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DFFE8-F5AB-4EA3-B5EC-984A34AB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19BBF-F59E-48C9-AD77-AD819AD9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F63D7-8EFD-4798-9F1E-71FDF50D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29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93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47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651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27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7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84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794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247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269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5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1702F-3617-4A5C-BF27-2C399467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BCC6A-7774-4811-9F06-C13EAB31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06529-9B21-455A-83A3-4DD28214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20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78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0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DD52-B378-4AE4-9700-24D5F3EF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EB9BC-F223-45CB-820C-D2EFDF8B6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42A9E-86DD-4F59-A579-76E967A76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C5F6A-9C5E-4703-BD7D-ECE70EC5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8784A-E8BE-412A-A2B6-953B27036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342A3-DC16-4785-85A1-B3DA6DA4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4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DB87-6CB9-41A7-B250-CDB5A545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A47DB-D6A8-4CF9-82FC-6CBF26BEB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DCAE0-2F2A-43FB-8DE0-E80A5D9C8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99452-4400-46E4-AEE3-2855F6EB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947C1-A756-43D9-8DF8-B6BFC50F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1D66A-79F7-468A-B050-6C7AA4DF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9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A202B-2A28-4148-B3DA-21610F6A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529E6-D2FB-4783-AA53-B45102B62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4F3FB-E406-4B4E-BBEA-A9DF8EE64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89077-77FD-44C2-85A4-A5CD1247D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90C87-F319-4A99-BF65-9224EDC1F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28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4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D92C-0EFF-4489-B8FF-5B5D2BC578C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2FB3AC8-40C7-4860-AFB1-966A5A76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7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E3EC0-B6D9-4C10-ACF9-EDC49C819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" y="171450"/>
            <a:ext cx="11844337" cy="6557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9F0BB8-73D2-436F-8F57-1C42B955525C}"/>
              </a:ext>
            </a:extLst>
          </p:cNvPr>
          <p:cNvSpPr/>
          <p:nvPr/>
        </p:nvSpPr>
        <p:spPr>
          <a:xfrm>
            <a:off x="739422" y="281285"/>
            <a:ext cx="107131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 to my today class.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BB972-ACC8-42B2-AA81-572043EC6B05}"/>
              </a:ext>
            </a:extLst>
          </p:cNvPr>
          <p:cNvSpPr txBox="1"/>
          <p:nvPr/>
        </p:nvSpPr>
        <p:spPr>
          <a:xfrm>
            <a:off x="233362" y="458956"/>
            <a:ext cx="6453188" cy="55707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 in the picture?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People,tree,train,building,travling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bag.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Where are the people?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The people are in the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relwaystation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What are the people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doingin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the picture?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Two girl are seating on a plat from chair.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They are talking with each other.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Some people stand are moving in the station .Some people are seating in the train and waiting.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Some people are moving.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1FD68-8DC0-432B-B327-51D8A59C0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8658" r="8068" b="6546"/>
          <a:stretch/>
        </p:blipFill>
        <p:spPr>
          <a:xfrm>
            <a:off x="7021688" y="320365"/>
            <a:ext cx="4936949" cy="62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59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D2875-5763-414B-84AA-EB615C8B5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26" r="34312"/>
          <a:stretch/>
        </p:blipFill>
        <p:spPr bwMode="auto">
          <a:xfrm>
            <a:off x="1170520" y="1179793"/>
            <a:ext cx="1862668" cy="4352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F4BBE5-82A1-4EC4-AD33-52E1EEDCD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171"/>
          <a:stretch/>
        </p:blipFill>
        <p:spPr bwMode="auto">
          <a:xfrm>
            <a:off x="8980137" y="1459947"/>
            <a:ext cx="1727546" cy="4153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168E2-38D2-4A5D-A757-09B68DF54F77}"/>
              </a:ext>
            </a:extLst>
          </p:cNvPr>
          <p:cNvSpPr txBox="1"/>
          <p:nvPr/>
        </p:nvSpPr>
        <p:spPr>
          <a:xfrm>
            <a:off x="3462865" y="2997905"/>
            <a:ext cx="5266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Look at them and enjoy the conversation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6B0C8-D972-41A1-8ECB-E23A1AA4A069}"/>
              </a:ext>
            </a:extLst>
          </p:cNvPr>
          <p:cNvSpPr txBox="1"/>
          <p:nvPr/>
        </p:nvSpPr>
        <p:spPr>
          <a:xfrm>
            <a:off x="3802381" y="1480587"/>
            <a:ext cx="489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Look at the </a:t>
            </a:r>
            <a:r>
              <a:rPr lang="en-US" sz="3600" b="1" dirty="0" err="1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pictur</a:t>
            </a:r>
            <a:endParaRPr lang="en-US" sz="3600" b="1" dirty="0"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EEB2B5-3601-48CE-8EA3-7858EA954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1217" y="2799733"/>
            <a:ext cx="6490724" cy="891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396A4D-1C00-42E1-8C58-C166A7E96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5833298"/>
            <a:ext cx="12152210" cy="891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53D177-8D97-4CD2-BDB3-B8732EA02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45972" y="2829455"/>
            <a:ext cx="6490724" cy="891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7095B-15CB-40E2-92E9-437CA5396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0" y="288535"/>
            <a:ext cx="11884480" cy="8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36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190C-4903-4A47-AE1B-42A26F83BB1A}"/>
              </a:ext>
            </a:extLst>
          </p:cNvPr>
          <p:cNvSpPr/>
          <p:nvPr/>
        </p:nvSpPr>
        <p:spPr>
          <a:xfrm>
            <a:off x="0" y="-1"/>
            <a:ext cx="12192000" cy="127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Take your book Open your  book At page No  2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FA3B6-4277-44AA-860F-578C630C1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6574" b="5567"/>
          <a:stretch/>
        </p:blipFill>
        <p:spPr>
          <a:xfrm>
            <a:off x="0" y="1411089"/>
            <a:ext cx="12192000" cy="5034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070F44-E6E8-4830-B302-3EE4ED2B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67" y="135445"/>
            <a:ext cx="1115838" cy="10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585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-Down 1">
            <a:extLst>
              <a:ext uri="{FF2B5EF4-FFF2-40B4-BE49-F238E27FC236}">
                <a16:creationId xmlns:a16="http://schemas.microsoft.com/office/drawing/2014/main" id="{38F8BC2D-6B57-4ABD-A702-2F092CE08DE9}"/>
              </a:ext>
            </a:extLst>
          </p:cNvPr>
          <p:cNvSpPr/>
          <p:nvPr/>
        </p:nvSpPr>
        <p:spPr>
          <a:xfrm>
            <a:off x="2756706" y="451556"/>
            <a:ext cx="6184096" cy="1888494"/>
          </a:xfrm>
          <a:prstGeom prst="upDownArrow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Teacher read loudly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2BCAC-F1DF-4E42-B679-5237F1D9F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6574" b="5567"/>
          <a:stretch/>
        </p:blipFill>
        <p:spPr>
          <a:xfrm>
            <a:off x="5108222" y="2204584"/>
            <a:ext cx="6829778" cy="3589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F4C9E3-26A2-4A53-AB46-9AFD52E198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7322" y="2204584"/>
            <a:ext cx="4980900" cy="35890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96850"/>
          </a:sp3d>
        </p:spPr>
      </p:pic>
    </p:spTree>
    <p:extLst>
      <p:ext uri="{BB962C8B-B14F-4D97-AF65-F5344CB8AC3E}">
        <p14:creationId xmlns:p14="http://schemas.microsoft.com/office/powerpoint/2010/main" val="16350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BD7EE0-3F8C-4AA6-A9CB-97D7471FB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6574" b="5567"/>
          <a:stretch/>
        </p:blipFill>
        <p:spPr>
          <a:xfrm>
            <a:off x="6592712" y="535340"/>
            <a:ext cx="5362222" cy="5761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D84307-E5FC-4DDC-8671-0C5473DC9878}"/>
              </a:ext>
            </a:extLst>
          </p:cNvPr>
          <p:cNvSpPr txBox="1"/>
          <p:nvPr/>
        </p:nvSpPr>
        <p:spPr>
          <a:xfrm>
            <a:off x="541867" y="391407"/>
            <a:ext cx="5933193" cy="31393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Student Reading with Teacher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376BAF-21D0-4337-A5C9-F7297A2370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1867" y="3640018"/>
            <a:ext cx="5791545" cy="24536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96850"/>
          </a:sp3d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1DF30962-A2F6-4B43-98C2-2F013767A8C6}"/>
              </a:ext>
            </a:extLst>
          </p:cNvPr>
          <p:cNvSpPr/>
          <p:nvPr/>
        </p:nvSpPr>
        <p:spPr>
          <a:xfrm>
            <a:off x="79022" y="0"/>
            <a:ext cx="12112978" cy="6858000"/>
          </a:xfrm>
          <a:prstGeom prst="frame">
            <a:avLst>
              <a:gd name="adj1" fmla="val 4434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815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1DE976-D416-423D-A3CB-0107D976DEBD}"/>
              </a:ext>
            </a:extLst>
          </p:cNvPr>
          <p:cNvSpPr txBox="1"/>
          <p:nvPr/>
        </p:nvSpPr>
        <p:spPr>
          <a:xfrm>
            <a:off x="6780600" y="2107353"/>
            <a:ext cx="525568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because,spend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her holiday with her father.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369612-6859-4AD9-A216-253684F42314}"/>
              </a:ext>
            </a:extLst>
          </p:cNvPr>
          <p:cNvSpPr txBox="1"/>
          <p:nvPr/>
        </p:nvSpPr>
        <p:spPr>
          <a:xfrm>
            <a:off x="6774992" y="3716000"/>
            <a:ext cx="518135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No,I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am from Sylhet.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98854B-B658-4A3E-896F-F7A6FCE339B8}"/>
              </a:ext>
            </a:extLst>
          </p:cNvPr>
          <p:cNvSpPr txBox="1"/>
          <p:nvPr/>
        </p:nvSpPr>
        <p:spPr>
          <a:xfrm>
            <a:off x="6774993" y="5483265"/>
            <a:ext cx="51813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400" b="1" dirty="0">
                <a:latin typeface="Arial Black" panose="020B0A04020102020204" pitchFamily="34" charset="0"/>
                <a:cs typeface="NikoshBAN" panose="02000000000000000000" pitchFamily="2" charset="0"/>
              </a:rPr>
              <a:t>10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minute.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90BDE0-EAA0-423F-B862-80A5D6D8D134}"/>
              </a:ext>
            </a:extLst>
          </p:cNvPr>
          <p:cNvSpPr txBox="1"/>
          <p:nvPr/>
        </p:nvSpPr>
        <p:spPr>
          <a:xfrm>
            <a:off x="6774993" y="6218966"/>
            <a:ext cx="51813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Railway station.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1FBE-1415-4394-95A7-E8A9B786B2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34"/>
          <a:stretch/>
        </p:blipFill>
        <p:spPr>
          <a:xfrm rot="10800000" flipH="1" flipV="1">
            <a:off x="309596" y="857367"/>
            <a:ext cx="5923725" cy="60851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CD335-99C7-4BDC-8325-22B411DE5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4" b="57669"/>
          <a:stretch/>
        </p:blipFill>
        <p:spPr>
          <a:xfrm rot="10800000" flipH="1" flipV="1">
            <a:off x="309596" y="2360754"/>
            <a:ext cx="5999757" cy="75971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288FD-262C-45B8-8720-88F65EF1B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2" b="70452"/>
          <a:stretch/>
        </p:blipFill>
        <p:spPr>
          <a:xfrm rot="10800000" flipH="1" flipV="1">
            <a:off x="271580" y="1620051"/>
            <a:ext cx="5999756" cy="75971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618AFB-1D87-45A3-808C-29FE604FA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3" b="42171"/>
          <a:stretch/>
        </p:blipFill>
        <p:spPr>
          <a:xfrm rot="10800000" flipH="1" flipV="1">
            <a:off x="316883" y="3206107"/>
            <a:ext cx="5677976" cy="86591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15E85-FA09-4B91-8707-0F01D754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2" b="29111"/>
          <a:stretch/>
        </p:blipFill>
        <p:spPr>
          <a:xfrm rot="10800000" flipH="1" flipV="1">
            <a:off x="220573" y="4187920"/>
            <a:ext cx="5310562" cy="82448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2DCF4-06B8-4383-91C0-F1AC7E5D3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1" b="15060"/>
          <a:stretch/>
        </p:blipFill>
        <p:spPr>
          <a:xfrm rot="10800000" flipH="1" flipV="1">
            <a:off x="235655" y="5091798"/>
            <a:ext cx="5659557" cy="69156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3F134-4916-4497-8815-78F0F84FC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2"/>
          <a:stretch/>
        </p:blipFill>
        <p:spPr>
          <a:xfrm rot="10800000" flipH="1" flipV="1">
            <a:off x="250904" y="5848132"/>
            <a:ext cx="5743955" cy="76968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9D0C64-13D9-4971-90BA-DEFCE4688B32}"/>
              </a:ext>
            </a:extLst>
          </p:cNvPr>
          <p:cNvSpPr txBox="1"/>
          <p:nvPr/>
        </p:nvSpPr>
        <p:spPr>
          <a:xfrm>
            <a:off x="6774991" y="1105269"/>
            <a:ext cx="518135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Jessica is going to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chattogram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32281436-5E5D-4C58-A246-0A1C2FE9FA33}"/>
              </a:ext>
            </a:extLst>
          </p:cNvPr>
          <p:cNvSpPr/>
          <p:nvPr/>
        </p:nvSpPr>
        <p:spPr>
          <a:xfrm flipH="1" flipV="1">
            <a:off x="6733788" y="1161623"/>
            <a:ext cx="616641" cy="341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A76A2-A9D6-4D6E-9AED-FB13FB9BF2F8}"/>
              </a:ext>
            </a:extLst>
          </p:cNvPr>
          <p:cNvSpPr txBox="1"/>
          <p:nvPr/>
        </p:nvSpPr>
        <p:spPr>
          <a:xfrm>
            <a:off x="6774991" y="2973232"/>
            <a:ext cx="510515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   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Jessica come from United Kingdom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DC78E4C-C123-4CFB-A0E6-8F0C8B29E094}"/>
              </a:ext>
            </a:extLst>
          </p:cNvPr>
          <p:cNvSpPr/>
          <p:nvPr/>
        </p:nvSpPr>
        <p:spPr>
          <a:xfrm flipH="1" flipV="1">
            <a:off x="6733790" y="6300351"/>
            <a:ext cx="616641" cy="341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04831D0C-CAE0-4711-9673-8EA50D546238}"/>
              </a:ext>
            </a:extLst>
          </p:cNvPr>
          <p:cNvSpPr/>
          <p:nvPr/>
        </p:nvSpPr>
        <p:spPr>
          <a:xfrm flipH="1" flipV="1">
            <a:off x="6774993" y="5506921"/>
            <a:ext cx="616641" cy="341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4A4CEBEF-2DF9-4627-BFEB-951D7A3F3F4B}"/>
              </a:ext>
            </a:extLst>
          </p:cNvPr>
          <p:cNvSpPr/>
          <p:nvPr/>
        </p:nvSpPr>
        <p:spPr>
          <a:xfrm flipH="1" flipV="1">
            <a:off x="6733789" y="3028994"/>
            <a:ext cx="616641" cy="341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D4454A5-A927-468B-9294-8DC100C41D40}"/>
              </a:ext>
            </a:extLst>
          </p:cNvPr>
          <p:cNvSpPr/>
          <p:nvPr/>
        </p:nvSpPr>
        <p:spPr>
          <a:xfrm flipH="1" flipV="1">
            <a:off x="6774992" y="3795159"/>
            <a:ext cx="616640" cy="341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A394AD-2340-4282-8A7D-E8C4696F1E18}"/>
              </a:ext>
            </a:extLst>
          </p:cNvPr>
          <p:cNvSpPr txBox="1"/>
          <p:nvPr/>
        </p:nvSpPr>
        <p:spPr>
          <a:xfrm>
            <a:off x="6774993" y="4533086"/>
            <a:ext cx="51813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Sylhet.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6287E4C6-4E95-42E7-8744-DC3BC49DE0BA}"/>
              </a:ext>
            </a:extLst>
          </p:cNvPr>
          <p:cNvSpPr/>
          <p:nvPr/>
        </p:nvSpPr>
        <p:spPr>
          <a:xfrm flipH="1" flipV="1">
            <a:off x="6774993" y="4609034"/>
            <a:ext cx="616641" cy="341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2050ABC2-785A-4D21-B19B-4BF91D6D681D}"/>
              </a:ext>
            </a:extLst>
          </p:cNvPr>
          <p:cNvSpPr/>
          <p:nvPr/>
        </p:nvSpPr>
        <p:spPr>
          <a:xfrm flipH="1" flipV="1">
            <a:off x="6733787" y="2176302"/>
            <a:ext cx="616641" cy="3412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CB07F-035F-4DED-A277-1F92947D699C}"/>
              </a:ext>
            </a:extLst>
          </p:cNvPr>
          <p:cNvSpPr txBox="1"/>
          <p:nvPr/>
        </p:nvSpPr>
        <p:spPr>
          <a:xfrm>
            <a:off x="309596" y="162447"/>
            <a:ext cx="10769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G W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Now Ask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9917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4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4E00A6-2B41-49CD-BFF5-4F03CD71F420}"/>
              </a:ext>
            </a:extLst>
          </p:cNvPr>
          <p:cNvGrpSpPr>
            <a:grpSpLocks/>
          </p:cNvGrpSpPr>
          <p:nvPr/>
        </p:nvGrpSpPr>
        <p:grpSpPr bwMode="auto">
          <a:xfrm>
            <a:off x="415565" y="241142"/>
            <a:ext cx="6085063" cy="6375716"/>
            <a:chOff x="17454" y="-334735"/>
            <a:chExt cx="6084699" cy="73540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CD752E-457A-4511-80A6-64F074687A93}"/>
                </a:ext>
              </a:extLst>
            </p:cNvPr>
            <p:cNvSpPr txBox="1"/>
            <p:nvPr/>
          </p:nvSpPr>
          <p:spPr>
            <a:xfrm>
              <a:off x="17454" y="-334735"/>
              <a:ext cx="6084699" cy="436654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 Read The Text Carefully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D88E2A-9698-4F6A-885B-D879D9816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54" y="4189211"/>
              <a:ext cx="5791199" cy="283009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B w="196850"/>
            </a:sp3d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BD7EE0-3F8C-4AA6-A9CB-97D7471FBA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6574" b="5567"/>
          <a:stretch/>
        </p:blipFill>
        <p:spPr>
          <a:xfrm>
            <a:off x="7394222" y="241142"/>
            <a:ext cx="4560711" cy="63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74ED1-39E2-4B37-92BF-4E60E511BBB3}"/>
              </a:ext>
            </a:extLst>
          </p:cNvPr>
          <p:cNvSpPr txBox="1"/>
          <p:nvPr/>
        </p:nvSpPr>
        <p:spPr>
          <a:xfrm>
            <a:off x="2389809" y="518808"/>
            <a:ext cx="8759687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Fill in the blanks with appropriate word from the box.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DD18EF-42CB-42CD-9487-A3B8871CC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858874"/>
              </p:ext>
            </p:extLst>
          </p:nvPr>
        </p:nvGraphicFramePr>
        <p:xfrm>
          <a:off x="1921566" y="1367030"/>
          <a:ext cx="8357704" cy="13894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0769">
                  <a:extLst>
                    <a:ext uri="{9D8B030D-6E8A-4147-A177-3AD203B41FA5}">
                      <a16:colId xmlns:a16="http://schemas.microsoft.com/office/drawing/2014/main" val="3332762141"/>
                    </a:ext>
                  </a:extLst>
                </a:gridCol>
                <a:gridCol w="2245645">
                  <a:extLst>
                    <a:ext uri="{9D8B030D-6E8A-4147-A177-3AD203B41FA5}">
                      <a16:colId xmlns:a16="http://schemas.microsoft.com/office/drawing/2014/main" val="2779609710"/>
                    </a:ext>
                  </a:extLst>
                </a:gridCol>
                <a:gridCol w="2245645">
                  <a:extLst>
                    <a:ext uri="{9D8B030D-6E8A-4147-A177-3AD203B41FA5}">
                      <a16:colId xmlns:a16="http://schemas.microsoft.com/office/drawing/2014/main" val="3241409326"/>
                    </a:ext>
                  </a:extLst>
                </a:gridCol>
                <a:gridCol w="2245645">
                  <a:extLst>
                    <a:ext uri="{9D8B030D-6E8A-4147-A177-3AD203B41FA5}">
                      <a16:colId xmlns:a16="http://schemas.microsoft.com/office/drawing/2014/main" val="1393396300"/>
                    </a:ext>
                  </a:extLst>
                </a:gridCol>
              </a:tblGrid>
              <a:tr h="69471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Herself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pleased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36313"/>
                  </a:ext>
                </a:extLst>
              </a:tr>
              <a:tr h="69471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lives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Railway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850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E2A079-555E-4CC9-9850-A2C855762CC7}"/>
              </a:ext>
            </a:extLst>
          </p:cNvPr>
          <p:cNvSpPr txBox="1"/>
          <p:nvPr/>
        </p:nvSpPr>
        <p:spPr>
          <a:xfrm>
            <a:off x="543339" y="3322982"/>
            <a:ext cx="10893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a)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Sima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introduces -----------------------------------to Jessica.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b)Both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Sima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and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Jassica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are at the-------------station.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c)Jessica is going to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chattogram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with her------------------.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d)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Sima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-------- -----------------------------------------from Sylhet.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e)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Sima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and Jessica are -------------to meet each other.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16C61-8642-4CDE-B0D4-25C962A46ECB}"/>
              </a:ext>
            </a:extLst>
          </p:cNvPr>
          <p:cNvSpPr txBox="1"/>
          <p:nvPr/>
        </p:nvSpPr>
        <p:spPr>
          <a:xfrm>
            <a:off x="371061" y="404310"/>
            <a:ext cx="185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P  W</a:t>
            </a:r>
          </a:p>
        </p:txBody>
      </p:sp>
    </p:spTree>
    <p:extLst>
      <p:ext uri="{BB962C8B-B14F-4D97-AF65-F5344CB8AC3E}">
        <p14:creationId xmlns:p14="http://schemas.microsoft.com/office/powerpoint/2010/main" val="17305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79C25-92C2-49CA-81B8-AE00764C197E}"/>
              </a:ext>
            </a:extLst>
          </p:cNvPr>
          <p:cNvSpPr txBox="1"/>
          <p:nvPr/>
        </p:nvSpPr>
        <p:spPr>
          <a:xfrm>
            <a:off x="3514725" y="442912"/>
            <a:ext cx="55435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True or </a:t>
            </a:r>
            <a:r>
              <a:rPr lang="en-US" sz="3600" b="1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flase</a:t>
            </a:r>
            <a:endParaRPr lang="en-US" sz="3600" b="1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E23C7-95D8-4A77-B98D-714E51E236B2}"/>
              </a:ext>
            </a:extLst>
          </p:cNvPr>
          <p:cNvSpPr txBox="1"/>
          <p:nvPr/>
        </p:nvSpPr>
        <p:spPr>
          <a:xfrm>
            <a:off x="1592085" y="1443317"/>
            <a:ext cx="672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Jessica going to Sylhet.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8AFBA-62CE-4125-90B2-E63C0C4A5AE0}"/>
              </a:ext>
            </a:extLst>
          </p:cNvPr>
          <p:cNvSpPr txBox="1"/>
          <p:nvPr/>
        </p:nvSpPr>
        <p:spPr>
          <a:xfrm>
            <a:off x="1643063" y="2307695"/>
            <a:ext cx="987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Jessica come from the United kingdom.</a:t>
            </a:r>
          </a:p>
          <a:p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4BC90-BF13-4172-8AF8-2A8895725E68}"/>
              </a:ext>
            </a:extLst>
          </p:cNvPr>
          <p:cNvSpPr txBox="1"/>
          <p:nvPr/>
        </p:nvSpPr>
        <p:spPr>
          <a:xfrm>
            <a:off x="1594026" y="3231025"/>
            <a:ext cx="8954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Our train is leaving </a:t>
            </a:r>
            <a:r>
              <a:rPr lang="en-US" sz="36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15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minute.</a:t>
            </a:r>
          </a:p>
          <a:p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780D3-75B7-405E-A290-DB285EFD90E0}"/>
              </a:ext>
            </a:extLst>
          </p:cNvPr>
          <p:cNvSpPr txBox="1"/>
          <p:nvPr/>
        </p:nvSpPr>
        <p:spPr>
          <a:xfrm>
            <a:off x="1592085" y="4293865"/>
            <a:ext cx="6371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Have a nice journey.</a:t>
            </a:r>
          </a:p>
          <a:p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10885-D8E4-43D1-9FA9-91CA3946F696}"/>
              </a:ext>
            </a:extLst>
          </p:cNvPr>
          <p:cNvSpPr txBox="1"/>
          <p:nvPr/>
        </p:nvSpPr>
        <p:spPr>
          <a:xfrm>
            <a:off x="1592085" y="5508835"/>
            <a:ext cx="685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Nice to meeting you.</a:t>
            </a:r>
          </a:p>
          <a:p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C3CFB-F542-4DBD-AEF1-63FBE99ABCEE}"/>
              </a:ext>
            </a:extLst>
          </p:cNvPr>
          <p:cNvSpPr txBox="1"/>
          <p:nvPr/>
        </p:nvSpPr>
        <p:spPr>
          <a:xfrm>
            <a:off x="636104" y="442912"/>
            <a:ext cx="208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I W</a:t>
            </a:r>
          </a:p>
        </p:txBody>
      </p:sp>
    </p:spTree>
    <p:extLst>
      <p:ext uri="{BB962C8B-B14F-4D97-AF65-F5344CB8AC3E}">
        <p14:creationId xmlns:p14="http://schemas.microsoft.com/office/powerpoint/2010/main" val="14196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41173-0FFF-4F3E-AA4F-024422F8249F}"/>
              </a:ext>
            </a:extLst>
          </p:cNvPr>
          <p:cNvSpPr txBox="1"/>
          <p:nvPr/>
        </p:nvSpPr>
        <p:spPr>
          <a:xfrm>
            <a:off x="861392" y="583095"/>
            <a:ext cx="367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7DD36-5E8C-45F0-B078-492E6CB376D9}"/>
              </a:ext>
            </a:extLst>
          </p:cNvPr>
          <p:cNvSpPr txBox="1"/>
          <p:nvPr/>
        </p:nvSpPr>
        <p:spPr>
          <a:xfrm>
            <a:off x="2696817" y="1665442"/>
            <a:ext cx="7699513" cy="64633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Read the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tex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one by 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54FC1-915C-4F8D-89DA-544CD7788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6574" b="5567"/>
          <a:stretch/>
        </p:blipFill>
        <p:spPr>
          <a:xfrm>
            <a:off x="1086678" y="2747789"/>
            <a:ext cx="10018643" cy="35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E2664F-E776-4424-B292-7F39794509AC}"/>
              </a:ext>
            </a:extLst>
          </p:cNvPr>
          <p:cNvSpPr txBox="1"/>
          <p:nvPr/>
        </p:nvSpPr>
        <p:spPr>
          <a:xfrm>
            <a:off x="2444046" y="171230"/>
            <a:ext cx="617502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Identity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024297-FF07-417B-ACE6-CE9B94910A85}"/>
              </a:ext>
            </a:extLst>
          </p:cNvPr>
          <p:cNvSpPr/>
          <p:nvPr/>
        </p:nvSpPr>
        <p:spPr>
          <a:xfrm>
            <a:off x="270934" y="1854678"/>
            <a:ext cx="6175023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</a:p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NAME:ROMJAN ALI</a:t>
            </a:r>
          </a:p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Assistent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teacher</a:t>
            </a:r>
          </a:p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Majer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gaon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govt primary school.</a:t>
            </a:r>
          </a:p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Companigonj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Sylhet.</a:t>
            </a:r>
          </a:p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Mobail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:01724354399</a:t>
            </a:r>
            <a:endParaRPr lang="bn-IN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3907A-00EC-4582-93D1-3762C8E47339}"/>
              </a:ext>
            </a:extLst>
          </p:cNvPr>
          <p:cNvSpPr/>
          <p:nvPr/>
        </p:nvSpPr>
        <p:spPr>
          <a:xfrm>
            <a:off x="6724741" y="2008566"/>
            <a:ext cx="52832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</a:t>
            </a:r>
          </a:p>
          <a:p>
            <a:pPr algn="ctr"/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Class:five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Sub:english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 :one,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dern No. 20" panose="02070704070505020303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:one,page,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2</a:t>
            </a:r>
          </a:p>
          <a:p>
            <a:pPr algn="ctr"/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Activity:A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Date :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dern No. 20" panose="02070704070505020303" pitchFamily="18" charset="0"/>
                <a:cs typeface="NikoshBAN" panose="02000000000000000000" pitchFamily="2" charset="0"/>
              </a:rPr>
              <a:t>01/02/2021</a:t>
            </a:r>
          </a:p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Time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:40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MINITE</a:t>
            </a:r>
            <a:endParaRPr lang="b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70043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C30B8-628D-4B05-8A3A-921B1955F6F6}"/>
              </a:ext>
            </a:extLst>
          </p:cNvPr>
          <p:cNvSpPr txBox="1"/>
          <p:nvPr/>
        </p:nvSpPr>
        <p:spPr>
          <a:xfrm>
            <a:off x="2728914" y="372534"/>
            <a:ext cx="71580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    </a:t>
            </a:r>
            <a:r>
              <a:rPr lang="en-US" sz="3600" b="1" dirty="0" err="1"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Rebemember</a:t>
            </a:r>
            <a:r>
              <a:rPr lang="en-US" sz="3600" b="1" dirty="0"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the  lesson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D2B75-2F1C-435B-9D7F-E707FDAEC317}"/>
              </a:ext>
            </a:extLst>
          </p:cNvPr>
          <p:cNvSpPr txBox="1"/>
          <p:nvPr/>
        </p:nvSpPr>
        <p:spPr>
          <a:xfrm>
            <a:off x="1744131" y="2090172"/>
            <a:ext cx="87037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বলবঃ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bay,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Nicc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meet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you,Take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care,see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 again,</a:t>
            </a:r>
          </a:p>
          <a:p>
            <a:r>
              <a:rPr lang="en-US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980146-2931-4CED-BEA3-67B7B4E60907}"/>
              </a:ext>
            </a:extLst>
          </p:cNvPr>
          <p:cNvSpPr txBox="1"/>
          <p:nvPr/>
        </p:nvSpPr>
        <p:spPr>
          <a:xfrm>
            <a:off x="476954" y="5008138"/>
            <a:ext cx="11238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 have learnt how to introduce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myself,greet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people and take people take leave of someone.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23128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4A1700-083C-4532-BB1B-C06E842C7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F5A051-02A4-4D06-8169-881A5D72358B}"/>
              </a:ext>
            </a:extLst>
          </p:cNvPr>
          <p:cNvSpPr txBox="1"/>
          <p:nvPr/>
        </p:nvSpPr>
        <p:spPr>
          <a:xfrm>
            <a:off x="564444" y="361244"/>
            <a:ext cx="3273778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7DEBB-5ECB-49BA-8882-B6A809A96943}"/>
              </a:ext>
            </a:extLst>
          </p:cNvPr>
          <p:cNvSpPr txBox="1"/>
          <p:nvPr/>
        </p:nvSpPr>
        <p:spPr>
          <a:xfrm>
            <a:off x="1171222" y="5432736"/>
            <a:ext cx="9849556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Write five sentences about yourself </a:t>
            </a:r>
          </a:p>
        </p:txBody>
      </p:sp>
    </p:spTree>
    <p:extLst>
      <p:ext uri="{BB962C8B-B14F-4D97-AF65-F5344CB8AC3E}">
        <p14:creationId xmlns:p14="http://schemas.microsoft.com/office/powerpoint/2010/main" val="418681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57BF2-7668-4E4B-8AF7-4D6D529FE6B9}"/>
              </a:ext>
            </a:extLst>
          </p:cNvPr>
          <p:cNvSpPr txBox="1"/>
          <p:nvPr/>
        </p:nvSpPr>
        <p:spPr>
          <a:xfrm>
            <a:off x="666045" y="221229"/>
            <a:ext cx="9584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No more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65290-F873-4DEB-87B9-3E98B43C8AB7}"/>
              </a:ext>
            </a:extLst>
          </p:cNvPr>
          <p:cNvSpPr txBox="1"/>
          <p:nvPr/>
        </p:nvSpPr>
        <p:spPr>
          <a:xfrm>
            <a:off x="1591734" y="4780845"/>
            <a:ext cx="9256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Thanks to all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4EB50-C59B-4508-9243-A869DFBE5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659467"/>
            <a:ext cx="5355872" cy="31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0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EFF66-AE53-47C0-AC7E-B70632F7799C}"/>
              </a:ext>
            </a:extLst>
          </p:cNvPr>
          <p:cNvSpPr txBox="1"/>
          <p:nvPr/>
        </p:nvSpPr>
        <p:spPr>
          <a:xfrm>
            <a:off x="926337" y="1015920"/>
            <a:ext cx="4153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2BCD4-F5C8-45E6-B21B-CD99BB9A0EC2}"/>
              </a:ext>
            </a:extLst>
          </p:cNvPr>
          <p:cNvSpPr txBox="1"/>
          <p:nvPr/>
        </p:nvSpPr>
        <p:spPr>
          <a:xfrm>
            <a:off x="373828" y="4413502"/>
            <a:ext cx="742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Please,be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ready with your EFT book, not book  and pen.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48CA5-EB2E-42CF-A74F-83B1C84CB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78" y="302247"/>
            <a:ext cx="3362794" cy="302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BAAD7-D5E7-4934-93C0-72A4A276BD1C}"/>
              </a:ext>
            </a:extLst>
          </p:cNvPr>
          <p:cNvSpPr txBox="1"/>
          <p:nvPr/>
        </p:nvSpPr>
        <p:spPr>
          <a:xfrm>
            <a:off x="373828" y="2683933"/>
            <a:ext cx="703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This is our English text book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DCF64-314E-4DA1-9B32-7AAACB8C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25" y="4267614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038932E0-E982-4452-B9DF-5C42532C58A3}"/>
              </a:ext>
            </a:extLst>
          </p:cNvPr>
          <p:cNvSpPr txBox="1"/>
          <p:nvPr/>
        </p:nvSpPr>
        <p:spPr>
          <a:xfrm>
            <a:off x="986707" y="303609"/>
            <a:ext cx="10218585" cy="1028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04498" tIns="52249" rIns="104498" bIns="52249" rtlCol="0">
            <a:spAutoFit/>
          </a:bodyPr>
          <a:lstStyle>
            <a:defPPr>
              <a:defRPr lang="en-US"/>
            </a:defPPr>
            <a:lvl1pPr marL="0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2488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4976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67464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89953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12441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34929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417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79905" algn="l" defTabSz="1044976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Let’s sing a song together.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F0B3FF-364B-4177-A07B-EF487E81AD15}"/>
              </a:ext>
            </a:extLst>
          </p:cNvPr>
          <p:cNvSpPr/>
          <p:nvPr/>
        </p:nvSpPr>
        <p:spPr>
          <a:xfrm>
            <a:off x="3616784" y="1449667"/>
            <a:ext cx="4958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Hello, Hello</a:t>
            </a:r>
            <a:endParaRPr lang="en-US" sz="3200" dirty="0"/>
          </a:p>
        </p:txBody>
      </p:sp>
      <p:pic>
        <p:nvPicPr>
          <p:cNvPr id="5" name="yt1s.com - Hello  Super Simple Songs_v720P">
            <a:hlinkClick r:id="" action="ppaction://media"/>
            <a:extLst>
              <a:ext uri="{FF2B5EF4-FFF2-40B4-BE49-F238E27FC236}">
                <a16:creationId xmlns:a16="http://schemas.microsoft.com/office/drawing/2014/main" id="{325E4115-F7AF-4344-8309-9A550F19E1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6785" y="2034442"/>
            <a:ext cx="4958430" cy="27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66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0EDEB-9B05-485B-8BB7-750CED175A50}"/>
              </a:ext>
            </a:extLst>
          </p:cNvPr>
          <p:cNvSpPr txBox="1"/>
          <p:nvPr/>
        </p:nvSpPr>
        <p:spPr>
          <a:xfrm>
            <a:off x="195262" y="1228397"/>
            <a:ext cx="11801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Our today lesson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Hello, Hello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Unit:One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lesso:one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,page :Two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Activities,A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5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695A4-0AE0-41C3-9DCA-F7F1B86B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124178"/>
            <a:ext cx="11763022" cy="6389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22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0B932D-5E5F-4FB3-8B1A-AE0FC717D0C0}"/>
              </a:ext>
            </a:extLst>
          </p:cNvPr>
          <p:cNvSpPr txBox="1"/>
          <p:nvPr/>
        </p:nvSpPr>
        <p:spPr>
          <a:xfrm>
            <a:off x="3645694" y="387029"/>
            <a:ext cx="821531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At first ,lets go some new words</a:t>
            </a:r>
          </a:p>
          <a:p>
            <a:r>
              <a:rPr lang="en-US" sz="4000" dirty="0">
                <a:solidFill>
                  <a:srgbClr val="00B0F0"/>
                </a:solidFill>
              </a:rPr>
              <a:t>We are going to learns new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FCA88-00B1-4E31-8AEF-955D366375F0}"/>
              </a:ext>
            </a:extLst>
          </p:cNvPr>
          <p:cNvSpPr txBox="1"/>
          <p:nvPr/>
        </p:nvSpPr>
        <p:spPr>
          <a:xfrm>
            <a:off x="228600" y="2430945"/>
            <a:ext cx="332898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Introduce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42579-9163-43A0-BCB2-10F812ADB2C1}"/>
              </a:ext>
            </a:extLst>
          </p:cNvPr>
          <p:cNvSpPr txBox="1"/>
          <p:nvPr/>
        </p:nvSpPr>
        <p:spPr>
          <a:xfrm>
            <a:off x="328613" y="3790504"/>
            <a:ext cx="32289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Myself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4D512-389E-4E45-995F-BF874873A0FA}"/>
              </a:ext>
            </a:extLst>
          </p:cNvPr>
          <p:cNvSpPr txBox="1"/>
          <p:nvPr/>
        </p:nvSpPr>
        <p:spPr>
          <a:xfrm>
            <a:off x="328612" y="5250805"/>
            <a:ext cx="32289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Holiday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4E3BF-3A71-46CE-A398-86928D11A8C8}"/>
              </a:ext>
            </a:extLst>
          </p:cNvPr>
          <p:cNvSpPr txBox="1"/>
          <p:nvPr/>
        </p:nvSpPr>
        <p:spPr>
          <a:xfrm>
            <a:off x="228600" y="419950"/>
            <a:ext cx="31279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</a:p>
          <a:p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A4610-2AE6-4980-9EB2-1A2389DE4654}"/>
              </a:ext>
            </a:extLst>
          </p:cNvPr>
          <p:cNvSpPr txBox="1"/>
          <p:nvPr/>
        </p:nvSpPr>
        <p:spPr>
          <a:xfrm>
            <a:off x="3816701" y="2598443"/>
            <a:ext cx="4605867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To make known by name.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DE7D66-1F45-465A-99A3-D67C885DF161}"/>
              </a:ext>
            </a:extLst>
          </p:cNvPr>
          <p:cNvSpPr txBox="1"/>
          <p:nvPr/>
        </p:nvSpPr>
        <p:spPr>
          <a:xfrm>
            <a:off x="3939821" y="3948083"/>
            <a:ext cx="4482747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reflexive pronoun of 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1380B-96C6-428F-87D7-09E9022B7F20}"/>
              </a:ext>
            </a:extLst>
          </p:cNvPr>
          <p:cNvSpPr txBox="1"/>
          <p:nvPr/>
        </p:nvSpPr>
        <p:spPr>
          <a:xfrm>
            <a:off x="3939820" y="5373915"/>
            <a:ext cx="4482747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 time of rest from work.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46E55-B247-4C58-84D8-E0F911C510E7}"/>
              </a:ext>
            </a:extLst>
          </p:cNvPr>
          <p:cNvSpPr txBox="1"/>
          <p:nvPr/>
        </p:nvSpPr>
        <p:spPr>
          <a:xfrm>
            <a:off x="9482666" y="2503588"/>
            <a:ext cx="228035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85E33-486B-48E5-A4BF-EBAFADD7E14C}"/>
              </a:ext>
            </a:extLst>
          </p:cNvPr>
          <p:cNvSpPr txBox="1"/>
          <p:nvPr/>
        </p:nvSpPr>
        <p:spPr>
          <a:xfrm>
            <a:off x="9482666" y="3892748"/>
            <a:ext cx="228035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নিজে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39E75-8CD8-4C71-B82F-18E7CE2B416D}"/>
              </a:ext>
            </a:extLst>
          </p:cNvPr>
          <p:cNvSpPr txBox="1"/>
          <p:nvPr/>
        </p:nvSpPr>
        <p:spPr>
          <a:xfrm>
            <a:off x="9437510" y="5373914"/>
            <a:ext cx="228035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ছুটি বা অবকাশ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DB7128-CD3F-4F70-99AE-6769BE000A09}"/>
              </a:ext>
            </a:extLst>
          </p:cNvPr>
          <p:cNvSpPr txBox="1"/>
          <p:nvPr/>
        </p:nvSpPr>
        <p:spPr>
          <a:xfrm>
            <a:off x="4210756" y="1906973"/>
            <a:ext cx="27432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English meaning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94C29-A67F-4355-90C3-681388141CDC}"/>
              </a:ext>
            </a:extLst>
          </p:cNvPr>
          <p:cNvSpPr txBox="1"/>
          <p:nvPr/>
        </p:nvSpPr>
        <p:spPr>
          <a:xfrm>
            <a:off x="9482666" y="1845418"/>
            <a:ext cx="2190045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1F962-B037-46AC-8D3F-56EDD73DE5BA}"/>
              </a:ext>
            </a:extLst>
          </p:cNvPr>
          <p:cNvSpPr txBox="1"/>
          <p:nvPr/>
        </p:nvSpPr>
        <p:spPr>
          <a:xfrm>
            <a:off x="228600" y="1722308"/>
            <a:ext cx="219004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Word </a:t>
            </a:r>
          </a:p>
        </p:txBody>
      </p:sp>
    </p:spTree>
    <p:extLst>
      <p:ext uri="{BB962C8B-B14F-4D97-AF65-F5344CB8AC3E}">
        <p14:creationId xmlns:p14="http://schemas.microsoft.com/office/powerpoint/2010/main" val="112190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E35EA-952B-45A5-A980-8F58C98E2522}"/>
              </a:ext>
            </a:extLst>
          </p:cNvPr>
          <p:cNvSpPr txBox="1"/>
          <p:nvPr/>
        </p:nvSpPr>
        <p:spPr>
          <a:xfrm>
            <a:off x="3106120" y="428546"/>
            <a:ext cx="59797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                         </a:t>
            </a:r>
            <a:r>
              <a:rPr lang="en-US" sz="3600" b="1" dirty="0">
                <a:highlight>
                  <a:srgbClr val="808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</a:p>
          <a:p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59D0D-625C-46B5-857C-F084F7FB928E}"/>
              </a:ext>
            </a:extLst>
          </p:cNvPr>
          <p:cNvSpPr txBox="1"/>
          <p:nvPr/>
        </p:nvSpPr>
        <p:spPr>
          <a:xfrm>
            <a:off x="283633" y="2344220"/>
            <a:ext cx="2628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Really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A7C4C-AA75-4668-A6DA-0B94EEF65192}"/>
              </a:ext>
            </a:extLst>
          </p:cNvPr>
          <p:cNvSpPr txBox="1"/>
          <p:nvPr/>
        </p:nvSpPr>
        <p:spPr>
          <a:xfrm>
            <a:off x="346251" y="3524983"/>
            <a:ext cx="26289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Leave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E9F9F-C320-4847-9653-3B2F1BCF613A}"/>
              </a:ext>
            </a:extLst>
          </p:cNvPr>
          <p:cNvSpPr txBox="1"/>
          <p:nvPr/>
        </p:nvSpPr>
        <p:spPr>
          <a:xfrm>
            <a:off x="346251" y="4885038"/>
            <a:ext cx="26289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Journey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76672-3779-46B1-B7AB-CB88CD8A95C1}"/>
              </a:ext>
            </a:extLst>
          </p:cNvPr>
          <p:cNvSpPr txBox="1"/>
          <p:nvPr/>
        </p:nvSpPr>
        <p:spPr>
          <a:xfrm>
            <a:off x="9471377" y="2509984"/>
            <a:ext cx="228035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4DA61-533A-4D1E-9695-9CC90840B836}"/>
              </a:ext>
            </a:extLst>
          </p:cNvPr>
          <p:cNvSpPr txBox="1"/>
          <p:nvPr/>
        </p:nvSpPr>
        <p:spPr>
          <a:xfrm>
            <a:off x="3330223" y="2436554"/>
            <a:ext cx="5949244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Used  to refer to what is true or real.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99629-30CC-4649-A150-C70187D9E45C}"/>
              </a:ext>
            </a:extLst>
          </p:cNvPr>
          <p:cNvSpPr txBox="1"/>
          <p:nvPr/>
        </p:nvSpPr>
        <p:spPr>
          <a:xfrm>
            <a:off x="3267956" y="3648093"/>
            <a:ext cx="5949244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.To go away from somewhere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68A9A-DEF3-4C12-8535-EABC3500016C}"/>
              </a:ext>
            </a:extLst>
          </p:cNvPr>
          <p:cNvSpPr txBox="1"/>
          <p:nvPr/>
        </p:nvSpPr>
        <p:spPr>
          <a:xfrm>
            <a:off x="3330223" y="5000983"/>
            <a:ext cx="5949244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Travelling from one place to anther.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8A38C-83AC-4C9B-81D3-98C2EB306B78}"/>
              </a:ext>
            </a:extLst>
          </p:cNvPr>
          <p:cNvSpPr txBox="1"/>
          <p:nvPr/>
        </p:nvSpPr>
        <p:spPr>
          <a:xfrm>
            <a:off x="9510006" y="3648093"/>
            <a:ext cx="228035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ত্যাগ 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C0A9D-A32C-4F00-B937-DC0BEB3C446E}"/>
              </a:ext>
            </a:extLst>
          </p:cNvPr>
          <p:cNvSpPr txBox="1"/>
          <p:nvPr/>
        </p:nvSpPr>
        <p:spPr>
          <a:xfrm>
            <a:off x="9471377" y="5000982"/>
            <a:ext cx="228035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EBB9C-837D-4F03-B973-DC4B6193E01E}"/>
              </a:ext>
            </a:extLst>
          </p:cNvPr>
          <p:cNvSpPr txBox="1"/>
          <p:nvPr/>
        </p:nvSpPr>
        <p:spPr>
          <a:xfrm>
            <a:off x="4328407" y="1626184"/>
            <a:ext cx="27432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English meaning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1F465-85E9-4B73-8019-13C4AC48450C}"/>
              </a:ext>
            </a:extLst>
          </p:cNvPr>
          <p:cNvSpPr txBox="1"/>
          <p:nvPr/>
        </p:nvSpPr>
        <p:spPr>
          <a:xfrm>
            <a:off x="9600317" y="1564629"/>
            <a:ext cx="2190045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B22C1-3224-4F05-8418-26C46224E9F4}"/>
              </a:ext>
            </a:extLst>
          </p:cNvPr>
          <p:cNvSpPr txBox="1"/>
          <p:nvPr/>
        </p:nvSpPr>
        <p:spPr>
          <a:xfrm>
            <a:off x="346251" y="1503074"/>
            <a:ext cx="219004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Word </a:t>
            </a:r>
          </a:p>
        </p:txBody>
      </p:sp>
    </p:spTree>
    <p:extLst>
      <p:ext uri="{BB962C8B-B14F-4D97-AF65-F5344CB8AC3E}">
        <p14:creationId xmlns:p14="http://schemas.microsoft.com/office/powerpoint/2010/main" val="2753717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B6A015-71DF-4DDC-830E-4C430CA9C337}"/>
              </a:ext>
            </a:extLst>
          </p:cNvPr>
          <p:cNvSpPr txBox="1"/>
          <p:nvPr/>
        </p:nvSpPr>
        <p:spPr>
          <a:xfrm>
            <a:off x="338401" y="2291834"/>
            <a:ext cx="231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Nice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777EA-B2BB-4DE9-A75A-4418B98D322C}"/>
              </a:ext>
            </a:extLst>
          </p:cNvPr>
          <p:cNvSpPr txBox="1"/>
          <p:nvPr/>
        </p:nvSpPr>
        <p:spPr>
          <a:xfrm>
            <a:off x="365388" y="5831321"/>
            <a:ext cx="231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Meet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9F36E-813E-4ED6-82DE-E6BBA0848867}"/>
              </a:ext>
            </a:extLst>
          </p:cNvPr>
          <p:cNvSpPr txBox="1"/>
          <p:nvPr/>
        </p:nvSpPr>
        <p:spPr>
          <a:xfrm>
            <a:off x="365388" y="4062170"/>
            <a:ext cx="231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Fun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1FE45-7AD8-40AC-865D-177975C16772}"/>
              </a:ext>
            </a:extLst>
          </p:cNvPr>
          <p:cNvSpPr txBox="1"/>
          <p:nvPr/>
        </p:nvSpPr>
        <p:spPr>
          <a:xfrm>
            <a:off x="4320557" y="269050"/>
            <a:ext cx="35508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</a:p>
          <a:p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34383-D912-4A8A-B57E-3E0BE46F3EDB}"/>
              </a:ext>
            </a:extLst>
          </p:cNvPr>
          <p:cNvSpPr txBox="1"/>
          <p:nvPr/>
        </p:nvSpPr>
        <p:spPr>
          <a:xfrm>
            <a:off x="9592467" y="2416129"/>
            <a:ext cx="228035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আনন্দদায়ক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40C00-ED58-4AAE-966D-4600CB55D132}"/>
              </a:ext>
            </a:extLst>
          </p:cNvPr>
          <p:cNvSpPr txBox="1"/>
          <p:nvPr/>
        </p:nvSpPr>
        <p:spPr>
          <a:xfrm>
            <a:off x="2153090" y="4245650"/>
            <a:ext cx="5949244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Pleasant.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06117-9070-4474-B6EE-FA88C671FBFF}"/>
              </a:ext>
            </a:extLst>
          </p:cNvPr>
          <p:cNvSpPr txBox="1"/>
          <p:nvPr/>
        </p:nvSpPr>
        <p:spPr>
          <a:xfrm>
            <a:off x="2153090" y="2476499"/>
            <a:ext cx="5949244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Amusing time.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400136-77BC-4F55-AB70-6A7CFA9D2D0B}"/>
              </a:ext>
            </a:extLst>
          </p:cNvPr>
          <p:cNvSpPr txBox="1"/>
          <p:nvPr/>
        </p:nvSpPr>
        <p:spPr>
          <a:xfrm>
            <a:off x="2153090" y="5954431"/>
            <a:ext cx="7439377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When two people see and talk to each other.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72622-DE52-431E-A89E-ABF1A726160F}"/>
              </a:ext>
            </a:extLst>
          </p:cNvPr>
          <p:cNvSpPr txBox="1"/>
          <p:nvPr/>
        </p:nvSpPr>
        <p:spPr>
          <a:xfrm>
            <a:off x="9546256" y="4189992"/>
            <a:ext cx="228035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মজা বা আনন্দ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B28CF-2031-4E77-9237-6F22F79CC5B8}"/>
              </a:ext>
            </a:extLst>
          </p:cNvPr>
          <p:cNvSpPr txBox="1"/>
          <p:nvPr/>
        </p:nvSpPr>
        <p:spPr>
          <a:xfrm>
            <a:off x="9744867" y="5963855"/>
            <a:ext cx="228035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সাক্ষাৎ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F8E49-FD44-4EA7-A15A-C308BBE4C24F}"/>
              </a:ext>
            </a:extLst>
          </p:cNvPr>
          <p:cNvSpPr txBox="1"/>
          <p:nvPr/>
        </p:nvSpPr>
        <p:spPr>
          <a:xfrm>
            <a:off x="4320557" y="1330004"/>
            <a:ext cx="27432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English meaning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5ABFD7-A517-4C01-98FC-8C373144909A}"/>
              </a:ext>
            </a:extLst>
          </p:cNvPr>
          <p:cNvSpPr txBox="1"/>
          <p:nvPr/>
        </p:nvSpPr>
        <p:spPr>
          <a:xfrm>
            <a:off x="9592467" y="1268449"/>
            <a:ext cx="2190045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07A20E-14AC-45C6-8987-E1411D35B9EB}"/>
              </a:ext>
            </a:extLst>
          </p:cNvPr>
          <p:cNvSpPr txBox="1"/>
          <p:nvPr/>
        </p:nvSpPr>
        <p:spPr>
          <a:xfrm>
            <a:off x="409488" y="1206894"/>
            <a:ext cx="219004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Word </a:t>
            </a:r>
          </a:p>
        </p:txBody>
      </p:sp>
    </p:spTree>
    <p:extLst>
      <p:ext uri="{BB962C8B-B14F-4D97-AF65-F5344CB8AC3E}">
        <p14:creationId xmlns:p14="http://schemas.microsoft.com/office/powerpoint/2010/main" val="4815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597</Words>
  <Application>Microsoft Office PowerPoint</Application>
  <PresentationFormat>Widescreen</PresentationFormat>
  <Paragraphs>137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Gill Sans MT</vt:lpstr>
      <vt:lpstr>Impact</vt:lpstr>
      <vt:lpstr>Modern No. 20</vt:lpstr>
      <vt:lpstr>Mongolian Baiti</vt:lpstr>
      <vt:lpstr>Myanmar Text</vt:lpstr>
      <vt:lpstr>NikoshBAN</vt:lpstr>
      <vt:lpstr>Times New Roman</vt:lpstr>
      <vt:lpstr>Trebuchet MS</vt:lpstr>
      <vt:lpstr>Wingdings 3</vt:lpstr>
      <vt:lpstr>Office Theme</vt:lpstr>
      <vt:lpstr>Facet</vt:lpstr>
      <vt:lpstr>Gallery</vt:lpstr>
      <vt:lpstr>Main Event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69</cp:revision>
  <dcterms:created xsi:type="dcterms:W3CDTF">2021-01-27T06:37:56Z</dcterms:created>
  <dcterms:modified xsi:type="dcterms:W3CDTF">2021-02-03T06:23:12Z</dcterms:modified>
</cp:coreProperties>
</file>