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63" r:id="rId5"/>
    <p:sldId id="258" r:id="rId6"/>
    <p:sldId id="261" r:id="rId7"/>
    <p:sldId id="260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BAE"/>
    <a:srgbClr val="D8B3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CB045-5DCE-4606-B2E3-41FD0ABB021E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9CFE1-5386-41E0-B821-19E98EE96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1C46A-0686-45C6-AF38-86829A060DE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F5285-5966-430B-839D-4D3D2B953117}" type="datetimeFigureOut">
              <a:rPr lang="en-US" smtClean="0"/>
              <a:pPr/>
              <a:t>1/14/2007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E0F17C-FADC-4B3F-8598-7C75DA7E82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 (10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09800"/>
            <a:ext cx="2762250" cy="4451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304800"/>
            <a:ext cx="8229601" cy="1905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prstTxWarp prst="textTriangle">
              <a:avLst/>
            </a:prstTxWarp>
            <a:spAutoFit/>
          </a:bodyPr>
          <a:lstStyle/>
          <a:p>
            <a:r>
              <a:rPr lang="en-US" sz="54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¯^</a:t>
            </a:r>
            <a:r>
              <a:rPr lang="en-US" sz="5400" b="1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sz="5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CBAE"/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ax‡i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ax‡i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Avuk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n¯ÍPvwjZ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eybb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iß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0" y="1828800"/>
            <a:ext cx="1752600" cy="4648200"/>
            <a:chOff x="2362200" y="1828800"/>
            <a:chExt cx="1752600" cy="4648200"/>
          </a:xfrm>
        </p:grpSpPr>
        <p:pic>
          <p:nvPicPr>
            <p:cNvPr id="6" name="Picture 5" descr="images (20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1828800"/>
              <a:ext cx="1752600" cy="4038600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2362200" y="5943600"/>
              <a:ext cx="1676400" cy="5334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atin typeface="SutonnyMJ" pitchFamily="2" charset="0"/>
                  <a:cs typeface="SutonnyMJ" pitchFamily="2" charset="0"/>
                </a:rPr>
                <a:t>myZv</a:t>
              </a:r>
              <a:endParaRPr lang="en-US" sz="4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0" y="1828800"/>
            <a:ext cx="1905000" cy="4648200"/>
            <a:chOff x="304800" y="1828800"/>
            <a:chExt cx="1905000" cy="4648200"/>
          </a:xfrm>
        </p:grpSpPr>
        <p:pic>
          <p:nvPicPr>
            <p:cNvPr id="5" name="Picture 8" descr="E:\school\Multia\Download\images (12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1828800"/>
              <a:ext cx="1828800" cy="4038600"/>
            </a:xfrm>
            <a:prstGeom prst="rect">
              <a:avLst/>
            </a:prstGeom>
            <a:noFill/>
          </p:spPr>
        </p:pic>
        <p:sp>
          <p:nvSpPr>
            <p:cNvPr id="16" name="Rounded Rectangle 15"/>
            <p:cNvSpPr/>
            <p:nvPr/>
          </p:nvSpPr>
          <p:spPr>
            <a:xfrm>
              <a:off x="304800" y="5867400"/>
              <a:ext cx="1905000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000" b="1" dirty="0" err="1" smtClean="0">
                  <a:latin typeface="SutonnyMJ" pitchFamily="2" charset="0"/>
                  <a:cs typeface="SutonnyMJ" pitchFamily="2" charset="0"/>
                </a:rPr>
                <a:t>Avuk</a:t>
              </a:r>
              <a:r>
                <a:rPr lang="en-US" sz="4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endParaRPr lang="en-US" sz="4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91000" y="1828800"/>
            <a:ext cx="2209800" cy="4648200"/>
            <a:chOff x="4191000" y="1828800"/>
            <a:chExt cx="2209800" cy="4648200"/>
          </a:xfrm>
        </p:grpSpPr>
        <p:pic>
          <p:nvPicPr>
            <p:cNvPr id="8" name="Picture 6" descr="E:\school\Multia\Download\download (12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1000" y="1828800"/>
              <a:ext cx="2209800" cy="4038600"/>
            </a:xfrm>
            <a:prstGeom prst="rect">
              <a:avLst/>
            </a:prstGeom>
            <a:noFill/>
          </p:spPr>
        </p:pic>
        <p:sp>
          <p:nvSpPr>
            <p:cNvPr id="17" name="Rounded Rectangle 16"/>
            <p:cNvSpPr/>
            <p:nvPr/>
          </p:nvSpPr>
          <p:spPr>
            <a:xfrm>
              <a:off x="4191000" y="5943600"/>
              <a:ext cx="2209800" cy="533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n¯ÍPvwjZ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Kvco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eybb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c×wZ</a:t>
              </a:r>
              <a:endParaRPr lang="en-US" sz="2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53200" y="1828800"/>
            <a:ext cx="2362200" cy="4648200"/>
            <a:chOff x="6553200" y="1828800"/>
            <a:chExt cx="2362200" cy="4648200"/>
          </a:xfrm>
        </p:grpSpPr>
        <p:sp>
          <p:nvSpPr>
            <p:cNvPr id="24" name="Rounded Rectangle 23"/>
            <p:cNvSpPr/>
            <p:nvPr/>
          </p:nvSpPr>
          <p:spPr>
            <a:xfrm>
              <a:off x="6553200" y="6019800"/>
              <a:ext cx="2362200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Kvc‡oi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e¨envi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</a:t>
              </a:r>
              <a:endParaRPr lang="en-US" sz="3200" dirty="0"/>
            </a:p>
          </p:txBody>
        </p:sp>
        <p:pic>
          <p:nvPicPr>
            <p:cNvPr id="25" name="Picture 24" descr="3333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1828800"/>
              <a:ext cx="2353312" cy="40386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CBAE"/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amp;&amp;&amp;Í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190" y="304800"/>
            <a:ext cx="2447210" cy="3200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791200" y="3962400"/>
            <a:ext cx="3124200" cy="261730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57200" y="381000"/>
            <a:ext cx="4876800" cy="2438400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n¯ÍPvwjZ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eybb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iß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nvZ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09600" y="3505200"/>
            <a:ext cx="4495800" cy="2895600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cieZ©x‡Z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MZvbyMwZK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n¯Í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PvwjZ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562600" y="1371600"/>
            <a:ext cx="381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257800" y="4876800"/>
            <a:ext cx="381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685800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Kv‡j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AvayywbK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2362200"/>
            <a:ext cx="3200400" cy="4089975"/>
            <a:chOff x="304800" y="2362200"/>
            <a:chExt cx="3200400" cy="4089975"/>
          </a:xfrm>
        </p:grpSpPr>
        <p:pic>
          <p:nvPicPr>
            <p:cNvPr id="6" name="Picture 5" descr="th (10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2362200"/>
              <a:ext cx="2667000" cy="3581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04800" y="5867400"/>
              <a:ext cx="3200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AvayywbK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mjvB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gwkb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</a:t>
              </a:r>
              <a:endParaRPr lang="en-US" sz="3200" dirty="0"/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3048000" y="3886200"/>
            <a:ext cx="914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962400" y="2667000"/>
            <a:ext cx="4695825" cy="3770531"/>
            <a:chOff x="4038600" y="2743200"/>
            <a:chExt cx="4695825" cy="3770531"/>
          </a:xfrm>
        </p:grpSpPr>
        <p:pic>
          <p:nvPicPr>
            <p:cNvPr id="7" name="Picture 6" descr="th - 2021-01-20T173410.13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5600" y="2743200"/>
              <a:ext cx="2028825" cy="2857500"/>
            </a:xfrm>
            <a:prstGeom prst="rect">
              <a:avLst/>
            </a:prstGeom>
          </p:spPr>
        </p:pic>
        <p:pic>
          <p:nvPicPr>
            <p:cNvPr id="8" name="Picture 7" descr="th (99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600" y="2743200"/>
              <a:ext cx="1905000" cy="2971800"/>
            </a:xfrm>
            <a:prstGeom prst="rect">
              <a:avLst/>
            </a:prstGeom>
          </p:spPr>
        </p:pic>
        <p:pic>
          <p:nvPicPr>
            <p:cNvPr id="9" name="Picture 8" descr="th - 2021-01-20T173208.779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5000" y="2743200"/>
              <a:ext cx="971550" cy="28289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495800" y="5867400"/>
              <a:ext cx="388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SutonnyMJ" pitchFamily="2" charset="0"/>
                  <a:cs typeface="SutonnyMJ" pitchFamily="2" charset="0"/>
                </a:rPr>
                <a:t>AvaywbK</a:t>
              </a:r>
              <a:r>
                <a:rPr lang="en-US" sz="3600" b="1" dirty="0" smtClean="0"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3600" b="1" dirty="0" err="1" smtClean="0">
                  <a:latin typeface="SutonnyMJ" pitchFamily="2" charset="0"/>
                  <a:cs typeface="SutonnyMJ" pitchFamily="2" charset="0"/>
                </a:rPr>
                <a:t>cvkvK</a:t>
              </a:r>
              <a:r>
                <a:rPr lang="en-US" sz="3600" b="1" dirty="0" smtClean="0">
                  <a:latin typeface="SutonnyMJ" pitchFamily="2" charset="0"/>
                  <a:cs typeface="SutonnyMJ" pitchFamily="2" charset="0"/>
                </a:rPr>
                <a:t> 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CBAE"/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1828800" y="1752600"/>
            <a:ext cx="5486400" cy="40386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400" b="1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4400" b="1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gweKvk</a:t>
            </a:r>
            <a:endParaRPr lang="en-US" sz="4400" b="1" dirty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49000"/>
              </a:srgbClr>
            </a:gs>
            <a:gs pos="50000">
              <a:schemeClr val="accent3">
                <a:lumMod val="75000"/>
                <a:alpha val="59000"/>
              </a:schemeClr>
            </a:gs>
            <a:gs pos="100000">
              <a:srgbClr val="00B0F0">
                <a:alpha val="94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962400"/>
            <a:ext cx="48768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cieZ©x‡Z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1851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BmvK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gwiU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wm½vi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evwYwR¨Kfv‡e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mdj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Avwe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®‹vi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533400"/>
            <a:ext cx="8458200" cy="2743200"/>
            <a:chOff x="304800" y="533400"/>
            <a:chExt cx="8458200" cy="2743200"/>
          </a:xfrm>
        </p:grpSpPr>
        <p:sp>
          <p:nvSpPr>
            <p:cNvPr id="6" name="Snip and Round Single Corner Rectangle 5"/>
            <p:cNvSpPr/>
            <p:nvPr/>
          </p:nvSpPr>
          <p:spPr>
            <a:xfrm>
              <a:off x="304800" y="533400"/>
              <a:ext cx="5257800" cy="2590800"/>
            </a:xfrm>
            <a:prstGeom prst="snip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1755 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mv‡j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Bsj¨v‡Ûi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Pvj©m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d«WwiK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me©cÖ_g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mjvB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‡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gwkb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Avwe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®‹vi I 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c¨v‡U›U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  <a:cs typeface="SutonnyMJ" pitchFamily="2" charset="0"/>
                </a:rPr>
                <a:t>K‡ib</a:t>
              </a:r>
              <a:r>
                <a:rPr lang="en-US" sz="3200" b="1" dirty="0" smtClean="0">
                  <a:latin typeface="SutonnyMJ" pitchFamily="2" charset="0"/>
                  <a:cs typeface="SutonnyMJ" pitchFamily="2" charset="0"/>
                </a:rPr>
                <a:t>|</a:t>
              </a:r>
              <a:endParaRPr lang="en-US" sz="3200" b="1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91200" y="533400"/>
              <a:ext cx="2971800" cy="274320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9" name="Picture 8" descr="222244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51" y="3918155"/>
            <a:ext cx="3352800" cy="24384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495300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1929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gvÎ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80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d«v‡Ýi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ivRavbx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c¨vwi‡m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we‡k^i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Mv‡g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©›Um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d¨v±wi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vwcZ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962400"/>
            <a:ext cx="51816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1960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XvKvi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D`©y‡iv‡W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wiqvR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Mv‡g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©›Um ¯’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vwcZ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3581400"/>
            <a:ext cx="2743200" cy="2895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10-42-34-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57200"/>
            <a:ext cx="3474082" cy="26328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0"/>
              </a:srgbClr>
            </a:gs>
            <a:gs pos="50000">
              <a:schemeClr val="accent3">
                <a:lumMod val="75000"/>
                <a:alpha val="0"/>
              </a:schemeClr>
            </a:gs>
            <a:gs pos="100000">
              <a:srgbClr val="00B0F0">
                <a:alpha val="8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39329" y="962465"/>
            <a:ext cx="2456597" cy="1812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mf¨Zvi</a:t>
            </a:r>
            <a:r>
              <a:rPr lang="en-US" sz="33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33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NUvq</a:t>
            </a:r>
            <a:endParaRPr lang="en-US" sz="33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87808" y="3458095"/>
            <a:ext cx="2231409" cy="1030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Z¡K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iv‡L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306888" y="533400"/>
            <a:ext cx="1837113" cy="20553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mŠ›`h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07921" y="5181600"/>
            <a:ext cx="2468879" cy="1263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iæwPi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NUvq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86600" y="5334000"/>
            <a:ext cx="1961798" cy="1379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c` </a:t>
            </a:r>
            <a:r>
              <a:rPr lang="en-US" sz="280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gh©v`vi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cÖ`k©b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2348077" y="1"/>
            <a:ext cx="3976523" cy="831273"/>
          </a:xfrm>
          <a:prstGeom prst="snip1Rect">
            <a:avLst/>
          </a:prstGeom>
          <a:noFill/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cÖ‡qvRbxqZv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" y="609600"/>
            <a:ext cx="2401882" cy="239406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8600" y="3124200"/>
            <a:ext cx="2282252" cy="167889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28864" y="3107077"/>
            <a:ext cx="1781536" cy="184592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" y="5037513"/>
            <a:ext cx="2082339" cy="182048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>
            <a:off x="7086600" y="3048000"/>
            <a:ext cx="1905000" cy="2057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j¾¡v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wbeviY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7" name="Picture 16" descr="10-50-41-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4953000"/>
            <a:ext cx="1905000" cy="190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 descr="10-47-50-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914400"/>
            <a:ext cx="1563858" cy="20603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5028927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  <p:bldP spid="10" grpId="0" animBg="1"/>
      <p:bldP spid="11" grpId="0" animBg="1"/>
      <p:bldP spid="8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276600"/>
            <a:ext cx="6629400" cy="27764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gweKvk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R‡bQ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Ki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438400" y="685800"/>
            <a:ext cx="4343400" cy="2057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6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jMZ</a:t>
            </a:r>
            <a:r>
              <a:rPr lang="en-US" sz="6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191902" y="576167"/>
            <a:ext cx="4391778" cy="170152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7200" b="1" dirty="0">
              <a:solidFill>
                <a:schemeClr val="bg2">
                  <a:lumMod val="1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83739" y="2369986"/>
            <a:ext cx="7244542" cy="43110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3600" b="1" dirty="0" smtClean="0">
              <a:solidFill>
                <a:schemeClr val="bg2">
                  <a:lumMod val="1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600" b="1" dirty="0" smtClean="0">
              <a:solidFill>
                <a:schemeClr val="bg2">
                  <a:lumMod val="1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KZ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®‹vi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Mv‡g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©›Um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d¨v±wi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K_vq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vwcZ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285750" indent="-285750"/>
            <a:endParaRPr lang="bn-IN" sz="3600" b="1" dirty="0" smtClean="0">
              <a:solidFill>
                <a:schemeClr val="bg2">
                  <a:lumMod val="10000"/>
                </a:schemeClr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marL="285750" indent="-285750" algn="ctr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806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2819400"/>
            <a:ext cx="8077199" cy="16002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047999" y="685800"/>
            <a:ext cx="2792361" cy="1968910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5942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3324689" cy="5410200"/>
          </a:xfrm>
          <a:prstGeom prst="rect">
            <a:avLst/>
          </a:prstGeom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990600"/>
            <a:ext cx="685800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990600"/>
            <a:ext cx="4648200" cy="541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bvivqb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P›`ª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ivq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algn="ctr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†UªW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BÝUªv±i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(‡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Wªm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gwKs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) </a:t>
            </a:r>
          </a:p>
          <a:p>
            <a:pPr algn="ctr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Mix‡eiPi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we`¨vjq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Bb‡W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·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- 56793473   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- 01916509037</a:t>
            </a:r>
          </a:p>
          <a:p>
            <a:pPr algn="ctr"/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2667000" y="152400"/>
            <a:ext cx="3124200" cy="762000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 - 2021-01-20T173918.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752600"/>
            <a:ext cx="3390900" cy="339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457200"/>
            <a:ext cx="39624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72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72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253 -0.04306 C 0.11407 -0.04306 0.24167 0.13819 0.24167 0.36227 C 0.24167 0.58611 0.11407 0.76805 -0.04253 0.76805 C -0.19948 0.76805 -0.32673 0.58611 -0.32673 0.36227 C -0.32673 0.13819 -0.19948 -0.04306 -0.04253 -0.0430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210121_1205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609600"/>
            <a:ext cx="3352800" cy="5791200"/>
          </a:xfrm>
          <a:prstGeom prst="rect">
            <a:avLst/>
          </a:prstGeom>
        </p:spPr>
      </p:pic>
      <p:sp>
        <p:nvSpPr>
          <p:cNvPr id="6" name="Flowchart: Internal Storage 5"/>
          <p:cNvSpPr/>
          <p:nvPr/>
        </p:nvSpPr>
        <p:spPr>
          <a:xfrm>
            <a:off x="457200" y="609600"/>
            <a:ext cx="4038600" cy="5715000"/>
          </a:xfrm>
          <a:prstGeom prst="flowChartInternalStorage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kÖwY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 : beg </a:t>
            </a:r>
          </a:p>
          <a:p>
            <a:pPr lvl="0"/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welq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 : †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Wªm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 †gwKs-1        (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cÖ_g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cÎ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)</a:t>
            </a:r>
          </a:p>
          <a:p>
            <a:pPr lvl="0"/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cÖ_g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mgq</a:t>
            </a:r>
            <a:r>
              <a:rPr lang="en-US" sz="4000" b="1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   : 50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wgwbU</a:t>
            </a:r>
            <a:endParaRPr lang="bn-IN" sz="4000" b="1" dirty="0" smtClean="0">
              <a:solidFill>
                <a:prstClr val="black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433778" cy="5791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154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286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jÿ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6088559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ej‡Zv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G¸‡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914400"/>
            <a:ext cx="8534400" cy="5181600"/>
            <a:chOff x="228600" y="914400"/>
            <a:chExt cx="8534400" cy="5181600"/>
          </a:xfrm>
        </p:grpSpPr>
        <p:pic>
          <p:nvPicPr>
            <p:cNvPr id="4" name="Picture 3" descr="th - 2021-01-20T173013.07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914400"/>
              <a:ext cx="2514600" cy="2514600"/>
            </a:xfrm>
            <a:prstGeom prst="rect">
              <a:avLst/>
            </a:prstGeom>
          </p:spPr>
        </p:pic>
        <p:pic>
          <p:nvPicPr>
            <p:cNvPr id="5" name="Picture 4" descr="th - 2021-01-20T173047.82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990600"/>
              <a:ext cx="1600200" cy="2438400"/>
            </a:xfrm>
            <a:prstGeom prst="rect">
              <a:avLst/>
            </a:prstGeom>
          </p:spPr>
        </p:pic>
        <p:pic>
          <p:nvPicPr>
            <p:cNvPr id="6" name="Picture 5" descr="th - 2021-01-20T173149.19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800" y="990600"/>
              <a:ext cx="2667000" cy="2438400"/>
            </a:xfrm>
            <a:prstGeom prst="rect">
              <a:avLst/>
            </a:prstGeom>
          </p:spPr>
        </p:pic>
        <p:pic>
          <p:nvPicPr>
            <p:cNvPr id="7" name="Picture 6" descr="th - 2021-01-20T173247.898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5600" y="1066800"/>
              <a:ext cx="2057400" cy="2133600"/>
            </a:xfrm>
            <a:prstGeom prst="rect">
              <a:avLst/>
            </a:prstGeom>
          </p:spPr>
        </p:pic>
        <p:pic>
          <p:nvPicPr>
            <p:cNvPr id="8" name="Picture 7" descr="th - 2021-01-20T173225.567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3429000"/>
              <a:ext cx="1676400" cy="2617557"/>
            </a:xfrm>
            <a:prstGeom prst="rect">
              <a:avLst/>
            </a:prstGeom>
          </p:spPr>
        </p:pic>
        <p:pic>
          <p:nvPicPr>
            <p:cNvPr id="9" name="Picture 8" descr="th (98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1200" y="3505200"/>
              <a:ext cx="2743200" cy="2590800"/>
            </a:xfrm>
            <a:prstGeom prst="rect">
              <a:avLst/>
            </a:prstGeom>
          </p:spPr>
        </p:pic>
        <p:pic>
          <p:nvPicPr>
            <p:cNvPr id="10" name="Picture 9" descr="th (94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67200" y="3352800"/>
              <a:ext cx="2209800" cy="2667000"/>
            </a:xfrm>
            <a:prstGeom prst="rect">
              <a:avLst/>
            </a:prstGeom>
          </p:spPr>
        </p:pic>
        <p:pic>
          <p:nvPicPr>
            <p:cNvPr id="13" name="Picture 12" descr="th - 2021-01-20T173439.352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86500" y="3200400"/>
              <a:ext cx="2476500" cy="2819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7999">
              <a:schemeClr val="tx2">
                <a:lumMod val="40000"/>
                <a:lumOff val="60000"/>
              </a:schemeClr>
            </a:gs>
            <a:gs pos="36000">
              <a:schemeClr val="accent3">
                <a:lumMod val="40000"/>
                <a:lumOff val="60000"/>
              </a:schemeClr>
            </a:gs>
            <a:gs pos="61000">
              <a:srgbClr val="00B050">
                <a:alpha val="53000"/>
              </a:srgbClr>
            </a:gs>
            <a:gs pos="82001">
              <a:schemeClr val="accent6">
                <a:lumMod val="40000"/>
                <a:lumOff val="6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533400" y="1676400"/>
            <a:ext cx="8153400" cy="3124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wVK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e‡j‡Qv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>
                <a:alpha val="70000"/>
              </a:srgb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09600"/>
            <a:ext cx="5105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600200" y="1828800"/>
            <a:ext cx="5715000" cy="35814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†</a:t>
            </a:r>
            <a:r>
              <a:rPr lang="en-US" sz="5400" b="1" dirty="0" err="1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cvkvK</a:t>
            </a:r>
            <a:r>
              <a:rPr lang="en-US" sz="5400" b="1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m¤ú‡K</a:t>
            </a:r>
            <a:r>
              <a:rPr lang="en-US" sz="5400" b="1" dirty="0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© </a:t>
            </a:r>
            <a:r>
              <a:rPr lang="en-US" sz="5400" b="1" dirty="0" err="1" smtClean="0">
                <a:solidFill>
                  <a:prstClr val="black"/>
                </a:solidFill>
                <a:latin typeface="SutonnyMJ" pitchFamily="2" charset="0"/>
                <a:cs typeface="NikoshBAN" panose="02000000000000000000" pitchFamily="2" charset="0"/>
              </a:rPr>
              <a:t>aviYv</a:t>
            </a:r>
            <a:endParaRPr lang="bn-IN" sz="5400" b="1" dirty="0" smtClean="0">
              <a:solidFill>
                <a:prstClr val="black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154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590800" y="304800"/>
            <a:ext cx="3352800" cy="1371600"/>
          </a:xfrm>
          <a:prstGeom prst="wedgeEllipseCallout">
            <a:avLst/>
          </a:prstGeom>
          <a:gradFill>
            <a:gsLst>
              <a:gs pos="0">
                <a:srgbClr val="D8B3A2"/>
              </a:gs>
              <a:gs pos="50000">
                <a:schemeClr val="accent3"/>
              </a:gs>
              <a:gs pos="100000">
                <a:schemeClr val="accent5"/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4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44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83057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    G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...</a:t>
            </a:r>
            <a:r>
              <a:rPr lang="en-US" sz="4400" b="1" dirty="0" smtClean="0">
                <a:latin typeface="NikoshBAN" panose="02000000000000000000" pitchFamily="2" charset="0"/>
                <a:cs typeface="SutonnyMJ" pitchFamily="2" charset="0"/>
              </a:rPr>
              <a:t>...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en-US" sz="4400" b="1" dirty="0" smtClean="0">
              <a:latin typeface="NikoshBAN" panose="02000000000000000000" pitchFamily="2" charset="0"/>
              <a:cs typeface="Sutonny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NikoshBAN" panose="02000000000000000000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gweKvk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en-US" sz="4400" b="1" dirty="0" smtClean="0">
              <a:latin typeface="NikoshBAN" panose="02000000000000000000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00200"/>
            <a:ext cx="4800600" cy="4477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cwiavb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j¾¡v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wbeviY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AvKl©Yxq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mgv‡R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Dc¯’vcb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K‡i|GK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K_vq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cwiavb‡hvM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e¯‘‡KB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828800" y="228600"/>
            <a:ext cx="4038600" cy="10668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: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06-25-06-image_23287_1591630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066800"/>
            <a:ext cx="2362200" cy="5562600"/>
          </a:xfrm>
          <a:prstGeom prst="rect">
            <a:avLst/>
          </a:prstGeom>
        </p:spPr>
      </p:pic>
      <p:pic>
        <p:nvPicPr>
          <p:cNvPr id="9" name="Picture 8" descr="Capture m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143000"/>
            <a:ext cx="1838582" cy="5257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CBAE"/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1816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Avw`Kv‡j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Mv‡Qi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jZv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Qvj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cïi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Pvgiv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e‡¯¿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gUv‡Zv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219200"/>
            <a:ext cx="8458200" cy="3905871"/>
            <a:chOff x="304800" y="2667000"/>
            <a:chExt cx="8458200" cy="3905871"/>
          </a:xfrm>
        </p:grpSpPr>
        <p:pic>
          <p:nvPicPr>
            <p:cNvPr id="3" name="Picture 2" descr="16-00-43-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2667000"/>
              <a:ext cx="4191000" cy="3905871"/>
            </a:xfrm>
            <a:prstGeom prst="rect">
              <a:avLst/>
            </a:prstGeom>
          </p:spPr>
        </p:pic>
        <p:pic>
          <p:nvPicPr>
            <p:cNvPr id="4" name="Picture 3" descr="16-03-16-imag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2667000"/>
              <a:ext cx="4191000" cy="3899301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2819400" y="228600"/>
            <a:ext cx="2944886" cy="8464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DrcwË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|7.4|0.9|1|3.4|2.1|2.9|1.1|0.9|1.2|1.3|1.7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|9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459</Words>
  <Application>Microsoft Office PowerPoint</Application>
  <PresentationFormat>On-screen Show (4:3)</PresentationFormat>
  <Paragraphs>62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EASY ComPutEr</dc:creator>
  <cp:lastModifiedBy>EASY ComPutEr</cp:lastModifiedBy>
  <cp:revision>225</cp:revision>
  <dcterms:created xsi:type="dcterms:W3CDTF">2007-01-03T05:28:09Z</dcterms:created>
  <dcterms:modified xsi:type="dcterms:W3CDTF">2007-01-13T19:57:52Z</dcterms:modified>
</cp:coreProperties>
</file>