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 snapToGrid="0">
      <p:cViewPr varScale="1">
        <p:scale>
          <a:sx n="78" d="100"/>
          <a:sy n="78" d="100"/>
        </p:scale>
        <p:origin x="850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A8C5-9A68-4CC7-91AE-C6394315F785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43D2-9B7E-4D27-A3BA-22A62AE61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1716" y="983226"/>
            <a:ext cx="10304207" cy="439501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385"/>
              </a:avLst>
            </a:prstTxWarp>
            <a:spAutoFit/>
          </a:bodyPr>
          <a:lstStyle/>
          <a:p>
            <a:pPr algn="ctr"/>
            <a:r>
              <a:rPr lang="en-US" sz="1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8335" y="403123"/>
            <a:ext cx="6076336" cy="13076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044075" y="2025447"/>
            <a:ext cx="8662218" cy="113070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কয়েকটি</a:t>
            </a:r>
            <a:r>
              <a:rPr lang="en-US" sz="2800" b="1" dirty="0"/>
              <a:t> </a:t>
            </a:r>
            <a:r>
              <a:rPr lang="en-US" sz="2800" b="1" dirty="0" err="1"/>
              <a:t>ইনপুট</a:t>
            </a:r>
            <a:r>
              <a:rPr lang="en-US" sz="2800" b="1" dirty="0"/>
              <a:t> </a:t>
            </a:r>
            <a:r>
              <a:rPr lang="en-US" sz="2800" b="1" dirty="0" err="1"/>
              <a:t>ডিভাইসের</a:t>
            </a:r>
            <a:r>
              <a:rPr lang="en-US" sz="2800" b="1" dirty="0"/>
              <a:t> </a:t>
            </a:r>
            <a:r>
              <a:rPr lang="en-US" sz="2800" b="1" dirty="0" err="1"/>
              <a:t>ছবি</a:t>
            </a:r>
            <a:r>
              <a:rPr lang="en-US" sz="2800" b="1" dirty="0"/>
              <a:t> </a:t>
            </a:r>
            <a:r>
              <a:rPr lang="en-US" sz="2800" b="1" dirty="0" err="1"/>
              <a:t>নিচে</a:t>
            </a:r>
            <a:r>
              <a:rPr lang="en-US" sz="2800" b="1" dirty="0"/>
              <a:t> </a:t>
            </a:r>
            <a:r>
              <a:rPr lang="en-US" sz="2800" b="1" dirty="0" err="1"/>
              <a:t>দেওয়া</a:t>
            </a:r>
            <a:r>
              <a:rPr lang="en-US" sz="2800" b="1" dirty="0"/>
              <a:t> </a:t>
            </a:r>
            <a:r>
              <a:rPr lang="en-US" sz="2800" b="1" dirty="0" err="1"/>
              <a:t>হল</a:t>
            </a:r>
            <a:r>
              <a:rPr lang="en-US" sz="2800" b="1" dirty="0"/>
              <a:t> </a:t>
            </a:r>
            <a:r>
              <a:rPr lang="en-US" sz="2800" b="1" dirty="0" err="1"/>
              <a:t>ছবি</a:t>
            </a:r>
            <a:r>
              <a:rPr lang="en-US" sz="2800" b="1" dirty="0"/>
              <a:t> </a:t>
            </a:r>
            <a:r>
              <a:rPr lang="en-US" sz="2800" b="1" dirty="0" err="1"/>
              <a:t>দেখে-ডিভাইস</a:t>
            </a:r>
            <a:r>
              <a:rPr lang="en-US" sz="2800" b="1" dirty="0"/>
              <a:t> </a:t>
            </a:r>
            <a:r>
              <a:rPr lang="en-US" sz="2800" b="1" dirty="0" err="1"/>
              <a:t>গুলোর</a:t>
            </a:r>
            <a:r>
              <a:rPr lang="en-US" sz="2800" b="1" dirty="0"/>
              <a:t> </a:t>
            </a:r>
            <a:r>
              <a:rPr lang="en-US" sz="2800" b="1" dirty="0" err="1"/>
              <a:t>নাম</a:t>
            </a:r>
            <a:r>
              <a:rPr lang="en-US" sz="2800" b="1" dirty="0"/>
              <a:t> </a:t>
            </a:r>
            <a:r>
              <a:rPr lang="en-US" sz="2800" b="1" dirty="0" err="1"/>
              <a:t>লিখ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94" y="3249560"/>
            <a:ext cx="2533036" cy="130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1" y="3318385"/>
            <a:ext cx="2861187" cy="1420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4" y="3293806"/>
            <a:ext cx="3028335" cy="1514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1" y="4650658"/>
            <a:ext cx="1927123" cy="1897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88" y="4812889"/>
            <a:ext cx="2478429" cy="1936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5" y="4739146"/>
            <a:ext cx="3411794" cy="1734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556" y="251390"/>
            <a:ext cx="2381475" cy="15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9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356" y="324465"/>
            <a:ext cx="6341806" cy="1297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015613"/>
            <a:ext cx="4078236" cy="1533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1545" y="4493032"/>
            <a:ext cx="5934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১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ইনপুট ডিভাইস গুলো কিভাবে কাজ করে?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991" y="5692570"/>
            <a:ext cx="8800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২. ইনপুট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ডিভাইসগুলোর বৈশিষ্ট্য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33134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11561" y="127819"/>
            <a:ext cx="4336026" cy="139618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মূল্যায়ন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144495" y="1818657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১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।ইনপুট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163874" y="2464816"/>
            <a:ext cx="4836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২। ৫টি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।?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163874" y="3110975"/>
            <a:ext cx="3489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৩।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চিত্রের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যন্ত্রটির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74" y="4119715"/>
            <a:ext cx="6272981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42968" y="599767"/>
            <a:ext cx="5624052" cy="15633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বাড়ীর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130710" y="4489226"/>
            <a:ext cx="10599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পরিচালনায় ইনপুট ডিভাইস এর প্রয়োজনীয়তা বর্ণনা কর।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7" y="2242308"/>
            <a:ext cx="6164826" cy="19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943898"/>
            <a:ext cx="11700387" cy="5338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900515" y="1435512"/>
            <a:ext cx="6164827" cy="38640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797"/>
              </a:avLst>
            </a:prstTxWarp>
            <a:no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3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116" y="400944"/>
            <a:ext cx="4667865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722" y="1917291"/>
            <a:ext cx="4343400" cy="4788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উম্মে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খাদিজা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রোকেয়া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সহকারি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কৃষি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2400" b="1" dirty="0" smtClean="0">
                <a:solidFill>
                  <a:srgbClr val="00B05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রানীগাঁও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দাখিল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মাদ্রাসা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চুনারুঘাট,হবিগঞ্জ</a:t>
            </a:r>
            <a:r>
              <a:rPr lang="en-US" sz="2400" b="1" dirty="0" smtClean="0">
                <a:solidFill>
                  <a:srgbClr val="00B050"/>
                </a:solidFill>
              </a:rPr>
              <a:t>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বিষয়ঃ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তথ্য</a:t>
            </a:r>
            <a:r>
              <a:rPr lang="en-US" sz="2400" b="1" dirty="0" smtClean="0">
                <a:solidFill>
                  <a:srgbClr val="FF0000"/>
                </a:solidFill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</a:rPr>
              <a:t>যোগাযোগ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প্রযুক্তি</a:t>
            </a:r>
            <a:r>
              <a:rPr lang="en-US" sz="2400" b="1" dirty="0" smtClean="0">
                <a:solidFill>
                  <a:srgbClr val="FF000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শ্রেণিঃষষ্ঠ</a:t>
            </a:r>
            <a:r>
              <a:rPr lang="en-US" sz="2400" b="1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অধ্যায়ঃদ্বিতীয়</a:t>
            </a:r>
            <a:r>
              <a:rPr lang="en-US" sz="2400" b="1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পাঠঃ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৩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ইমপুট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ডিভাইস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সময়ঃ৪০মিনিট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0" y="2023857"/>
            <a:ext cx="2990903" cy="2241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6" y="2023857"/>
            <a:ext cx="2975333" cy="2220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1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458" y="113064"/>
            <a:ext cx="114054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নিচের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চিন্তা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এগুলো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কী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?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" y="1586652"/>
            <a:ext cx="394381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70" y="3861800"/>
            <a:ext cx="4021394" cy="2708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29" y="1504279"/>
            <a:ext cx="3327145" cy="2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2426" y="314636"/>
            <a:ext cx="7423355" cy="13961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আজকের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পাঠ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3333136" y="2753030"/>
            <a:ext cx="5751871" cy="10618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ইনপুট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ডিভাইস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446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87330" y="363794"/>
            <a:ext cx="6735096" cy="15928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শিখনফল</a:t>
            </a:r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1327358" y="2605550"/>
            <a:ext cx="4552332" cy="521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-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327357" y="3549445"/>
            <a:ext cx="10294372" cy="216309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১। </a:t>
            </a:r>
            <a:r>
              <a:rPr lang="en-US" sz="3200" b="1" dirty="0" err="1" smtClean="0"/>
              <a:t>ইনপুট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ডিভাইস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</a:p>
          <a:p>
            <a:pPr algn="just"/>
            <a:r>
              <a:rPr lang="en-US" sz="3200" b="1" dirty="0" smtClean="0"/>
              <a:t>২। </a:t>
            </a:r>
            <a:r>
              <a:rPr lang="en-US" sz="3200" b="1" dirty="0" err="1" smtClean="0"/>
              <a:t>ইনপুট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ডিভাইস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গুলোর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</a:p>
          <a:p>
            <a:pPr algn="just"/>
            <a:r>
              <a:rPr lang="en-US" sz="3200" b="1" dirty="0" smtClean="0"/>
              <a:t>৩। </a:t>
            </a:r>
            <a:r>
              <a:rPr lang="en-US" sz="3200" b="1" dirty="0" err="1" smtClean="0"/>
              <a:t>ইনপুট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ডিভাইস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বৈশিষ্ঠ্য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প্রয়োজনীয়তা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;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009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7" y="462116"/>
            <a:ext cx="2683475" cy="1887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3" y="462116"/>
            <a:ext cx="3087329" cy="1887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56388" y="2930012"/>
            <a:ext cx="5997678" cy="102255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কি?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497394" y="4601497"/>
            <a:ext cx="8337754" cy="192712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কম্পিউটারের তথ্য বা ডেটা ইনপুট দেয়ারকাজে ব্যবহার করা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 তাকে ইনপুট ডিভাইস বলে।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28102" y="393290"/>
            <a:ext cx="4070555" cy="14846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মাউস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02" y="1976284"/>
            <a:ext cx="3932904" cy="1877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4386" y="4129687"/>
            <a:ext cx="76003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 দিয়ে কম্পিউটারে তথ্য ইনপুট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করা ও কোন কমান্ড প্রয়োগ করা হয়ে থাকে।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মাউস  শব্দের অর্থ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ইঁদুর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মাউস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সিপিইউ এর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 একখন্ড চিকন তার দ্বারা যুক্ত করা থাকে।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8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4542" y="324466"/>
            <a:ext cx="5692877" cy="15338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কী-বোর্ড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5" y="2054942"/>
            <a:ext cx="3264310" cy="1697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1042218" y="3949403"/>
            <a:ext cx="10520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কীবোর্ড একটি ইনপুট ডিভাইস।কম্পিউটারের ডাটা গ্রহন করার এটা একটা প্রধান যন্ত্র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কীবোর্ড</a:t>
            </a:r>
          </a:p>
          <a:p>
            <a:pPr algn="just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 দিয়ে সিপিইউ এর পিছনে যুক্ত করা হয়। কীবোর্ডে মোট ১০১ থেকে ১০২টি কী থাকে।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H="1" flipV="1">
            <a:off x="3455954" y="360351"/>
            <a:ext cx="5466736" cy="1379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মাইক্রোফোন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64" y="2126509"/>
            <a:ext cx="3804916" cy="1380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070555"/>
            <a:ext cx="9006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মাইক্রোফোন  একটি ইনপুট ডিভাইস। মাইক্রোফোন দিয়ে আমাদের কথা, গান বা যে কোনো ধরনের শব্দ কম্পিউটারের মধ্যে প্রবেশ করানো হয়।</a:t>
            </a:r>
          </a:p>
        </p:txBody>
      </p:sp>
    </p:spTree>
    <p:extLst>
      <p:ext uri="{BB962C8B-B14F-4D97-AF65-F5344CB8AC3E}">
        <p14:creationId xmlns:p14="http://schemas.microsoft.com/office/powerpoint/2010/main" val="40538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264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NikoshLightBAN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49</cp:revision>
  <dcterms:created xsi:type="dcterms:W3CDTF">2021-02-02T16:55:34Z</dcterms:created>
  <dcterms:modified xsi:type="dcterms:W3CDTF">2021-02-03T14:44:23Z</dcterms:modified>
</cp:coreProperties>
</file>