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4B2A9-0BB0-4852-961A-D4BBC4006E9B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5B2C7-029E-4DC6-B78A-32DCB6367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6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5B2C7-029E-4DC6-B78A-32DCB6367D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9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70A1D-75A7-4A8A-BD06-CF306F455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90CA71-61BA-4DBD-8148-227BCB01F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03329-898B-4CE7-8227-F72A1F914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322D6-4CFE-40FB-95D8-BD29F6E93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C7B05-41F0-4EEB-9FF9-7C511F06F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79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4E654-EAF6-495E-9279-A3C2553BF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5F7146-2F41-456A-B9BE-E95207117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22881-6108-4760-A83F-01CE78A21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43F5F-4232-4807-A36B-E1295F43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14C09-AA9B-44EC-A93E-68FD8A59F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0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458C67-28A0-4737-BD9F-E7AE04791C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C789F-06B5-4AC0-A8D9-B81D4C5C2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67E0B-4CCB-4DF4-9AEC-E037154C2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69ACA-BD79-4ABA-B70E-1F7EF940E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0CC45-567F-4118-A4EA-D1CDFED4D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72797-70EA-4146-BD2B-CC983C951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811D8-0334-41A3-B59B-6474A2A1E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E6160-B67C-4B7D-8DEE-3B4FBBFCD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FD6E2-751A-4970-871C-415EB62E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12B37-DF02-4FF3-92E1-5C349514E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2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88004-0AAB-4C7F-A2A3-78FE22ED0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C92B2-7F2E-45C6-B984-833768C06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696C4-6407-4456-A80A-963348380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45424-A070-4DD0-8611-46D82295F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BEB23-2B6C-45CB-9A7F-EAEA577FD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9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391C-C567-408C-8152-20287AF0B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23EBA-E081-467B-95D5-88BC4C7F7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51A99E-8517-4CE3-A783-C3346BE7D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63AC3-8A4E-4EDC-82E7-0B7CB199A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7925D-42E8-4A3C-90C3-BC112BD1C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826A3-96DE-4856-8EB6-FB7D8209B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78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36FEF-F05F-4BF4-B11B-2F3B14740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82335-EF4F-40F8-8C2A-FB551BF8F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8D937-FDF2-4568-966E-DFE2B8237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1538A2-17CF-44EC-B1F7-E700D85FDA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769794-039C-4448-A636-7E680A7737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630D3A-CA78-4C75-AB60-518B78618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896026-1EAE-43E8-BEED-11E93D4D7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993D55-A106-4ACB-A639-4C4EDFD3A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6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8BA6F-DE50-4310-859B-D17C13833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F03AE6-BD78-4BA4-BD8F-ADF0A7C0C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80420D-EC09-4A08-AF5B-456397773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3E03BA-67BD-4472-A25A-92DC60C2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1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D61372-E241-4DA2-A4D7-0352F2DB5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B5D7BE-CF08-4E14-8F6C-5E435D842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7899D-E120-4EA4-8AE3-36B7615E6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7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3A52E-D68B-468C-866F-EAF083F3C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A24EB-112E-4069-9F71-78BB88140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884F48-04C9-44BE-8BC2-86F47FC2C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0B604-8E1B-4D9F-A0CF-2A4B98032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E008D-DE0C-432F-9A32-2AA955D58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57F5C-6C7E-48B6-A626-6771C8F2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4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05F3C-4532-4E18-84B4-A9A8A5FB3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D33AAD-FC32-4F65-A156-3131392711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17120-55CD-4E64-9CEA-F69CFCA57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1A7AF-AFFB-463D-AAA3-CED1F141C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2A206-AD6A-422F-ADF6-2FA5E8EFA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29355-EFE0-463E-81B8-5D8DFCB50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4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4040C1-3866-42DB-A463-1B8512475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678AC-2239-43BA-B57E-A98F57CA1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C3173-2B89-4106-BEA8-FDE275BAE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BF27A-7DEB-4403-ABF2-558BE6EED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563AC-5E89-4109-8BF0-3019F5F31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9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71945" y="838200"/>
            <a:ext cx="7620000" cy="57912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85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752600" y="609600"/>
            <a:ext cx="5562600" cy="1676400"/>
          </a:xfrm>
          <a:prstGeom prst="flowChartPunchedTape">
            <a:avLst/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/>
              <a:t>জোড়ায় কাজ</a:t>
            </a:r>
            <a:endParaRPr lang="en-US" sz="3200" dirty="0"/>
          </a:p>
        </p:txBody>
      </p:sp>
      <p:sp>
        <p:nvSpPr>
          <p:cNvPr id="3" name="Flowchart: Punched Tape 2"/>
          <p:cNvSpPr/>
          <p:nvPr/>
        </p:nvSpPr>
        <p:spPr>
          <a:xfrm>
            <a:off x="1600200" y="5029200"/>
            <a:ext cx="6096000" cy="1676400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বাক্য গঠন কর</a:t>
            </a:r>
            <a:endParaRPr lang="en-US" sz="2800" dirty="0"/>
          </a:p>
        </p:txBody>
      </p:sp>
      <p:sp>
        <p:nvSpPr>
          <p:cNvPr id="4" name="Flowchart: Punched Tape 3"/>
          <p:cNvSpPr/>
          <p:nvPr/>
        </p:nvSpPr>
        <p:spPr>
          <a:xfrm>
            <a:off x="1600200" y="2971800"/>
            <a:ext cx="5943600" cy="1828800"/>
          </a:xfrm>
          <a:prstGeom prst="flowChartPunched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accent4">
                    <a:lumMod val="50000"/>
                  </a:schemeClr>
                </a:solidFill>
              </a:rPr>
              <a:t>মানব দরদী,অনাথ,ব্রত</a:t>
            </a:r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80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5800" y="609600"/>
            <a:ext cx="6934200" cy="25908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85800" y="3429000"/>
            <a:ext cx="7772400" cy="32766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1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unched Tape 6"/>
          <p:cNvSpPr/>
          <p:nvPr/>
        </p:nvSpPr>
        <p:spPr>
          <a:xfrm>
            <a:off x="1231900" y="1768983"/>
            <a:ext cx="7543800" cy="1948434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accent1">
                    <a:lumMod val="75000"/>
                  </a:schemeClr>
                </a:solidFill>
              </a:rPr>
              <a:t>মাদার তেরেসা এতিমের জন্য কি কি করেন ? 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1295400" y="3352800"/>
            <a:ext cx="7848600" cy="1752600"/>
          </a:xfrm>
          <a:prstGeom prst="flowChartPunchedTap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/>
              <a:t>তিনি অসহায় দুঃস্থ মানুষের  কিভাবে সেবা করেছেন?</a:t>
            </a:r>
            <a:endParaRPr lang="en-US" sz="2800" dirty="0"/>
          </a:p>
        </p:txBody>
      </p:sp>
      <p:sp>
        <p:nvSpPr>
          <p:cNvPr id="10" name="Flowchart: Punched Tape 9"/>
          <p:cNvSpPr/>
          <p:nvPr/>
        </p:nvSpPr>
        <p:spPr>
          <a:xfrm>
            <a:off x="1219200" y="5105400"/>
            <a:ext cx="7239000" cy="1447800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002060"/>
                </a:solidFill>
              </a:rPr>
              <a:t>নারীর প্রতি তার মমত্ববোধ কেমন ছিল 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0" y="1905000"/>
            <a:ext cx="1295400" cy="8382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0" y="3429000"/>
            <a:ext cx="1295400" cy="990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0" y="5410200"/>
            <a:ext cx="1143000" cy="8382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62200" y="457200"/>
            <a:ext cx="39624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2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10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667000" y="381000"/>
            <a:ext cx="3505200" cy="1981200"/>
          </a:xfrm>
          <a:prstGeom prst="flowChartPunchedTap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6000" dirty="0">
              <a:solidFill>
                <a:schemeClr val="accent3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2362200"/>
            <a:ext cx="7543800" cy="426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মাদার তেরেসা কে ?</a:t>
            </a:r>
          </a:p>
          <a:p>
            <a:pPr algn="ctr"/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তার সমাজসেবামুলক কয়েকটি কাজের  নাম বল </a:t>
            </a:r>
            <a:r>
              <a:rPr lang="bn-BD" sz="2800" dirty="0"/>
              <a:t>? </a:t>
            </a:r>
          </a:p>
          <a:p>
            <a:pPr algn="ctr"/>
            <a:endParaRPr lang="bn-BD" dirty="0"/>
          </a:p>
          <a:p>
            <a:pPr algn="ctr"/>
            <a:r>
              <a:rPr lang="bn-BD" sz="2800" dirty="0">
                <a:solidFill>
                  <a:schemeClr val="bg2"/>
                </a:solidFill>
              </a:rPr>
              <a:t>অনাথ শব্দ দিয়ে বাক্য গঠন কর </a:t>
            </a:r>
            <a:r>
              <a:rPr lang="bn-BD" sz="3200" dirty="0">
                <a:solidFill>
                  <a:schemeClr val="bg2"/>
                </a:solidFill>
              </a:rPr>
              <a:t>?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6200" y="3124200"/>
            <a:ext cx="1143000" cy="6370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76200" y="4343400"/>
            <a:ext cx="1066800" cy="63703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76200" y="5410200"/>
            <a:ext cx="10668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4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609600"/>
            <a:ext cx="6400800" cy="37338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0000"/>
                </a:solidFill>
              </a:rPr>
              <a:t>বাড়ির কাজ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2057400" y="4343400"/>
            <a:ext cx="7010400" cy="2286000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মাদার তেরেসার মানব প্রেমের  স্বরুপ দশটি বাক্য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লিখ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04800" y="4724400"/>
            <a:ext cx="1600200" cy="16002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4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600" y="838200"/>
            <a:ext cx="7467600" cy="56388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88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14E8E45-898C-4408-B634-34C808CDAB3A}"/>
              </a:ext>
            </a:extLst>
          </p:cNvPr>
          <p:cNvGrpSpPr/>
          <p:nvPr/>
        </p:nvGrpSpPr>
        <p:grpSpPr>
          <a:xfrm>
            <a:off x="723899" y="1321162"/>
            <a:ext cx="7696202" cy="4215676"/>
            <a:chOff x="990600" y="870348"/>
            <a:chExt cx="7696202" cy="4215676"/>
          </a:xfrm>
        </p:grpSpPr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F1C889BB-CC85-4E08-BBFC-9517B4285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201" y="870348"/>
              <a:ext cx="5029200" cy="1219200"/>
            </a:xfrm>
            <a:prstGeom prst="horizontalScroll">
              <a:avLst>
                <a:gd name="adj" fmla="val 12500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bn-BD" sz="60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শিক্ষক পরিচিতি</a:t>
              </a:r>
              <a:r>
                <a:rPr lang="bn-BD" sz="72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7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41A7F80-CF62-4296-A1EC-18BFBAEAA0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57" t="12282" r="10395" b="30149"/>
            <a:stretch/>
          </p:blipFill>
          <p:spPr>
            <a:xfrm>
              <a:off x="990600" y="2667000"/>
              <a:ext cx="1981201" cy="220980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B75BA9E-57D7-43FB-B992-E3C0BADA32B1}"/>
                </a:ext>
              </a:extLst>
            </p:cNvPr>
            <p:cNvSpPr/>
            <p:nvPr/>
          </p:nvSpPr>
          <p:spPr>
            <a:xfrm>
              <a:off x="3733801" y="2571572"/>
              <a:ext cx="280076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3600" b="1" dirty="0">
                  <a:solidFill>
                    <a:srgbClr val="1C1E21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মোঃ আব্দুস সাত্তার</a:t>
              </a:r>
              <a:endParaRPr lang="en-US" sz="3600" b="1" dirty="0">
                <a:solidFill>
                  <a:srgbClr val="1C1E2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b="1" dirty="0">
                  <a:solidFill>
                    <a:srgbClr val="1C1E21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প্র</a:t>
              </a:r>
              <a:r>
                <a:rPr lang="bn-IN" sz="3600" b="1" dirty="0">
                  <a:solidFill>
                    <a:srgbClr val="1C1E21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ধ</a:t>
              </a:r>
              <a:r>
                <a:rPr lang="en-US" sz="3600" b="1" dirty="0">
                  <a:solidFill>
                    <a:srgbClr val="1C1E21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া</a:t>
              </a:r>
              <a:r>
                <a:rPr lang="bn-IN" sz="3600" b="1" dirty="0">
                  <a:solidFill>
                    <a:srgbClr val="1C1E21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ন</a:t>
              </a:r>
              <a:r>
                <a:rPr lang="en-US" sz="3600" b="1" dirty="0">
                  <a:solidFill>
                    <a:srgbClr val="1C1E21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 </a:t>
              </a:r>
              <a:r>
                <a:rPr lang="bn-IN" sz="3600" b="1" dirty="0">
                  <a:solidFill>
                    <a:srgbClr val="1C1E21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শ</a:t>
              </a:r>
              <a:r>
                <a:rPr lang="en-US" sz="3600" b="1" dirty="0">
                  <a:solidFill>
                    <a:srgbClr val="1C1E21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ি</a:t>
              </a:r>
              <a:r>
                <a:rPr lang="bn-IN" sz="3600" b="1" dirty="0">
                  <a:solidFill>
                    <a:srgbClr val="1C1E21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ক</a:t>
              </a:r>
              <a:r>
                <a:rPr lang="en-US" sz="3600" b="1" dirty="0">
                  <a:solidFill>
                    <a:srgbClr val="1C1E21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্ষক</a:t>
              </a:r>
              <a:r>
                <a:rPr lang="hi-IN" sz="3600" b="1" dirty="0">
                  <a:solidFill>
                    <a:srgbClr val="1C1E21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2ECD702-AEC0-4DF6-9030-F918F6B70088}"/>
                </a:ext>
              </a:extLst>
            </p:cNvPr>
            <p:cNvSpPr/>
            <p:nvPr/>
          </p:nvSpPr>
          <p:spPr>
            <a:xfrm>
              <a:off x="3048002" y="3625960"/>
              <a:ext cx="56388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200" b="1" dirty="0">
                  <a:solidFill>
                    <a:srgbClr val="1C1E21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বাউরা আরেফা খাতুন বালিকা উচ্চ বিদ্যালয়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E24F3D-3476-41F7-93E5-3A438682CA2D}"/>
                </a:ext>
              </a:extLst>
            </p:cNvPr>
            <p:cNvSpPr txBox="1"/>
            <p:nvPr/>
          </p:nvSpPr>
          <p:spPr>
            <a:xfrm>
              <a:off x="3108962" y="4100912"/>
              <a:ext cx="42715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পাটগ্রাম, লালমনিরহাট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8FCF6C-7CC8-4C22-A92D-3F69679777BE}"/>
                </a:ext>
              </a:extLst>
            </p:cNvPr>
            <p:cNvSpPr/>
            <p:nvPr/>
          </p:nvSpPr>
          <p:spPr>
            <a:xfrm>
              <a:off x="3108962" y="4501249"/>
              <a:ext cx="357020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b="1" dirty="0">
                  <a:solidFill>
                    <a:schemeClr val="accent1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মোবাইল- </a:t>
              </a:r>
              <a:r>
                <a:rPr lang="en-US" sz="3200" b="1" dirty="0">
                  <a:solidFill>
                    <a:schemeClr val="accent1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01715275112</a:t>
              </a:r>
              <a:endPara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3737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3663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1828800"/>
            <a:ext cx="5486400" cy="39624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শ্রেণিঃ৬ষ্ঠ </a:t>
            </a:r>
          </a:p>
          <a:p>
            <a:pPr marL="0" indent="0" algn="ctr">
              <a:buNone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বিষয়ঃবাংলা ১ম পত্র </a:t>
            </a:r>
          </a:p>
          <a:p>
            <a:pPr marL="0" indent="0" algn="ctr">
              <a:buNone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সময়ঃ৫০মিনিট </a:t>
            </a:r>
          </a:p>
          <a:p>
            <a:pPr marL="0" indent="0" algn="ctr">
              <a:buNone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37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000" y="685799"/>
            <a:ext cx="7772400" cy="5295902"/>
          </a:xfrm>
          <a:prstGeom prst="ellipse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1371601"/>
            <a:ext cx="3913908" cy="40940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85455" y="5981701"/>
            <a:ext cx="5119253" cy="8381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এটা কার ছবি?</a:t>
            </a:r>
            <a:endParaRPr lang="en-US" sz="54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70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1524000"/>
            <a:ext cx="5562600" cy="2895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মাদার তেরেসা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24400" y="4419600"/>
            <a:ext cx="2590800" cy="1295400"/>
          </a:xfrm>
          <a:prstGeom prst="rect">
            <a:avLst/>
          </a:prstGeom>
          <a:solidFill>
            <a:srgbClr val="7030A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সনজীদা খাতুন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91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4600" y="457200"/>
            <a:ext cx="4191000" cy="1600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285999"/>
            <a:ext cx="8839200" cy="434340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1)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সনজীদা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খাতুনের পরিচিতি  বলতে পারবে 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2)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অনাথ, মানবদরদি ব্রত শব্দের অর্থ করে তা দিয়ে বাক্য গঠন করতে পারবে।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3)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মাদার তেরেসা কীভাবে মানুষের সেবা করেছিলেন তা ব্যাখ্যা করতে পারবে ।</a:t>
            </a:r>
          </a:p>
        </p:txBody>
      </p:sp>
    </p:spTree>
    <p:extLst>
      <p:ext uri="{BB962C8B-B14F-4D97-AF65-F5344CB8AC3E}">
        <p14:creationId xmlns:p14="http://schemas.microsoft.com/office/powerpoint/2010/main" val="321691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66900" y="1747143"/>
            <a:ext cx="6553200" cy="3891656"/>
          </a:xfrm>
          <a:prstGeom prst="ellipse">
            <a:avLst/>
          </a:prstGeom>
          <a:solidFill>
            <a:srgbClr val="00B0F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723156"/>
            <a:ext cx="4419600" cy="2100245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18" name="Oval 17"/>
          <p:cNvSpPr/>
          <p:nvPr/>
        </p:nvSpPr>
        <p:spPr>
          <a:xfrm>
            <a:off x="152400" y="762000"/>
            <a:ext cx="2438400" cy="110489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জন্ম 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১৯৩৩সালে ৪ ঠা এপ্রিল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553200" y="685800"/>
            <a:ext cx="2425700" cy="106134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গ্রন্থ 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ভাবসম্পদ,কাব্য পরিচয়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657600" y="5715000"/>
            <a:ext cx="3581400" cy="9143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বাংলা একাডেমী পুরস্কার  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রবীন্দ্রনাথ পুরস্কার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1676400" y="1866900"/>
            <a:ext cx="381000" cy="5846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7848600" y="1866900"/>
            <a:ext cx="381000" cy="5846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4876800" y="5410200"/>
            <a:ext cx="457200" cy="457200"/>
          </a:xfrm>
          <a:prstGeom prst="downArrow">
            <a:avLst>
              <a:gd name="adj1" fmla="val 50000"/>
              <a:gd name="adj2" fmla="val 5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76600" y="533400"/>
            <a:ext cx="2743200" cy="1143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59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516797"/>
            <a:ext cx="6934200" cy="518880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685800"/>
            <a:ext cx="46482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আদর্শ পাঠ ও সরব পাঠ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12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228600" y="304800"/>
            <a:ext cx="2895600" cy="1981200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মানব দরদী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533400"/>
            <a:ext cx="2819400" cy="1752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28600" y="2895600"/>
            <a:ext cx="2895600" cy="17526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অনাথ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2514600"/>
            <a:ext cx="2819400" cy="20574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/>
          <p:cNvSpPr/>
          <p:nvPr/>
        </p:nvSpPr>
        <p:spPr>
          <a:xfrm>
            <a:off x="6400800" y="304800"/>
            <a:ext cx="2590800" cy="1905000"/>
          </a:xfrm>
          <a:prstGeom prst="rightArrow">
            <a:avLst/>
          </a:prstGeom>
          <a:solidFill>
            <a:srgbClr val="7030A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মানুষের জন্য </a:t>
            </a:r>
          </a:p>
          <a:p>
            <a:pPr algn="ctr"/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যার দরদ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324600" y="2628900"/>
            <a:ext cx="2667000" cy="20574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এতিম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" y="4953000"/>
            <a:ext cx="3124200" cy="18288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2060"/>
                </a:solidFill>
              </a:rPr>
              <a:t>ব্রত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4648200"/>
            <a:ext cx="2895600" cy="21336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705600" y="4953000"/>
            <a:ext cx="2438400" cy="1828800"/>
          </a:xfrm>
          <a:prstGeom prst="rightArrow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/>
              <a:t>সাধনা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4415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2" grpId="0" animBg="1"/>
      <p:bldP spid="5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</TotalTime>
  <Words>181</Words>
  <Application>Microsoft Office PowerPoint</Application>
  <PresentationFormat>On-screen Show (4:3)</PresentationFormat>
  <Paragraphs>52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User</cp:lastModifiedBy>
  <cp:revision>157</cp:revision>
  <dcterms:created xsi:type="dcterms:W3CDTF">2006-08-16T00:00:00Z</dcterms:created>
  <dcterms:modified xsi:type="dcterms:W3CDTF">2021-02-01T02:12:37Z</dcterms:modified>
</cp:coreProperties>
</file>