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9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5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9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8C12-F385-4ACF-BF25-881B98064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6988-F4FE-4B5D-BEFC-4F2A0F989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984837-0709-4E55-B687-111AEE8AF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5276CD-666C-4A08-96F8-535324F7F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10439400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8C5CA1-5119-4292-9A42-84EBC8166E6E}"/>
              </a:ext>
            </a:extLst>
          </p:cNvPr>
          <p:cNvSpPr txBox="1"/>
          <p:nvPr/>
        </p:nvSpPr>
        <p:spPr>
          <a:xfrm>
            <a:off x="2590800" y="1295400"/>
            <a:ext cx="7503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9BF50-BEE1-4B4D-93B3-760B13E9233D}"/>
              </a:ext>
            </a:extLst>
          </p:cNvPr>
          <p:cNvSpPr txBox="1"/>
          <p:nvPr/>
        </p:nvSpPr>
        <p:spPr>
          <a:xfrm>
            <a:off x="1447800" y="3157189"/>
            <a:ext cx="712032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0F2CB1-4DC0-4F38-9381-65B514A35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14066"/>
            <a:ext cx="6081932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4AA742-AB05-4EC3-917C-F1613EA53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54"/>
            <a:ext cx="609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DC672-2D13-41B0-94AC-BB766013D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t="1713" r="37583" b="82872"/>
          <a:stretch/>
        </p:blipFill>
        <p:spPr>
          <a:xfrm>
            <a:off x="2016820" y="1212808"/>
            <a:ext cx="7438779" cy="1066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EC549B-DE2C-4BD9-9A82-3AE77EDD7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8" t="86347" r="6457" b="1369"/>
          <a:stretch/>
        </p:blipFill>
        <p:spPr>
          <a:xfrm>
            <a:off x="9612078" y="5830521"/>
            <a:ext cx="1192132" cy="570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8DA66-CEB5-4392-A65B-01C6B8B2E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r="37583" b="59959"/>
          <a:stretch/>
        </p:blipFill>
        <p:spPr>
          <a:xfrm>
            <a:off x="583584" y="2468305"/>
            <a:ext cx="6114863" cy="909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2098D-32EF-4ECC-8C92-61B49AAD5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t="41562" r="37583" b="41331"/>
          <a:stretch/>
        </p:blipFill>
        <p:spPr>
          <a:xfrm>
            <a:off x="2833240" y="3527901"/>
            <a:ext cx="3886200" cy="796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AC24A1-8E5E-4C99-B808-A01479F3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86085" r="69523" b="1442"/>
          <a:stretch/>
        </p:blipFill>
        <p:spPr>
          <a:xfrm>
            <a:off x="3112003" y="5830520"/>
            <a:ext cx="788037" cy="570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3C0A9-0CFF-4050-8521-E7ED88BA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9338" r="37583" b="14779"/>
          <a:stretch/>
        </p:blipFill>
        <p:spPr>
          <a:xfrm>
            <a:off x="2916540" y="4409797"/>
            <a:ext cx="3955300" cy="1172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C9AEC3-2C83-49D2-A761-F5635745E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2" t="23751" b="59589"/>
          <a:stretch/>
        </p:blipFill>
        <p:spPr>
          <a:xfrm>
            <a:off x="7481440" y="2630724"/>
            <a:ext cx="3491360" cy="763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458BA-FC74-475F-86A6-66DEC3724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2" t="42326" b="42902"/>
          <a:stretch/>
        </p:blipFill>
        <p:spPr>
          <a:xfrm>
            <a:off x="8999715" y="3771920"/>
            <a:ext cx="1973085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1B1BFF-E892-41DF-BE9F-25DBA6E60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2" t="61670" r="4724" b="14717"/>
          <a:stretch/>
        </p:blipFill>
        <p:spPr>
          <a:xfrm>
            <a:off x="9455599" y="4712001"/>
            <a:ext cx="1505090" cy="10962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D13095-6C98-4A73-839C-6AF8CE222B42}"/>
              </a:ext>
            </a:extLst>
          </p:cNvPr>
          <p:cNvSpPr txBox="1"/>
          <p:nvPr/>
        </p:nvSpPr>
        <p:spPr>
          <a:xfrm>
            <a:off x="1583898" y="457200"/>
            <a:ext cx="937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 দু’টি ভালো করে বুঝে নিইঃ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32C1A25C-D962-4E45-888B-B2249AB108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2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999FB8-4F51-47C8-9A23-AE858C0BD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B10D3D-5A9A-41B3-A719-8913492D1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3" y="645480"/>
            <a:ext cx="2824576" cy="16457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B0BF4C-78FB-43C4-B059-6583BF748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746661"/>
            <a:ext cx="2824576" cy="1673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B07444-7322-4BE7-A23F-1C996688630F}"/>
              </a:ext>
            </a:extLst>
          </p:cNvPr>
          <p:cNvSpPr txBox="1"/>
          <p:nvPr/>
        </p:nvSpPr>
        <p:spPr>
          <a:xfrm>
            <a:off x="1524000" y="2711438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 দুই জনে একটি জোড়া তৈরি কর এবং প্রত্যেক জোড়ায় সমস্যা দুইটির সমাধান তোমাদের খাতায় লেখ।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F5E7F1-8E23-4B0A-9E08-1642F497ECAB}"/>
              </a:ext>
            </a:extLst>
          </p:cNvPr>
          <p:cNvGrpSpPr/>
          <p:nvPr/>
        </p:nvGrpSpPr>
        <p:grpSpPr>
          <a:xfrm>
            <a:off x="1802600" y="4057096"/>
            <a:ext cx="3166071" cy="1677165"/>
            <a:chOff x="1220798" y="3047234"/>
            <a:chExt cx="3166071" cy="16771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703278-4CB9-42B4-81F9-163C965AE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8" r="61154" b="66372"/>
            <a:stretch/>
          </p:blipFill>
          <p:spPr>
            <a:xfrm>
              <a:off x="2170554" y="3047234"/>
              <a:ext cx="2216315" cy="16771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2DBF61-9547-48CD-ABFD-A32231F803F5}"/>
                </a:ext>
              </a:extLst>
            </p:cNvPr>
            <p:cNvSpPr txBox="1"/>
            <p:nvPr/>
          </p:nvSpPr>
          <p:spPr>
            <a:xfrm>
              <a:off x="1220798" y="3515654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8B28EB2-4A04-490D-AE30-CF30573461DE}"/>
              </a:ext>
            </a:extLst>
          </p:cNvPr>
          <p:cNvGrpSpPr/>
          <p:nvPr/>
        </p:nvGrpSpPr>
        <p:grpSpPr>
          <a:xfrm>
            <a:off x="7069331" y="4295065"/>
            <a:ext cx="3320069" cy="1201225"/>
            <a:chOff x="1066800" y="4716996"/>
            <a:chExt cx="3320069" cy="12012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2A0217-C424-4898-84C0-64BC85C8E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58" t="75728"/>
            <a:stretch/>
          </p:blipFill>
          <p:spPr>
            <a:xfrm>
              <a:off x="2099843" y="4716996"/>
              <a:ext cx="2287026" cy="12012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ADEA3B-F605-4501-B4BB-7E3780632E56}"/>
                </a:ext>
              </a:extLst>
            </p:cNvPr>
            <p:cNvSpPr txBox="1"/>
            <p:nvPr/>
          </p:nvSpPr>
          <p:spPr>
            <a:xfrm>
              <a:off x="1066800" y="4909512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(২)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FAC023F-33B0-4071-BD81-8B0E6118DA52}"/>
              </a:ext>
            </a:extLst>
          </p:cNvPr>
          <p:cNvSpPr txBox="1"/>
          <p:nvPr/>
        </p:nvSpPr>
        <p:spPr>
          <a:xfrm>
            <a:off x="3615727" y="973832"/>
            <a:ext cx="54162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875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6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6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EEFEA4-A0A9-41A4-8664-F6522508B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BE50CB-92A8-49AB-A484-93C5C70A0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2" b="81714"/>
          <a:stretch/>
        </p:blipFill>
        <p:spPr>
          <a:xfrm>
            <a:off x="1941342" y="582556"/>
            <a:ext cx="7860034" cy="1217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7DC23-A422-4CA5-8ED1-26A093063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0" b="59904"/>
          <a:stretch/>
        </p:blipFill>
        <p:spPr>
          <a:xfrm>
            <a:off x="1905000" y="1828800"/>
            <a:ext cx="8493798" cy="1066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5F538-676D-4AC1-A4FA-E0B277EC0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8" t="41858" b="41859"/>
          <a:stretch/>
        </p:blipFill>
        <p:spPr>
          <a:xfrm>
            <a:off x="4500400" y="2800493"/>
            <a:ext cx="5790117" cy="1066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6285C-73D9-4D4E-85B9-4E24CA927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7" t="60571" b="15729"/>
          <a:stretch/>
        </p:blipFill>
        <p:spPr>
          <a:xfrm>
            <a:off x="4038600" y="3897776"/>
            <a:ext cx="6433081" cy="1434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9210D-F8E8-47F0-B24E-81FE615AF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8" t="86149" r="56051" b="1210"/>
          <a:stretch/>
        </p:blipFill>
        <p:spPr>
          <a:xfrm>
            <a:off x="4038600" y="5362879"/>
            <a:ext cx="1338267" cy="6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16C00D-601D-49D0-9E56-8C257A486AB8}"/>
              </a:ext>
            </a:extLst>
          </p:cNvPr>
          <p:cNvSpPr/>
          <p:nvPr/>
        </p:nvSpPr>
        <p:spPr>
          <a:xfrm>
            <a:off x="4038600" y="457200"/>
            <a:ext cx="4114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149051-31D3-4911-8A46-C557F3F8A139}"/>
              </a:ext>
            </a:extLst>
          </p:cNvPr>
          <p:cNvGrpSpPr/>
          <p:nvPr/>
        </p:nvGrpSpPr>
        <p:grpSpPr>
          <a:xfrm>
            <a:off x="7010400" y="4555127"/>
            <a:ext cx="3601123" cy="1382915"/>
            <a:chOff x="1066800" y="4801561"/>
            <a:chExt cx="3601123" cy="13829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62B100-7AA5-4AC3-B8DB-3FDD659B37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48" t="67664" r="42887"/>
            <a:stretch/>
          </p:blipFill>
          <p:spPr>
            <a:xfrm>
              <a:off x="2057401" y="4801561"/>
              <a:ext cx="2610522" cy="138291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C5C392-FFF2-4A0E-B018-E36EA830FF39}"/>
                </a:ext>
              </a:extLst>
            </p:cNvPr>
            <p:cNvSpPr txBox="1"/>
            <p:nvPr/>
          </p:nvSpPr>
          <p:spPr>
            <a:xfrm>
              <a:off x="1066800" y="4909512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(২)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58834B-FCE7-4574-9828-31707E324412}"/>
              </a:ext>
            </a:extLst>
          </p:cNvPr>
          <p:cNvGrpSpPr/>
          <p:nvPr/>
        </p:nvGrpSpPr>
        <p:grpSpPr>
          <a:xfrm>
            <a:off x="955432" y="4555127"/>
            <a:ext cx="3276600" cy="1285601"/>
            <a:chOff x="1143001" y="3175909"/>
            <a:chExt cx="3276600" cy="1285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F8E6B3-F2E4-44EA-B4FF-7F7E3A1CB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3" t="67664" r="75498"/>
            <a:stretch/>
          </p:blipFill>
          <p:spPr>
            <a:xfrm>
              <a:off x="2209800" y="3175909"/>
              <a:ext cx="2209801" cy="1285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A43CD8-287F-4F9E-A1D8-2FBC6538206E}"/>
                </a:ext>
              </a:extLst>
            </p:cNvPr>
            <p:cNvSpPr txBox="1"/>
            <p:nvPr/>
          </p:nvSpPr>
          <p:spPr>
            <a:xfrm>
              <a:off x="1143001" y="338504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930FC13-ABA1-49BF-B974-40AD247978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513678" y="372178"/>
            <a:ext cx="2610522" cy="1761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F3026-763F-4B2F-BB88-79024A8654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9067800" y="372178"/>
            <a:ext cx="2435603" cy="1563441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32DF87E9-274C-47B2-9D79-60B9E3F8CA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9F139-A005-42C9-9EBF-62FE4A91CA6A}"/>
              </a:ext>
            </a:extLst>
          </p:cNvPr>
          <p:cNvSpPr txBox="1"/>
          <p:nvPr/>
        </p:nvSpPr>
        <p:spPr>
          <a:xfrm>
            <a:off x="1524000" y="2711438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 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জনে একটি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তৈরি কর এবং প্রত্যেক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সমস্যা দুইটির সমাধান তোমাদের খাতায় লেখ।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9AD421B-A9A0-405A-9E48-427A3169CA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2E3ACF-243A-468F-B743-0E82C61BD6AE}"/>
              </a:ext>
            </a:extLst>
          </p:cNvPr>
          <p:cNvSpPr/>
          <p:nvPr/>
        </p:nvSpPr>
        <p:spPr>
          <a:xfrm>
            <a:off x="533400" y="159107"/>
            <a:ext cx="1089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৪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এবং ৫মিনিট নিরবে পড়ঃ </a:t>
            </a:r>
            <a:endParaRPr lang="en-US" sz="54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5F74A9CB-63EC-42DD-A8EA-7D85E7168A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3293943" cy="3906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53C1089-88BC-457F-AAAA-974FFA144DA0}"/>
              </a:ext>
            </a:extLst>
          </p:cNvPr>
          <p:cNvGrpSpPr/>
          <p:nvPr/>
        </p:nvGrpSpPr>
        <p:grpSpPr>
          <a:xfrm>
            <a:off x="4343400" y="2209799"/>
            <a:ext cx="6112559" cy="3906231"/>
            <a:chOff x="4784041" y="1913433"/>
            <a:chExt cx="6399236" cy="43715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3D102F-E164-48BD-934F-C90A3202A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041" y="1928868"/>
              <a:ext cx="3241916" cy="43560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1E5A0A-2173-400D-9A32-9D81CBD76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659" y="1913433"/>
              <a:ext cx="3199618" cy="4371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BBBCC1-BF22-4C94-95C5-729AB671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46"/>
            <a:ext cx="12192000" cy="6826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2BA25-2DF4-4909-8B26-DF97067361E7}"/>
              </a:ext>
            </a:extLst>
          </p:cNvPr>
          <p:cNvSpPr txBox="1"/>
          <p:nvPr/>
        </p:nvSpPr>
        <p:spPr>
          <a:xfrm>
            <a:off x="2819400" y="563940"/>
            <a:ext cx="62460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CC710C-6FED-4B77-B430-BF8A6A9C82A6}"/>
              </a:ext>
            </a:extLst>
          </p:cNvPr>
          <p:cNvSpPr txBox="1"/>
          <p:nvPr/>
        </p:nvSpPr>
        <p:spPr>
          <a:xfrm>
            <a:off x="1729877" y="207194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সংখ্যা বা শব্দ দিয়ে শুন্যস্থান পুরণ করঃ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32AD93-A558-47CD-92B8-49ACDC5AEC3D}"/>
              </a:ext>
            </a:extLst>
          </p:cNvPr>
          <p:cNvSpPr txBox="1"/>
          <p:nvPr/>
        </p:nvSpPr>
        <p:spPr>
          <a:xfrm>
            <a:off x="3588238" y="3236712"/>
            <a:ext cx="54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6CBE6A-7E0C-425B-973E-3F659A007128}"/>
              </a:ext>
            </a:extLst>
          </p:cNvPr>
          <p:cNvSpPr txBox="1"/>
          <p:nvPr/>
        </p:nvSpPr>
        <p:spPr>
          <a:xfrm>
            <a:off x="4297894" y="4028335"/>
            <a:ext cx="54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1325AC-41B3-4380-BF90-16A11E685A75}"/>
              </a:ext>
            </a:extLst>
          </p:cNvPr>
          <p:cNvSpPr txBox="1"/>
          <p:nvPr/>
        </p:nvSpPr>
        <p:spPr>
          <a:xfrm>
            <a:off x="6118485" y="5334000"/>
            <a:ext cx="94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045B2-A46F-4722-91F2-D4F5F2F39624}"/>
              </a:ext>
            </a:extLst>
          </p:cNvPr>
          <p:cNvSpPr txBox="1"/>
          <p:nvPr/>
        </p:nvSpPr>
        <p:spPr>
          <a:xfrm>
            <a:off x="1114863" y="5401060"/>
            <a:ext cx="1041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(৩) ভগ্নাংশের যোগফল বা বিয়োগফল ..................আকারে প্রকাশ করতে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A5CDF9-FFBE-42FE-8201-F6AF65A230D5}"/>
              </a:ext>
            </a:extLst>
          </p:cNvPr>
          <p:cNvGrpSpPr/>
          <p:nvPr/>
        </p:nvGrpSpPr>
        <p:grpSpPr>
          <a:xfrm>
            <a:off x="661853" y="4027810"/>
            <a:ext cx="4011238" cy="1323190"/>
            <a:chOff x="1065627" y="3494560"/>
            <a:chExt cx="4011238" cy="132319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1ECA506-80FD-437E-8F80-19AA610C7150}"/>
                </a:ext>
              </a:extLst>
            </p:cNvPr>
            <p:cNvGrpSpPr/>
            <p:nvPr/>
          </p:nvGrpSpPr>
          <p:grpSpPr>
            <a:xfrm>
              <a:off x="1713327" y="3494560"/>
              <a:ext cx="3363538" cy="1323190"/>
              <a:chOff x="1295400" y="3266817"/>
              <a:chExt cx="3363538" cy="13231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C45912C-D7E3-4F6F-BC96-604650E9ED7B}"/>
                  </a:ext>
                </a:extLst>
              </p:cNvPr>
              <p:cNvGrpSpPr/>
              <p:nvPr/>
            </p:nvGrpSpPr>
            <p:grpSpPr>
              <a:xfrm>
                <a:off x="1295400" y="3429000"/>
                <a:ext cx="2053985" cy="1161007"/>
                <a:chOff x="1212608" y="4026436"/>
                <a:chExt cx="2053985" cy="1161007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FC990E3C-35B0-4CD6-8CE2-7AC8B51FF37D}"/>
                    </a:ext>
                  </a:extLst>
                </p:cNvPr>
                <p:cNvGrpSpPr/>
                <p:nvPr/>
              </p:nvGrpSpPr>
              <p:grpSpPr>
                <a:xfrm>
                  <a:off x="1212608" y="4110225"/>
                  <a:ext cx="448565" cy="1077218"/>
                  <a:chOff x="4790609" y="4386189"/>
                  <a:chExt cx="448565" cy="1077218"/>
                </a:xfrm>
              </p:grpSpPr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0FA468DA-747B-423B-A3D1-DCC0E5739377}"/>
                      </a:ext>
                    </a:extLst>
                  </p:cNvPr>
                  <p:cNvSpPr txBox="1"/>
                  <p:nvPr/>
                </p:nvSpPr>
                <p:spPr>
                  <a:xfrm>
                    <a:off x="4806522" y="4386189"/>
                    <a:ext cx="432652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৭</a:t>
                    </a:r>
                  </a:p>
                  <a:p>
                    <a: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8</a:t>
                    </a:r>
                  </a:p>
                </p:txBody>
              </p: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B297A116-D816-477D-8C55-63A50B03A0AC}"/>
                      </a:ext>
                    </a:extLst>
                  </p:cNvPr>
                  <p:cNvCxnSpPr/>
                  <p:nvPr/>
                </p:nvCxnSpPr>
                <p:spPr>
                  <a:xfrm>
                    <a:off x="4790609" y="4931753"/>
                    <a:ext cx="432652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7C6F8421-0C94-4A84-8AD2-99940E0133CE}"/>
                    </a:ext>
                  </a:extLst>
                </p:cNvPr>
                <p:cNvGrpSpPr/>
                <p:nvPr/>
              </p:nvGrpSpPr>
              <p:grpSpPr>
                <a:xfrm>
                  <a:off x="2818028" y="4026436"/>
                  <a:ext cx="448565" cy="1077218"/>
                  <a:chOff x="4790609" y="4386189"/>
                  <a:chExt cx="448565" cy="1077218"/>
                </a:xfrm>
              </p:grpSpPr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BF30331-13E5-4F8D-BA28-FA4F67461682}"/>
                      </a:ext>
                    </a:extLst>
                  </p:cNvPr>
                  <p:cNvSpPr txBox="1"/>
                  <p:nvPr/>
                </p:nvSpPr>
                <p:spPr>
                  <a:xfrm>
                    <a:off x="4806522" y="4386189"/>
                    <a:ext cx="432652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2</a:t>
                    </a:r>
                    <a:endParaRPr lang="bn-IN" sz="32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8</a:t>
                    </a:r>
                  </a:p>
                </p:txBody>
              </p: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DE594EFF-C75E-433C-9799-1E8D388376D5}"/>
                      </a:ext>
                    </a:extLst>
                  </p:cNvPr>
                  <p:cNvCxnSpPr/>
                  <p:nvPr/>
                </p:nvCxnSpPr>
                <p:spPr>
                  <a:xfrm>
                    <a:off x="4790609" y="4931753"/>
                    <a:ext cx="432652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E66CC4D4-8465-4C99-88FE-C09CC107E057}"/>
                    </a:ext>
                  </a:extLst>
                </p:cNvPr>
                <p:cNvCxnSpPr/>
                <p:nvPr/>
              </p:nvCxnSpPr>
              <p:spPr>
                <a:xfrm>
                  <a:off x="2057400" y="4648834"/>
                  <a:ext cx="43265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6915C4-5307-4962-B530-7C33B16D266A}"/>
                  </a:ext>
                </a:extLst>
              </p:cNvPr>
              <p:cNvSpPr txBox="1"/>
              <p:nvPr/>
            </p:nvSpPr>
            <p:spPr>
              <a:xfrm>
                <a:off x="4226286" y="3266817"/>
                <a:ext cx="432652" cy="10772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FFA2C18-CD6A-4C61-B6ED-23401A7A97F0}"/>
                  </a:ext>
                </a:extLst>
              </p:cNvPr>
              <p:cNvCxnSpPr/>
              <p:nvPr/>
            </p:nvCxnSpPr>
            <p:spPr>
              <a:xfrm>
                <a:off x="4226286" y="3812126"/>
                <a:ext cx="43265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29094F-A63E-43CF-9CC0-6972493CE329}"/>
                  </a:ext>
                </a:extLst>
              </p:cNvPr>
              <p:cNvSpPr txBox="1"/>
              <p:nvPr/>
            </p:nvSpPr>
            <p:spPr>
              <a:xfrm>
                <a:off x="3462849" y="3582888"/>
                <a:ext cx="59640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4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417FFE-38DC-46DC-800E-AE5EDA2704E3}"/>
                </a:ext>
              </a:extLst>
            </p:cNvPr>
            <p:cNvSpPr txBox="1"/>
            <p:nvPr/>
          </p:nvSpPr>
          <p:spPr>
            <a:xfrm>
              <a:off x="1065627" y="3926156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(২)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F58C59-057A-4064-8C8E-86E232520306}"/>
              </a:ext>
            </a:extLst>
          </p:cNvPr>
          <p:cNvGrpSpPr/>
          <p:nvPr/>
        </p:nvGrpSpPr>
        <p:grpSpPr>
          <a:xfrm>
            <a:off x="1168078" y="3192767"/>
            <a:ext cx="2907192" cy="1077218"/>
            <a:chOff x="1275473" y="2515514"/>
            <a:chExt cx="2907192" cy="107721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14C0DFC-2CDB-4ABB-A77E-DCAECBADBC66}"/>
                </a:ext>
              </a:extLst>
            </p:cNvPr>
            <p:cNvGrpSpPr/>
            <p:nvPr/>
          </p:nvGrpSpPr>
          <p:grpSpPr>
            <a:xfrm>
              <a:off x="1918325" y="2515514"/>
              <a:ext cx="2264340" cy="1077218"/>
              <a:chOff x="1645260" y="2433191"/>
              <a:chExt cx="2264340" cy="107721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CFEBF00-E924-4AAB-859D-D2BE35D284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568" t="66916" r="8109" b="4085"/>
              <a:stretch/>
            </p:blipFill>
            <p:spPr>
              <a:xfrm>
                <a:off x="1645260" y="25146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8F05ED-1545-4465-BC3D-72734F3910DF}"/>
                  </a:ext>
                </a:extLst>
              </p:cNvPr>
              <p:cNvSpPr txBox="1"/>
              <p:nvPr/>
            </p:nvSpPr>
            <p:spPr>
              <a:xfrm>
                <a:off x="3476948" y="2433191"/>
                <a:ext cx="432652" cy="10772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2DF20A-C6B1-4A27-B551-4B315EED380B}"/>
                  </a:ext>
                </a:extLst>
              </p:cNvPr>
              <p:cNvCxnSpPr/>
              <p:nvPr/>
            </p:nvCxnSpPr>
            <p:spPr>
              <a:xfrm>
                <a:off x="3476948" y="2971800"/>
                <a:ext cx="43265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9BB83A-876F-4685-9A2A-41F4726D26AF}"/>
                  </a:ext>
                </a:extLst>
              </p:cNvPr>
              <p:cNvSpPr txBox="1"/>
              <p:nvPr/>
            </p:nvSpPr>
            <p:spPr>
              <a:xfrm>
                <a:off x="2618529" y="2587079"/>
                <a:ext cx="59640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4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39F735-EEA4-446C-B541-B635B7ED6662}"/>
                </a:ext>
              </a:extLst>
            </p:cNvPr>
            <p:cNvSpPr txBox="1"/>
            <p:nvPr/>
          </p:nvSpPr>
          <p:spPr>
            <a:xfrm>
              <a:off x="1275473" y="2736438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86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0A9025-E1C5-4140-87FB-741A75DA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25E53C-3751-4B37-9B16-DB6C7C08C6CC}"/>
              </a:ext>
            </a:extLst>
          </p:cNvPr>
          <p:cNvSpPr/>
          <p:nvPr/>
        </p:nvSpPr>
        <p:spPr>
          <a:xfrm>
            <a:off x="3733800" y="457200"/>
            <a:ext cx="434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EBF69-B50F-4D77-ADF1-2F4A2A3F61F1}"/>
              </a:ext>
            </a:extLst>
          </p:cNvPr>
          <p:cNvSpPr txBox="1"/>
          <p:nvPr/>
        </p:nvSpPr>
        <p:spPr>
          <a:xfrm>
            <a:off x="1276350" y="1577564"/>
            <a:ext cx="9258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৪৪ পৃষ্টার ৫ ও ৬ নং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সমস্যার সমাধান করে আনবে।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73462-17C3-4BC8-A86C-86526906F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26109"/>
            <a:ext cx="5410200" cy="2508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699F5-7F76-4749-BF98-0E23770FA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26110"/>
            <a:ext cx="4838700" cy="25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1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295C6D-476C-44B7-A51C-95BC29A4D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F1A7E-EFBA-4426-B182-5E8966AB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110490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BD37D7-A977-4EC4-9912-8FB97D00BCCB}"/>
              </a:ext>
            </a:extLst>
          </p:cNvPr>
          <p:cNvSpPr txBox="1"/>
          <p:nvPr/>
        </p:nvSpPr>
        <p:spPr>
          <a:xfrm>
            <a:off x="1371600" y="685800"/>
            <a:ext cx="944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138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10EF969-01C1-4E06-A6A9-6670575C6B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DC92A2-6D84-4F0A-8A53-65FEE951CF26}"/>
              </a:ext>
            </a:extLst>
          </p:cNvPr>
          <p:cNvSpPr/>
          <p:nvPr/>
        </p:nvSpPr>
        <p:spPr>
          <a:xfrm>
            <a:off x="3814559" y="507952"/>
            <a:ext cx="43053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0ABBF9-E515-4456-A00B-37E1FC0F2A2D}"/>
              </a:ext>
            </a:extLst>
          </p:cNvPr>
          <p:cNvSpPr/>
          <p:nvPr/>
        </p:nvSpPr>
        <p:spPr>
          <a:xfrm>
            <a:off x="251145" y="3598428"/>
            <a:ext cx="50525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5" name="Picture 4" descr="Uzzol.jpg">
            <a:extLst>
              <a:ext uri="{FF2B5EF4-FFF2-40B4-BE49-F238E27FC236}">
                <a16:creationId xmlns:a16="http://schemas.microsoft.com/office/drawing/2014/main" id="{C90DC739-A2CB-437D-BDF9-5C1C6F598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759201" y="320306"/>
            <a:ext cx="2880496" cy="2814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78B625-F5B7-4312-98B3-F28B4D7BFE0D}"/>
              </a:ext>
            </a:extLst>
          </p:cNvPr>
          <p:cNvSpPr/>
          <p:nvPr/>
        </p:nvSpPr>
        <p:spPr>
          <a:xfrm>
            <a:off x="6629400" y="3367595"/>
            <a:ext cx="53677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6    </a:t>
            </a:r>
            <a:endParaRPr lang="bn-IN" sz="32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4৫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মিনিট।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AF12F202-8C31-4EEC-A2AD-7E13A70A93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4318" y="440228"/>
            <a:ext cx="2373256" cy="281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B8CE95-3772-40CD-BDF7-E59D77E69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r="25627" b="18889"/>
          <a:stretch/>
        </p:blipFill>
        <p:spPr>
          <a:xfrm>
            <a:off x="5303704" y="2183743"/>
            <a:ext cx="216389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726FEA-79A3-4D84-B11D-0F4285CD22D1}"/>
              </a:ext>
            </a:extLst>
          </p:cNvPr>
          <p:cNvSpPr/>
          <p:nvPr/>
        </p:nvSpPr>
        <p:spPr>
          <a:xfrm>
            <a:off x="2890395" y="381000"/>
            <a:ext cx="5867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811E3-1726-4D7E-AF10-AED31482CEFE}"/>
              </a:ext>
            </a:extLst>
          </p:cNvPr>
          <p:cNvSpPr/>
          <p:nvPr/>
        </p:nvSpPr>
        <p:spPr>
          <a:xfrm>
            <a:off x="304800" y="2057400"/>
            <a:ext cx="11038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সমহবিশিষ্ট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ৃত,অপ্রক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িশ্র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যোগ-বিয়োগ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B05A4-B01B-4BE4-93FD-E669038E4822}"/>
              </a:ext>
            </a:extLst>
          </p:cNvPr>
          <p:cNvSpPr/>
          <p:nvPr/>
        </p:nvSpPr>
        <p:spPr>
          <a:xfrm>
            <a:off x="269336" y="4743841"/>
            <a:ext cx="11617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২০.১.৪ পূর্ণ অংশ ও ভগ্নাংশকে আলাদা করে বিভিন্ন   							হরবিশিষ্ট মিশ্র ভগ্নাংশের যোগ-বিয়োগ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AB3E-29A3-431E-B9E8-0A8F3C44E3BE}"/>
              </a:ext>
            </a:extLst>
          </p:cNvPr>
          <p:cNvSpPr txBox="1"/>
          <p:nvPr/>
        </p:nvSpPr>
        <p:spPr>
          <a:xfrm>
            <a:off x="419978" y="3371492"/>
            <a:ext cx="105069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অপ্রকৃত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ংশে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রুপান্তর  	   			করে যোগ-বিয়োগ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3C700B-93A8-4106-88C2-3CD64EFE9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9525000" cy="521608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2795E0-CDC3-4262-A203-790A17221A8E}"/>
              </a:ext>
            </a:extLst>
          </p:cNvPr>
          <p:cNvSpPr txBox="1"/>
          <p:nvPr/>
        </p:nvSpPr>
        <p:spPr>
          <a:xfrm>
            <a:off x="1864610" y="388203"/>
            <a:ext cx="89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3BA0449-AECC-4542-BEF6-9E9D73983E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CA1B0-0AB4-4F34-88D2-8D2BF045A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6"/>
          <a:stretch/>
        </p:blipFill>
        <p:spPr>
          <a:xfrm>
            <a:off x="1905000" y="1371600"/>
            <a:ext cx="5638800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8BADEA-373F-4BCE-BB79-0FCE1DD8E132}"/>
              </a:ext>
            </a:extLst>
          </p:cNvPr>
          <p:cNvSpPr txBox="1"/>
          <p:nvPr/>
        </p:nvSpPr>
        <p:spPr>
          <a:xfrm>
            <a:off x="1625600" y="388203"/>
            <a:ext cx="89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8540D-6382-4BAB-B2AD-2DE009E47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5"/>
          <a:stretch/>
        </p:blipFill>
        <p:spPr>
          <a:xfrm>
            <a:off x="7967689" y="1371600"/>
            <a:ext cx="2209800" cy="4953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37C49AA1-8D13-49B5-B491-F2A62FDDB9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6">
                <a:lumMod val="59000"/>
              </a:schemeClr>
            </a:gs>
            <a:gs pos="87611">
              <a:srgbClr val="00B0F0"/>
            </a:gs>
            <a:gs pos="33000">
              <a:srgbClr val="92D050"/>
            </a:gs>
            <a:gs pos="58000">
              <a:srgbClr val="92D05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24C98AD-6F6B-4E44-8E77-70C3083BCF5F}"/>
              </a:ext>
            </a:extLst>
          </p:cNvPr>
          <p:cNvGrpSpPr/>
          <p:nvPr/>
        </p:nvGrpSpPr>
        <p:grpSpPr>
          <a:xfrm>
            <a:off x="762000" y="448457"/>
            <a:ext cx="10354335" cy="1304143"/>
            <a:chOff x="773583" y="369759"/>
            <a:chExt cx="10354335" cy="13041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52BC41-48AB-4CB2-A1D7-AB4F6C6B51A6}"/>
                </a:ext>
              </a:extLst>
            </p:cNvPr>
            <p:cNvSpPr/>
            <p:nvPr/>
          </p:nvSpPr>
          <p:spPr>
            <a:xfrm>
              <a:off x="2023671" y="369759"/>
              <a:ext cx="7854159" cy="13041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শিখবঃ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6E7ADF-519A-45C6-8978-5A604C9E3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773583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092786-BA87-4E35-94C1-44614118C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10132661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078C648-5B96-4E22-9C09-5181CD168854}"/>
              </a:ext>
            </a:extLst>
          </p:cNvPr>
          <p:cNvSpPr/>
          <p:nvPr/>
        </p:nvSpPr>
        <p:spPr>
          <a:xfrm>
            <a:off x="1275858" y="1739705"/>
            <a:ext cx="9640284" cy="43396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াংশের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A8EFF07-CCFE-42AF-AC09-F98E8FFAEC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6AC4C9D-3DAD-488D-ACEB-4E5EFC4BBB54}"/>
              </a:ext>
            </a:extLst>
          </p:cNvPr>
          <p:cNvGrpSpPr/>
          <p:nvPr/>
        </p:nvGrpSpPr>
        <p:grpSpPr>
          <a:xfrm>
            <a:off x="4727877" y="990600"/>
            <a:ext cx="1744351" cy="1736689"/>
            <a:chOff x="524607" y="1066800"/>
            <a:chExt cx="2142393" cy="20574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5A38CA-6209-4137-8EBA-FC661DF11CF1}"/>
                </a:ext>
              </a:extLst>
            </p:cNvPr>
            <p:cNvGrpSpPr/>
            <p:nvPr/>
          </p:nvGrpSpPr>
          <p:grpSpPr>
            <a:xfrm>
              <a:off x="524607" y="1066800"/>
              <a:ext cx="2142393" cy="2057400"/>
              <a:chOff x="1063869" y="1676400"/>
              <a:chExt cx="2142393" cy="20574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AF16C77-3A98-4DB7-A8C2-5100C566D2DA}"/>
                  </a:ext>
                </a:extLst>
              </p:cNvPr>
              <p:cNvSpPr/>
              <p:nvPr/>
            </p:nvSpPr>
            <p:spPr>
              <a:xfrm>
                <a:off x="1063869" y="1676400"/>
                <a:ext cx="2133600" cy="2057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" name="Partial Circle 7">
                <a:extLst>
                  <a:ext uri="{FF2B5EF4-FFF2-40B4-BE49-F238E27FC236}">
                    <a16:creationId xmlns:a16="http://schemas.microsoft.com/office/drawing/2014/main" id="{A598E31C-2D13-43E1-A606-16245BEE0D7A}"/>
                  </a:ext>
                </a:extLst>
              </p:cNvPr>
              <p:cNvSpPr/>
              <p:nvPr/>
            </p:nvSpPr>
            <p:spPr>
              <a:xfrm>
                <a:off x="1072662" y="1676400"/>
                <a:ext cx="2133600" cy="2057400"/>
              </a:xfrm>
              <a:prstGeom prst="pie">
                <a:avLst>
                  <a:gd name="adj1" fmla="val 21506104"/>
                  <a:gd name="adj2" fmla="val 1620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C8ABA34-58C9-47CD-97FD-239C18787863}"/>
                </a:ext>
              </a:extLst>
            </p:cNvPr>
            <p:cNvCxnSpPr>
              <a:stCxn id="8" idx="2"/>
              <a:endCxn id="8" idx="0"/>
            </p:cNvCxnSpPr>
            <p:nvPr/>
          </p:nvCxnSpPr>
          <p:spPr>
            <a:xfrm>
              <a:off x="533400" y="2095500"/>
              <a:ext cx="213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61B86EB-381E-4240-BB12-2190344967D3}"/>
                </a:ext>
              </a:extLst>
            </p:cNvPr>
            <p:cNvCxnSpPr>
              <a:stCxn id="8" idx="3"/>
              <a:endCxn id="8" idx="1"/>
            </p:cNvCxnSpPr>
            <p:nvPr/>
          </p:nvCxnSpPr>
          <p:spPr>
            <a:xfrm>
              <a:off x="1600200" y="1066800"/>
              <a:ext cx="0" cy="2057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2ADFCE-6C6C-4764-9661-D65CA47158F7}"/>
              </a:ext>
            </a:extLst>
          </p:cNvPr>
          <p:cNvGrpSpPr/>
          <p:nvPr/>
        </p:nvGrpSpPr>
        <p:grpSpPr>
          <a:xfrm>
            <a:off x="1254958" y="914400"/>
            <a:ext cx="2341851" cy="2035126"/>
            <a:chOff x="3200400" y="1083212"/>
            <a:chExt cx="2598996" cy="24384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3227BAD-8B6C-434F-84C4-A4C1729A8BBE}"/>
                </a:ext>
              </a:extLst>
            </p:cNvPr>
            <p:cNvGrpSpPr/>
            <p:nvPr/>
          </p:nvGrpSpPr>
          <p:grpSpPr>
            <a:xfrm>
              <a:off x="3200400" y="1083212"/>
              <a:ext cx="2598996" cy="2438400"/>
              <a:chOff x="2127739" y="3657600"/>
              <a:chExt cx="2598996" cy="2438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C63C623-781B-48D2-A2E4-96D5C0C82A51}"/>
                  </a:ext>
                </a:extLst>
              </p:cNvPr>
              <p:cNvSpPr/>
              <p:nvPr/>
            </p:nvSpPr>
            <p:spPr>
              <a:xfrm>
                <a:off x="2582006" y="3733800"/>
                <a:ext cx="2144729" cy="20808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9209DEB-BADF-4DF1-B3FD-653C7C0394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222"/>
              <a:stretch/>
            </p:blipFill>
            <p:spPr>
              <a:xfrm>
                <a:off x="2127739" y="3657600"/>
                <a:ext cx="1606061" cy="2438400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0FD8BA4-7770-4469-A6E2-52441C049B72}"/>
                </a:ext>
              </a:extLst>
            </p:cNvPr>
            <p:cNvCxnSpPr/>
            <p:nvPr/>
          </p:nvCxnSpPr>
          <p:spPr>
            <a:xfrm>
              <a:off x="4785359" y="1147689"/>
              <a:ext cx="0" cy="208084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843A6BD-CAD8-4DC9-9E14-BE2B343BF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1499" y="2199835"/>
              <a:ext cx="2076725" cy="2637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26A5447-B5B4-46CC-9F1A-49DFAE59D31D}"/>
              </a:ext>
            </a:extLst>
          </p:cNvPr>
          <p:cNvGrpSpPr/>
          <p:nvPr/>
        </p:nvGrpSpPr>
        <p:grpSpPr>
          <a:xfrm>
            <a:off x="8473609" y="838200"/>
            <a:ext cx="1737191" cy="1848054"/>
            <a:chOff x="7772400" y="1344051"/>
            <a:chExt cx="2144730" cy="208084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4F1F53E-D1B9-4B1F-8E62-31CB4C284598}"/>
                </a:ext>
              </a:extLst>
            </p:cNvPr>
            <p:cNvGrpSpPr/>
            <p:nvPr/>
          </p:nvGrpSpPr>
          <p:grpSpPr>
            <a:xfrm>
              <a:off x="7772400" y="1366911"/>
              <a:ext cx="2144730" cy="2057400"/>
              <a:chOff x="8098582" y="1154723"/>
              <a:chExt cx="2144730" cy="2057400"/>
            </a:xfrm>
          </p:grpSpPr>
          <p:sp>
            <p:nvSpPr>
              <p:cNvPr id="23" name="Partial Circle 22">
                <a:extLst>
                  <a:ext uri="{FF2B5EF4-FFF2-40B4-BE49-F238E27FC236}">
                    <a16:creationId xmlns:a16="http://schemas.microsoft.com/office/drawing/2014/main" id="{5F437564-3E41-4FAF-AC0A-9C3DDC17D202}"/>
                  </a:ext>
                </a:extLst>
              </p:cNvPr>
              <p:cNvSpPr/>
              <p:nvPr/>
            </p:nvSpPr>
            <p:spPr>
              <a:xfrm>
                <a:off x="8098582" y="1154723"/>
                <a:ext cx="2133600" cy="2057400"/>
              </a:xfrm>
              <a:prstGeom prst="pie">
                <a:avLst>
                  <a:gd name="adj1" fmla="val 21506104"/>
                  <a:gd name="adj2" fmla="val 1620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10DB833-1469-4310-BA30-78A2AF4EFDF2}"/>
                  </a:ext>
                </a:extLst>
              </p:cNvPr>
              <p:cNvSpPr/>
              <p:nvPr/>
            </p:nvSpPr>
            <p:spPr>
              <a:xfrm>
                <a:off x="8098582" y="1154723"/>
                <a:ext cx="2144730" cy="203512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1D1FB2-279D-4719-9F93-1D0411019378}"/>
                </a:ext>
              </a:extLst>
            </p:cNvPr>
            <p:cNvCxnSpPr/>
            <p:nvPr/>
          </p:nvCxnSpPr>
          <p:spPr>
            <a:xfrm>
              <a:off x="7772400" y="2407920"/>
              <a:ext cx="213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CF75B7-C1A4-4F1D-847E-6234DD3B7DB1}"/>
                </a:ext>
              </a:extLst>
            </p:cNvPr>
            <p:cNvCxnSpPr/>
            <p:nvPr/>
          </p:nvCxnSpPr>
          <p:spPr>
            <a:xfrm>
              <a:off x="8839200" y="1344051"/>
              <a:ext cx="0" cy="208084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9F5E55-02CA-41F8-9F5F-37C01B0AA62E}"/>
              </a:ext>
            </a:extLst>
          </p:cNvPr>
          <p:cNvGrpSpPr/>
          <p:nvPr/>
        </p:nvGrpSpPr>
        <p:grpSpPr>
          <a:xfrm>
            <a:off x="5516743" y="2542804"/>
            <a:ext cx="432652" cy="1323439"/>
            <a:chOff x="1371600" y="4362743"/>
            <a:chExt cx="432652" cy="132343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D658046-1946-4C71-9B1A-5D5C95C43E5A}"/>
                </a:ext>
              </a:extLst>
            </p:cNvPr>
            <p:cNvSpPr txBox="1"/>
            <p:nvPr/>
          </p:nvSpPr>
          <p:spPr>
            <a:xfrm>
              <a:off x="1371600" y="4362743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2830355-0BEB-492A-AE60-FCE8066DA43D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1371600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5904E8-C39E-4030-B929-DAF978D07CE7}"/>
              </a:ext>
            </a:extLst>
          </p:cNvPr>
          <p:cNvGrpSpPr/>
          <p:nvPr/>
        </p:nvGrpSpPr>
        <p:grpSpPr>
          <a:xfrm>
            <a:off x="2362200" y="2523936"/>
            <a:ext cx="448565" cy="1323439"/>
            <a:chOff x="4790609" y="4386189"/>
            <a:chExt cx="448565" cy="132343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7E8E4D-9458-43B7-AA79-C69BF1832E22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96F874D-DBB3-48BB-A700-F1CE66DB9A0A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3F5D4B-CB41-461A-ACFB-5715568EA4E1}"/>
              </a:ext>
            </a:extLst>
          </p:cNvPr>
          <p:cNvGrpSpPr/>
          <p:nvPr/>
        </p:nvGrpSpPr>
        <p:grpSpPr>
          <a:xfrm>
            <a:off x="9198481" y="2514600"/>
            <a:ext cx="432652" cy="1323439"/>
            <a:chOff x="9168548" y="4515143"/>
            <a:chExt cx="432652" cy="13234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B36741-8F3B-4ADD-8E42-F26691D8A657}"/>
                </a:ext>
              </a:extLst>
            </p:cNvPr>
            <p:cNvSpPr txBox="1"/>
            <p:nvPr/>
          </p:nvSpPr>
          <p:spPr>
            <a:xfrm>
              <a:off x="9168548" y="4515143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AE7B903-2A65-4BFB-B01A-2A7458999BF3}"/>
                </a:ext>
              </a:extLst>
            </p:cNvPr>
            <p:cNvCxnSpPr/>
            <p:nvPr/>
          </p:nvCxnSpPr>
          <p:spPr>
            <a:xfrm>
              <a:off x="9168548" y="5181600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98A0859-144D-4926-A450-F52C95483CF5}"/>
              </a:ext>
            </a:extLst>
          </p:cNvPr>
          <p:cNvSpPr txBox="1"/>
          <p:nvPr/>
        </p:nvSpPr>
        <p:spPr>
          <a:xfrm>
            <a:off x="3814766" y="2651089"/>
            <a:ext cx="538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7BC7BC-0FD6-4000-9454-1ABDBAA96EE3}"/>
              </a:ext>
            </a:extLst>
          </p:cNvPr>
          <p:cNvSpPr txBox="1"/>
          <p:nvPr/>
        </p:nvSpPr>
        <p:spPr>
          <a:xfrm>
            <a:off x="3879310" y="1362670"/>
            <a:ext cx="538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8CF63A-ADBC-4800-A80E-79771E51F684}"/>
              </a:ext>
            </a:extLst>
          </p:cNvPr>
          <p:cNvSpPr txBox="1"/>
          <p:nvPr/>
        </p:nvSpPr>
        <p:spPr>
          <a:xfrm>
            <a:off x="7116631" y="2572112"/>
            <a:ext cx="1041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7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7469B3-3EA9-45D8-A595-03AD5AE392CD}"/>
              </a:ext>
            </a:extLst>
          </p:cNvPr>
          <p:cNvSpPr txBox="1"/>
          <p:nvPr/>
        </p:nvSpPr>
        <p:spPr>
          <a:xfrm>
            <a:off x="7122191" y="1066800"/>
            <a:ext cx="1041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72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01929A-65A9-4456-A8CF-61081B0CEA69}"/>
              </a:ext>
            </a:extLst>
          </p:cNvPr>
          <p:cNvGrpSpPr/>
          <p:nvPr/>
        </p:nvGrpSpPr>
        <p:grpSpPr>
          <a:xfrm>
            <a:off x="1199117" y="3657600"/>
            <a:ext cx="2341851" cy="2035126"/>
            <a:chOff x="3200400" y="1083212"/>
            <a:chExt cx="2598996" cy="24384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F2383F-1379-4638-A531-FE07CE08C591}"/>
                </a:ext>
              </a:extLst>
            </p:cNvPr>
            <p:cNvGrpSpPr/>
            <p:nvPr/>
          </p:nvGrpSpPr>
          <p:grpSpPr>
            <a:xfrm>
              <a:off x="3200400" y="1083212"/>
              <a:ext cx="2598996" cy="2438400"/>
              <a:chOff x="2127739" y="3657600"/>
              <a:chExt cx="2598996" cy="24384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B9A906B-6A8F-4EE7-B156-1334CFDD2253}"/>
                  </a:ext>
                </a:extLst>
              </p:cNvPr>
              <p:cNvSpPr/>
              <p:nvPr/>
            </p:nvSpPr>
            <p:spPr>
              <a:xfrm>
                <a:off x="2582006" y="3733800"/>
                <a:ext cx="2144729" cy="20808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237E7A9D-ABDD-4C57-A822-3D02DA019D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222"/>
              <a:stretch/>
            </p:blipFill>
            <p:spPr>
              <a:xfrm>
                <a:off x="2127739" y="3657600"/>
                <a:ext cx="1606061" cy="2438400"/>
              </a:xfrm>
              <a:prstGeom prst="rect">
                <a:avLst/>
              </a:prstGeom>
            </p:spPr>
          </p:pic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0369D8F-F993-4E74-A299-CD2F7212D1E9}"/>
                </a:ext>
              </a:extLst>
            </p:cNvPr>
            <p:cNvCxnSpPr/>
            <p:nvPr/>
          </p:nvCxnSpPr>
          <p:spPr>
            <a:xfrm>
              <a:off x="4785359" y="1147689"/>
              <a:ext cx="0" cy="208084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D89CF76-33FC-4AA5-A55D-89FD3BFA9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1499" y="2199835"/>
              <a:ext cx="2076725" cy="2637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EDE701-625C-4F0E-A88D-BDC3F92A2615}"/>
              </a:ext>
            </a:extLst>
          </p:cNvPr>
          <p:cNvGrpSpPr/>
          <p:nvPr/>
        </p:nvGrpSpPr>
        <p:grpSpPr>
          <a:xfrm>
            <a:off x="4796917" y="3725921"/>
            <a:ext cx="1744350" cy="1742981"/>
            <a:chOff x="524607" y="1066800"/>
            <a:chExt cx="2142392" cy="206485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582339E-1830-4AF4-8072-1C41E40B38B3}"/>
                </a:ext>
              </a:extLst>
            </p:cNvPr>
            <p:cNvGrpSpPr/>
            <p:nvPr/>
          </p:nvGrpSpPr>
          <p:grpSpPr>
            <a:xfrm>
              <a:off x="524607" y="1066800"/>
              <a:ext cx="2142392" cy="2064854"/>
              <a:chOff x="1063869" y="1676400"/>
              <a:chExt cx="2142392" cy="2064854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D2A2C89-EBB0-4F1B-916D-7C8735B6A61E}"/>
                  </a:ext>
                </a:extLst>
              </p:cNvPr>
              <p:cNvSpPr/>
              <p:nvPr/>
            </p:nvSpPr>
            <p:spPr>
              <a:xfrm>
                <a:off x="1063869" y="1676400"/>
                <a:ext cx="2133600" cy="2057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4" name="Partial Circle 63">
                <a:extLst>
                  <a:ext uri="{FF2B5EF4-FFF2-40B4-BE49-F238E27FC236}">
                    <a16:creationId xmlns:a16="http://schemas.microsoft.com/office/drawing/2014/main" id="{0AC24C03-3850-48F8-9FA8-71E36EEDE83C}"/>
                  </a:ext>
                </a:extLst>
              </p:cNvPr>
              <p:cNvSpPr/>
              <p:nvPr/>
            </p:nvSpPr>
            <p:spPr>
              <a:xfrm rot="10800000">
                <a:off x="1072661" y="1683854"/>
                <a:ext cx="2133600" cy="2057400"/>
              </a:xfrm>
              <a:prstGeom prst="pie">
                <a:avLst>
                  <a:gd name="adj1" fmla="val 21506104"/>
                  <a:gd name="adj2" fmla="val 1620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80E8D9D-8F70-40A2-9FD1-782F48A8101B}"/>
                </a:ext>
              </a:extLst>
            </p:cNvPr>
            <p:cNvCxnSpPr>
              <a:stCxn id="64" idx="2"/>
              <a:endCxn id="64" idx="0"/>
            </p:cNvCxnSpPr>
            <p:nvPr/>
          </p:nvCxnSpPr>
          <p:spPr>
            <a:xfrm flipH="1">
              <a:off x="533400" y="2102953"/>
              <a:ext cx="213359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D82FF1F-A6A2-48A1-B7F4-87F242928444}"/>
                </a:ext>
              </a:extLst>
            </p:cNvPr>
            <p:cNvCxnSpPr>
              <a:stCxn id="64" idx="3"/>
              <a:endCxn id="64" idx="1"/>
            </p:cNvCxnSpPr>
            <p:nvPr/>
          </p:nvCxnSpPr>
          <p:spPr>
            <a:xfrm flipV="1">
              <a:off x="1600199" y="1074254"/>
              <a:ext cx="0" cy="2057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FD186BE-EBD6-42AF-BB80-BDAEB5A99D11}"/>
              </a:ext>
            </a:extLst>
          </p:cNvPr>
          <p:cNvGrpSpPr/>
          <p:nvPr/>
        </p:nvGrpSpPr>
        <p:grpSpPr>
          <a:xfrm>
            <a:off x="8534400" y="3767261"/>
            <a:ext cx="1755744" cy="1737193"/>
            <a:chOff x="524607" y="1066800"/>
            <a:chExt cx="2156386" cy="20579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EE72949-9168-4AC1-89E6-C6131A3EAE2D}"/>
                </a:ext>
              </a:extLst>
            </p:cNvPr>
            <p:cNvGrpSpPr/>
            <p:nvPr/>
          </p:nvGrpSpPr>
          <p:grpSpPr>
            <a:xfrm>
              <a:off x="524607" y="1066800"/>
              <a:ext cx="2156385" cy="2057997"/>
              <a:chOff x="1063869" y="1676400"/>
              <a:chExt cx="2156385" cy="205799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3D5CEDE-3B77-45ED-A7C6-DEF46E9670C0}"/>
                  </a:ext>
                </a:extLst>
              </p:cNvPr>
              <p:cNvSpPr/>
              <p:nvPr/>
            </p:nvSpPr>
            <p:spPr>
              <a:xfrm>
                <a:off x="1063869" y="1676400"/>
                <a:ext cx="2133600" cy="2057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0" name="Partial Circle 69">
                <a:extLst>
                  <a:ext uri="{FF2B5EF4-FFF2-40B4-BE49-F238E27FC236}">
                    <a16:creationId xmlns:a16="http://schemas.microsoft.com/office/drawing/2014/main" id="{9D8953E9-DF05-4E76-92AB-35A15BA714CA}"/>
                  </a:ext>
                </a:extLst>
              </p:cNvPr>
              <p:cNvSpPr/>
              <p:nvPr/>
            </p:nvSpPr>
            <p:spPr>
              <a:xfrm rot="16200000">
                <a:off x="1124765" y="1638907"/>
                <a:ext cx="2057996" cy="2132983"/>
              </a:xfrm>
              <a:prstGeom prst="pie">
                <a:avLst>
                  <a:gd name="adj1" fmla="val 21506104"/>
                  <a:gd name="adj2" fmla="val 1620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F30DA4F-DE93-48A0-B08D-B247FB2FB3F8}"/>
                </a:ext>
              </a:extLst>
            </p:cNvPr>
            <p:cNvCxnSpPr>
              <a:stCxn id="70" idx="2"/>
              <a:endCxn id="70" idx="0"/>
            </p:cNvCxnSpPr>
            <p:nvPr/>
          </p:nvCxnSpPr>
          <p:spPr>
            <a:xfrm flipV="1">
              <a:off x="1614502" y="1066801"/>
              <a:ext cx="0" cy="205799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188829-0624-4D5F-991B-6149A0EC44E6}"/>
                </a:ext>
              </a:extLst>
            </p:cNvPr>
            <p:cNvCxnSpPr>
              <a:stCxn id="70" idx="3"/>
              <a:endCxn id="70" idx="1"/>
            </p:cNvCxnSpPr>
            <p:nvPr/>
          </p:nvCxnSpPr>
          <p:spPr>
            <a:xfrm>
              <a:off x="548009" y="2095799"/>
              <a:ext cx="213298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D08767C-F75B-411A-A212-3241BF1FE892}"/>
              </a:ext>
            </a:extLst>
          </p:cNvPr>
          <p:cNvGrpSpPr/>
          <p:nvPr/>
        </p:nvGrpSpPr>
        <p:grpSpPr>
          <a:xfrm>
            <a:off x="2402977" y="5307259"/>
            <a:ext cx="448565" cy="1323439"/>
            <a:chOff x="4790609" y="4386189"/>
            <a:chExt cx="448565" cy="132343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EB49132-9698-4582-8704-5264CD37ED81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887AC0B-AEAA-494B-902B-980D6D78515E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71AB96-1D66-45BA-8C13-8A17FE10A800}"/>
              </a:ext>
            </a:extLst>
          </p:cNvPr>
          <p:cNvGrpSpPr/>
          <p:nvPr/>
        </p:nvGrpSpPr>
        <p:grpSpPr>
          <a:xfrm>
            <a:off x="5549508" y="5318999"/>
            <a:ext cx="432652" cy="1323439"/>
            <a:chOff x="1371600" y="4362743"/>
            <a:chExt cx="432652" cy="132343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FFC14D2-C030-419A-BC5A-08FA12FE0585}"/>
                </a:ext>
              </a:extLst>
            </p:cNvPr>
            <p:cNvSpPr txBox="1"/>
            <p:nvPr/>
          </p:nvSpPr>
          <p:spPr>
            <a:xfrm>
              <a:off x="1371600" y="4362743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7AAA7C-F472-47A2-BC21-9BC5D8B661A3}"/>
                </a:ext>
              </a:extLst>
            </p:cNvPr>
            <p:cNvCxnSpPr>
              <a:stCxn id="75" idx="1"/>
              <a:endCxn id="75" idx="3"/>
            </p:cNvCxnSpPr>
            <p:nvPr/>
          </p:nvCxnSpPr>
          <p:spPr>
            <a:xfrm>
              <a:off x="1371600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C67F31C-1BFC-4223-85D0-9F9FF2289219}"/>
              </a:ext>
            </a:extLst>
          </p:cNvPr>
          <p:cNvGrpSpPr/>
          <p:nvPr/>
        </p:nvGrpSpPr>
        <p:grpSpPr>
          <a:xfrm>
            <a:off x="9239234" y="5421482"/>
            <a:ext cx="432652" cy="1323439"/>
            <a:chOff x="1371600" y="4362743"/>
            <a:chExt cx="432652" cy="132343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6063184-4153-45AD-BB1E-9C03937AB2D1}"/>
                </a:ext>
              </a:extLst>
            </p:cNvPr>
            <p:cNvSpPr txBox="1"/>
            <p:nvPr/>
          </p:nvSpPr>
          <p:spPr>
            <a:xfrm>
              <a:off x="1371600" y="4362743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45E30BC-0363-43A1-A8E7-D8E1C92E240D}"/>
                </a:ext>
              </a:extLst>
            </p:cNvPr>
            <p:cNvCxnSpPr>
              <a:stCxn id="78" idx="1"/>
              <a:endCxn id="78" idx="3"/>
            </p:cNvCxnSpPr>
            <p:nvPr/>
          </p:nvCxnSpPr>
          <p:spPr>
            <a:xfrm>
              <a:off x="1371600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0670F0E-7AC7-4004-9E12-9E3BDBCD3602}"/>
              </a:ext>
            </a:extLst>
          </p:cNvPr>
          <p:cNvSpPr txBox="1"/>
          <p:nvPr/>
        </p:nvSpPr>
        <p:spPr>
          <a:xfrm>
            <a:off x="7045979" y="5289709"/>
            <a:ext cx="1041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72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0FB936-28EC-45A1-A73A-9E6138B364C8}"/>
              </a:ext>
            </a:extLst>
          </p:cNvPr>
          <p:cNvSpPr txBox="1"/>
          <p:nvPr/>
        </p:nvSpPr>
        <p:spPr>
          <a:xfrm>
            <a:off x="7014041" y="4118670"/>
            <a:ext cx="1041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7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7CB977-F34E-4C22-A8AE-21E975327C60}"/>
              </a:ext>
            </a:extLst>
          </p:cNvPr>
          <p:cNvCxnSpPr/>
          <p:nvPr/>
        </p:nvCxnSpPr>
        <p:spPr>
          <a:xfrm>
            <a:off x="3924444" y="599713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6A54919-966A-4D8C-B7D8-57DBB8986843}"/>
              </a:ext>
            </a:extLst>
          </p:cNvPr>
          <p:cNvCxnSpPr/>
          <p:nvPr/>
        </p:nvCxnSpPr>
        <p:spPr>
          <a:xfrm>
            <a:off x="3879310" y="4572423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8262917-61B1-41BF-9B8A-B203ABEB7480}"/>
              </a:ext>
            </a:extLst>
          </p:cNvPr>
          <p:cNvSpPr txBox="1"/>
          <p:nvPr/>
        </p:nvSpPr>
        <p:spPr>
          <a:xfrm>
            <a:off x="1922695" y="181219"/>
            <a:ext cx="8312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সমস্যাগুলি ভালো করে খেয়াল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5" name="Frame 84">
            <a:extLst>
              <a:ext uri="{FF2B5EF4-FFF2-40B4-BE49-F238E27FC236}">
                <a16:creationId xmlns:a16="http://schemas.microsoft.com/office/drawing/2014/main" id="{C833A171-9CC0-48F4-9FC5-0A7E3249DF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6" grpId="0"/>
      <p:bldP spid="56" grpId="1"/>
      <p:bldP spid="58" grpId="0"/>
      <p:bldP spid="58" grpId="1"/>
      <p:bldP spid="59" grpId="0"/>
      <p:bldP spid="59" grpId="1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0BF87-3DDD-4B08-A887-C59F2DCE1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3769" r="7404" b="4064"/>
          <a:stretch/>
        </p:blipFill>
        <p:spPr>
          <a:xfrm rot="16200000">
            <a:off x="2666998" y="-2667006"/>
            <a:ext cx="6858004" cy="12192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DF022E-7AB8-4AF8-93EC-2E702D117573}"/>
              </a:ext>
            </a:extLst>
          </p:cNvPr>
          <p:cNvGrpSpPr/>
          <p:nvPr/>
        </p:nvGrpSpPr>
        <p:grpSpPr>
          <a:xfrm>
            <a:off x="1512245" y="4162961"/>
            <a:ext cx="448565" cy="1323439"/>
            <a:chOff x="4790609" y="4386189"/>
            <a:chExt cx="448565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29AD53-3857-4C2B-A466-B3470C50C6F0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DBBB611-49F6-4363-8173-CD82F9190F50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EA6A0-252E-43FE-850E-594D522B82D7}"/>
              </a:ext>
            </a:extLst>
          </p:cNvPr>
          <p:cNvGrpSpPr/>
          <p:nvPr/>
        </p:nvGrpSpPr>
        <p:grpSpPr>
          <a:xfrm>
            <a:off x="2705523" y="4139515"/>
            <a:ext cx="448565" cy="1323439"/>
            <a:chOff x="4790609" y="4386189"/>
            <a:chExt cx="448565" cy="1323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79C3BD-A6CA-4376-8D81-F15E4E134AA6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7613E1-180F-4E3B-9616-4339F6E4985F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BF0011-FBD4-4F21-BB89-A456BBB55109}"/>
              </a:ext>
            </a:extLst>
          </p:cNvPr>
          <p:cNvGrpSpPr/>
          <p:nvPr/>
        </p:nvGrpSpPr>
        <p:grpSpPr>
          <a:xfrm>
            <a:off x="7387602" y="4086761"/>
            <a:ext cx="448565" cy="1323439"/>
            <a:chOff x="4790609" y="4386189"/>
            <a:chExt cx="448565" cy="13234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EE8DA2-BADD-411B-A0B6-90579112A098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B6D553-F8BC-4685-8E95-AD91F3462BFF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0D64C2-3681-45C1-8DC8-8E7E87AAEB7C}"/>
              </a:ext>
            </a:extLst>
          </p:cNvPr>
          <p:cNvGrpSpPr/>
          <p:nvPr/>
        </p:nvGrpSpPr>
        <p:grpSpPr>
          <a:xfrm>
            <a:off x="8920237" y="4086761"/>
            <a:ext cx="448565" cy="1323439"/>
            <a:chOff x="4790609" y="4386189"/>
            <a:chExt cx="448565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F6A74C-5DED-4B0D-89A9-C3E2C14D10D3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72774E-E05B-4D76-9438-26DAD92B0369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5A5BB2C-F331-4C14-A01A-BB2A9C2C069F}"/>
              </a:ext>
            </a:extLst>
          </p:cNvPr>
          <p:cNvSpPr/>
          <p:nvPr/>
        </p:nvSpPr>
        <p:spPr>
          <a:xfrm>
            <a:off x="3486092" y="830647"/>
            <a:ext cx="466011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0BDF84-009D-4020-BACC-2F02371503C9}"/>
              </a:ext>
            </a:extLst>
          </p:cNvPr>
          <p:cNvGrpSpPr/>
          <p:nvPr/>
        </p:nvGrpSpPr>
        <p:grpSpPr>
          <a:xfrm>
            <a:off x="1520202" y="2610922"/>
            <a:ext cx="448565" cy="1323439"/>
            <a:chOff x="4790609" y="4386189"/>
            <a:chExt cx="448565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C20913-F7DA-4AF0-BBF6-3A5DC6D71ECC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A6FEB7D-68DA-496F-B225-26167799158E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EEBBCA-FFA3-4F0C-B4CA-66A43812C5FF}"/>
              </a:ext>
            </a:extLst>
          </p:cNvPr>
          <p:cNvGrpSpPr/>
          <p:nvPr/>
        </p:nvGrpSpPr>
        <p:grpSpPr>
          <a:xfrm>
            <a:off x="2619499" y="2587476"/>
            <a:ext cx="448565" cy="1323439"/>
            <a:chOff x="4790609" y="4386189"/>
            <a:chExt cx="448565" cy="13234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2132DE-4D17-4C77-A203-5B581B14CDB8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747299-E51F-46A6-90BD-F8EBD4C73A96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D2CE3D-E78A-4C85-B994-9D690D2DD225}"/>
              </a:ext>
            </a:extLst>
          </p:cNvPr>
          <p:cNvGrpSpPr/>
          <p:nvPr/>
        </p:nvGrpSpPr>
        <p:grpSpPr>
          <a:xfrm>
            <a:off x="8835402" y="2715161"/>
            <a:ext cx="448565" cy="1323439"/>
            <a:chOff x="4790609" y="4386189"/>
            <a:chExt cx="448565" cy="132343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CFBB11-A812-4277-999B-F7CDF4B02CD5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726399-AE23-4D0F-A120-6178BDF9685C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93C48D-C5C6-4330-A252-A10C5BE25CA8}"/>
              </a:ext>
            </a:extLst>
          </p:cNvPr>
          <p:cNvGrpSpPr/>
          <p:nvPr/>
        </p:nvGrpSpPr>
        <p:grpSpPr>
          <a:xfrm>
            <a:off x="7387602" y="2791361"/>
            <a:ext cx="448565" cy="1323439"/>
            <a:chOff x="4790609" y="4386189"/>
            <a:chExt cx="448565" cy="13234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7741D5-5708-47CD-8CE4-8D79358E0573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59B8F7-FEAE-404B-BF9B-E8101DBCC01D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C9C48FA-3449-48FA-9C43-D33B59E957CD}"/>
              </a:ext>
            </a:extLst>
          </p:cNvPr>
          <p:cNvSpPr/>
          <p:nvPr/>
        </p:nvSpPr>
        <p:spPr>
          <a:xfrm>
            <a:off x="1457107" y="2139046"/>
            <a:ext cx="187379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46C3A6-1349-4E05-B867-A33C3970CF22}"/>
              </a:ext>
            </a:extLst>
          </p:cNvPr>
          <p:cNvSpPr/>
          <p:nvPr/>
        </p:nvSpPr>
        <p:spPr>
          <a:xfrm>
            <a:off x="7334778" y="2134236"/>
            <a:ext cx="2139724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DF649E-A8DA-4067-9162-5DC444294828}"/>
              </a:ext>
            </a:extLst>
          </p:cNvPr>
          <p:cNvSpPr txBox="1"/>
          <p:nvPr/>
        </p:nvSpPr>
        <p:spPr>
          <a:xfrm>
            <a:off x="1985101" y="4286815"/>
            <a:ext cx="538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785650-7A96-4DF1-88C5-ACAC2A8EB6E0}"/>
              </a:ext>
            </a:extLst>
          </p:cNvPr>
          <p:cNvSpPr txBox="1"/>
          <p:nvPr/>
        </p:nvSpPr>
        <p:spPr>
          <a:xfrm>
            <a:off x="1944897" y="2729730"/>
            <a:ext cx="538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F8168F-A478-45B6-801C-8AC810D0EE37}"/>
              </a:ext>
            </a:extLst>
          </p:cNvPr>
          <p:cNvCxnSpPr/>
          <p:nvPr/>
        </p:nvCxnSpPr>
        <p:spPr>
          <a:xfrm>
            <a:off x="8109860" y="3404382"/>
            <a:ext cx="4326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3D2585-C5A3-4FE3-80AD-4CA79B349E8A}"/>
              </a:ext>
            </a:extLst>
          </p:cNvPr>
          <p:cNvCxnSpPr/>
          <p:nvPr/>
        </p:nvCxnSpPr>
        <p:spPr>
          <a:xfrm>
            <a:off x="8109860" y="4702127"/>
            <a:ext cx="4326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5A9A90E-93CC-4867-8E5E-8C1FE5403496}"/>
              </a:ext>
            </a:extLst>
          </p:cNvPr>
          <p:cNvSpPr txBox="1"/>
          <p:nvPr/>
        </p:nvSpPr>
        <p:spPr>
          <a:xfrm>
            <a:off x="9702683" y="4176232"/>
            <a:ext cx="104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DB1C82-6647-4E7C-91B4-425B635BE708}"/>
              </a:ext>
            </a:extLst>
          </p:cNvPr>
          <p:cNvSpPr txBox="1"/>
          <p:nvPr/>
        </p:nvSpPr>
        <p:spPr>
          <a:xfrm>
            <a:off x="9626483" y="2858571"/>
            <a:ext cx="104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0C4326-2C95-4142-AE7E-9BA9F7A720BF}"/>
              </a:ext>
            </a:extLst>
          </p:cNvPr>
          <p:cNvSpPr txBox="1"/>
          <p:nvPr/>
        </p:nvSpPr>
        <p:spPr>
          <a:xfrm>
            <a:off x="3378083" y="4304816"/>
            <a:ext cx="104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846BC8-DA1D-4074-95D1-D322400AD0B6}"/>
              </a:ext>
            </a:extLst>
          </p:cNvPr>
          <p:cNvSpPr txBox="1"/>
          <p:nvPr/>
        </p:nvSpPr>
        <p:spPr>
          <a:xfrm>
            <a:off x="3378083" y="2706231"/>
            <a:ext cx="104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F8D1C4-6370-441F-B6AB-2719695F7A54}"/>
              </a:ext>
            </a:extLst>
          </p:cNvPr>
          <p:cNvGrpSpPr/>
          <p:nvPr/>
        </p:nvGrpSpPr>
        <p:grpSpPr>
          <a:xfrm>
            <a:off x="3972751" y="2734809"/>
            <a:ext cx="675449" cy="1075664"/>
            <a:chOff x="3387197" y="2381848"/>
            <a:chExt cx="675449" cy="107566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67718C-E211-4DAA-930B-0E9ED92DC7CB}"/>
                </a:ext>
              </a:extLst>
            </p:cNvPr>
            <p:cNvSpPr/>
            <p:nvPr/>
          </p:nvSpPr>
          <p:spPr>
            <a:xfrm>
              <a:off x="3387197" y="2381848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32A8CF-399D-4691-AED6-33D417E9AE8D}"/>
                </a:ext>
              </a:extLst>
            </p:cNvPr>
            <p:cNvCxnSpPr>
              <a:cxnSpLocks/>
            </p:cNvCxnSpPr>
            <p:nvPr/>
          </p:nvCxnSpPr>
          <p:spPr>
            <a:xfrm>
              <a:off x="3387197" y="2895600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91D7FF-C62A-4219-A148-404E04A49B5E}"/>
              </a:ext>
            </a:extLst>
          </p:cNvPr>
          <p:cNvGrpSpPr/>
          <p:nvPr/>
        </p:nvGrpSpPr>
        <p:grpSpPr>
          <a:xfrm>
            <a:off x="10348670" y="4164295"/>
            <a:ext cx="700330" cy="1075664"/>
            <a:chOff x="9742868" y="3811334"/>
            <a:chExt cx="700330" cy="107566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883080D-BE8B-4A74-A54C-AC84DE7FBC67}"/>
                </a:ext>
              </a:extLst>
            </p:cNvPr>
            <p:cNvSpPr/>
            <p:nvPr/>
          </p:nvSpPr>
          <p:spPr>
            <a:xfrm>
              <a:off x="9767749" y="3811334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1E6F4EC-50BF-4ADE-A05A-BC0B6AB84536}"/>
                </a:ext>
              </a:extLst>
            </p:cNvPr>
            <p:cNvCxnSpPr>
              <a:cxnSpLocks/>
            </p:cNvCxnSpPr>
            <p:nvPr/>
          </p:nvCxnSpPr>
          <p:spPr>
            <a:xfrm>
              <a:off x="9742868" y="4372074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CAC5D5-3E76-48C4-B18C-DFBF9648F80A}"/>
              </a:ext>
            </a:extLst>
          </p:cNvPr>
          <p:cNvGrpSpPr/>
          <p:nvPr/>
        </p:nvGrpSpPr>
        <p:grpSpPr>
          <a:xfrm>
            <a:off x="10373551" y="2791361"/>
            <a:ext cx="675449" cy="1075664"/>
            <a:chOff x="9691959" y="2438400"/>
            <a:chExt cx="675449" cy="10756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055DEDC-F77C-497D-8A02-C19A07540995}"/>
                </a:ext>
              </a:extLst>
            </p:cNvPr>
            <p:cNvSpPr/>
            <p:nvPr/>
          </p:nvSpPr>
          <p:spPr>
            <a:xfrm>
              <a:off x="9691959" y="2438400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EDE49A-AD60-4DC6-B54F-7512D936F91C}"/>
                </a:ext>
              </a:extLst>
            </p:cNvPr>
            <p:cNvCxnSpPr>
              <a:cxnSpLocks/>
            </p:cNvCxnSpPr>
            <p:nvPr/>
          </p:nvCxnSpPr>
          <p:spPr>
            <a:xfrm>
              <a:off x="9691959" y="3016512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194B55-842B-4FBC-905D-EAAB65E855D3}"/>
              </a:ext>
            </a:extLst>
          </p:cNvPr>
          <p:cNvGrpSpPr/>
          <p:nvPr/>
        </p:nvGrpSpPr>
        <p:grpSpPr>
          <a:xfrm>
            <a:off x="4048950" y="4239957"/>
            <a:ext cx="675450" cy="1075664"/>
            <a:chOff x="3490833" y="3886996"/>
            <a:chExt cx="675450" cy="107566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8CFB3D-466F-41BF-8AF8-BB9FD2CBD155}"/>
                </a:ext>
              </a:extLst>
            </p:cNvPr>
            <p:cNvSpPr/>
            <p:nvPr/>
          </p:nvSpPr>
          <p:spPr>
            <a:xfrm>
              <a:off x="3490834" y="3886996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5ABA44-BB41-4409-9391-C30B93BBBD5A}"/>
                </a:ext>
              </a:extLst>
            </p:cNvPr>
            <p:cNvCxnSpPr>
              <a:cxnSpLocks/>
            </p:cNvCxnSpPr>
            <p:nvPr/>
          </p:nvCxnSpPr>
          <p:spPr>
            <a:xfrm>
              <a:off x="3490833" y="4442411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7310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25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5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75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25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64A95-2823-467B-BAB5-84C9F15BF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8" t="38237"/>
          <a:stretch/>
        </p:blipFill>
        <p:spPr>
          <a:xfrm>
            <a:off x="5613400" y="2550080"/>
            <a:ext cx="4972680" cy="1757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4C72F9-4713-42C8-99BA-A6314E4A9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18999" b="64711"/>
          <a:stretch/>
        </p:blipFill>
        <p:spPr>
          <a:xfrm>
            <a:off x="1524000" y="1549994"/>
            <a:ext cx="7823200" cy="99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C1774-F940-494A-AEA2-1F6190B09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5" t="58070" r="6481"/>
          <a:stretch/>
        </p:blipFill>
        <p:spPr>
          <a:xfrm>
            <a:off x="6324600" y="4782721"/>
            <a:ext cx="2286000" cy="123825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09A24F-FEBB-4F3A-84CB-CEAE8B434310}"/>
              </a:ext>
            </a:extLst>
          </p:cNvPr>
          <p:cNvGrpSpPr/>
          <p:nvPr/>
        </p:nvGrpSpPr>
        <p:grpSpPr>
          <a:xfrm>
            <a:off x="1905000" y="4643120"/>
            <a:ext cx="2057400" cy="1452880"/>
            <a:chOff x="1524000" y="3534118"/>
            <a:chExt cx="2057400" cy="14528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750B68-E20B-4105-8E92-0A8C059C9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5" t="29043" r="26378" b="35478"/>
            <a:stretch/>
          </p:blipFill>
          <p:spPr>
            <a:xfrm>
              <a:off x="1524000" y="3534118"/>
              <a:ext cx="2057400" cy="14528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5A4502-3CC7-41C2-BAFF-774C8BA4EA64}"/>
                </a:ext>
              </a:extLst>
            </p:cNvPr>
            <p:cNvSpPr txBox="1"/>
            <p:nvPr/>
          </p:nvSpPr>
          <p:spPr>
            <a:xfrm>
              <a:off x="2608384" y="3614227"/>
              <a:ext cx="668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61EC18-3FFF-47B0-A01E-F211B8CB17AC}"/>
              </a:ext>
            </a:extLst>
          </p:cNvPr>
          <p:cNvGrpSpPr/>
          <p:nvPr/>
        </p:nvGrpSpPr>
        <p:grpSpPr>
          <a:xfrm>
            <a:off x="1361808" y="3139620"/>
            <a:ext cx="3143784" cy="857169"/>
            <a:chOff x="1295400" y="2590800"/>
            <a:chExt cx="3143784" cy="857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91DF6E-EDD3-40E6-B287-500C456CE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0" r="14111" b="70972"/>
            <a:stretch/>
          </p:blipFill>
          <p:spPr>
            <a:xfrm>
              <a:off x="1295400" y="2609769"/>
              <a:ext cx="3143784" cy="8382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02D754-5E59-430E-A34A-09771581E5D8}"/>
                </a:ext>
              </a:extLst>
            </p:cNvPr>
            <p:cNvSpPr txBox="1"/>
            <p:nvPr/>
          </p:nvSpPr>
          <p:spPr>
            <a:xfrm>
              <a:off x="3235570" y="2590800"/>
              <a:ext cx="345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5CCB655-2DAB-48A6-A14A-B8391D152B72}"/>
              </a:ext>
            </a:extLst>
          </p:cNvPr>
          <p:cNvSpPr txBox="1"/>
          <p:nvPr/>
        </p:nvSpPr>
        <p:spPr>
          <a:xfrm>
            <a:off x="2032000" y="769203"/>
            <a:ext cx="782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সমাধানের চেষ্টা করিঃ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81445848-6179-4665-BDE1-A41F119106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0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341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2021-01-22T16:32:31Z</dcterms:created>
  <dcterms:modified xsi:type="dcterms:W3CDTF">2021-02-03T15:55:11Z</dcterms:modified>
</cp:coreProperties>
</file>