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90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8" r:id="rId13"/>
    <p:sldId id="292" r:id="rId14"/>
    <p:sldId id="291" r:id="rId15"/>
    <p:sldId id="276" r:id="rId16"/>
    <p:sldId id="277" r:id="rId17"/>
    <p:sldId id="279" r:id="rId18"/>
    <p:sldId id="280" r:id="rId19"/>
    <p:sldId id="281" r:id="rId20"/>
    <p:sldId id="282" r:id="rId21"/>
    <p:sldId id="287" r:id="rId22"/>
    <p:sldId id="288" r:id="rId23"/>
    <p:sldId id="264" r:id="rId24"/>
    <p:sldId id="285" r:id="rId25"/>
    <p:sldId id="266" r:id="rId26"/>
    <p:sldId id="286" r:id="rId27"/>
    <p:sldId id="268" r:id="rId28"/>
    <p:sldId id="284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18956-B26A-434E-B89D-827D03A8E6DF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54F0A-2D3C-44B9-BFE1-3FA27037B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0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54F0A-2D3C-44B9-BFE1-3FA27037BC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22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3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07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B349-A022-4203-B893-43BA4B3F840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4BC7-69F0-4D57-828A-DA0182D14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5294818"/>
            <a:ext cx="9067800" cy="144655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057400"/>
            <a:ext cx="3048000" cy="2286000"/>
          </a:xfrm>
          <a:prstGeom prst="rect">
            <a:avLst/>
          </a:prstGeom>
        </p:spPr>
      </p:pic>
      <p:pic>
        <p:nvPicPr>
          <p:cNvPr id="6" name="Picture 5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3048000" cy="2286000"/>
          </a:xfrm>
          <a:prstGeom prst="rect">
            <a:avLst/>
          </a:prstGeom>
        </p:spPr>
      </p:pic>
      <p:pic>
        <p:nvPicPr>
          <p:cNvPr id="7" name="Picture 6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0600" y="3733800"/>
            <a:ext cx="3429000" cy="2571750"/>
          </a:xfrm>
          <a:prstGeom prst="rect">
            <a:avLst/>
          </a:prstGeom>
        </p:spPr>
      </p:pic>
      <p:pic>
        <p:nvPicPr>
          <p:cNvPr id="8" name="Picture 7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657600"/>
            <a:ext cx="3454400" cy="2590800"/>
          </a:xfrm>
          <a:prstGeom prst="rect">
            <a:avLst/>
          </a:prstGeom>
        </p:spPr>
      </p:pic>
      <p:pic>
        <p:nvPicPr>
          <p:cNvPr id="9" name="Picture 8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0"/>
            <a:ext cx="3657600" cy="2743200"/>
          </a:xfrm>
          <a:prstGeom prst="rect">
            <a:avLst/>
          </a:prstGeom>
        </p:spPr>
      </p:pic>
      <p:pic>
        <p:nvPicPr>
          <p:cNvPr id="10" name="Picture 9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0600" y="0"/>
            <a:ext cx="3733800" cy="2800350"/>
          </a:xfrm>
          <a:prstGeom prst="rect">
            <a:avLst/>
          </a:prstGeom>
        </p:spPr>
      </p:pic>
      <p:pic>
        <p:nvPicPr>
          <p:cNvPr id="11" name="Picture 10" descr="Picture 0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91" y="598512"/>
            <a:ext cx="7772400" cy="5638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231522" y="95911"/>
            <a:ext cx="953435" cy="8848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48264" y="116632"/>
            <a:ext cx="953435" cy="88481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1560" y="842233"/>
            <a:ext cx="579999" cy="10587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43608" y="1112068"/>
            <a:ext cx="375829" cy="10714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47664" y="1147034"/>
            <a:ext cx="148931" cy="112983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6831" y="1147033"/>
            <a:ext cx="226897" cy="10587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55863" y="922468"/>
            <a:ext cx="803969" cy="7539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3053" y="660383"/>
            <a:ext cx="886179" cy="7666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69920" y="1112068"/>
            <a:ext cx="587927" cy="945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354430" y="1049614"/>
            <a:ext cx="568640" cy="9243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868832" y="1122558"/>
            <a:ext cx="275680" cy="106091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15089" y="1185595"/>
            <a:ext cx="0" cy="10201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89872" y="1147034"/>
            <a:ext cx="311827" cy="10364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70442" y="1043686"/>
            <a:ext cx="535358" cy="845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993621" y="807807"/>
            <a:ext cx="682835" cy="92932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962098" y="812783"/>
            <a:ext cx="784664" cy="9243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07795 L -0.0868 0.2054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1415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8674 L -0.07552 0.259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73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08535 L -0.02396 0.27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1783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-0.08535 L 0.04393 0.276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80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2 -0.07749 L 0.11545 0.2687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730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4 -0.0569 L 0.19358 0.2579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1573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-0.05112 L 0.21909 0.26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1573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13 -0.07425 L -0.13976 0.2195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1468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3 -0.06685 L -0.10798 0.226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1468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-0.07679 L -0.06927 0.3217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199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8304 L -0.00069 0.326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4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6824 L 0.0625 0.278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730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6 -0.07055 L 0.08559 0.191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1311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0.06338 L 0.06892 0.1256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2808312" cy="2446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446784" cy="2446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315515" cy="2446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024"/>
            <a:ext cx="2075827" cy="1892672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1187624" y="164844"/>
            <a:ext cx="6958694" cy="6444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যন্ত্রগুলো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rved Down Ribbon 6"/>
          <p:cNvSpPr/>
          <p:nvPr/>
        </p:nvSpPr>
        <p:spPr>
          <a:xfrm>
            <a:off x="251520" y="5589240"/>
            <a:ext cx="8436195" cy="115212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ব্রাউজ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26721" r="17310" b="26136"/>
          <a:stretch/>
        </p:blipFill>
        <p:spPr>
          <a:xfrm rot="16200000">
            <a:off x="4545845" y="3744311"/>
            <a:ext cx="1892672" cy="16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600" y="541884"/>
            <a:ext cx="7128792" cy="20230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GB" sz="96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95333" y="3651718"/>
            <a:ext cx="7128792" cy="20230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GB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24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83568" y="188640"/>
            <a:ext cx="7776864" cy="216024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কী</a:t>
            </a:r>
            <a:endParaRPr lang="en-GB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3528" y="2780928"/>
            <a:ext cx="8280920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Inter 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 Interconnected</a:t>
            </a:r>
          </a:p>
          <a:p>
            <a:r>
              <a:rPr lang="en-US" sz="3600" dirty="0" smtClean="0"/>
              <a:t>    Net  </a:t>
            </a:r>
            <a:r>
              <a:rPr lang="en-US" sz="3600" dirty="0" err="1" smtClean="0"/>
              <a:t>অর্থ</a:t>
            </a:r>
            <a:r>
              <a:rPr lang="en-US" sz="3600" dirty="0" smtClean="0"/>
              <a:t>  Network</a:t>
            </a:r>
          </a:p>
          <a:p>
            <a:endParaRPr lang="en-US" sz="3600" dirty="0" smtClean="0"/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/>
              <a:t>Internet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/>
              <a:t> Interconnected Network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1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457200" y="175419"/>
            <a:ext cx="82296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চিত্রটি ল</a:t>
            </a:r>
            <a:r>
              <a:rPr lang="bn-IN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4" name="Picture 3" descr="D:\kabir ttc\computer picture\12387041882086566248tom_spiders_web_svg_med.png"/>
          <p:cNvPicPr>
            <a:picLocks noGrp="1"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32164" y="991828"/>
            <a:ext cx="6587836" cy="4928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890419"/>
            <a:ext cx="8229600" cy="7921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মাকড়সার জাল </a:t>
            </a: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7303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680373" y="904745"/>
            <a:ext cx="1323675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Flowchart: Off-page Connector 2"/>
          <p:cNvSpPr/>
          <p:nvPr/>
        </p:nvSpPr>
        <p:spPr>
          <a:xfrm>
            <a:off x="2339752" y="2060848"/>
            <a:ext cx="1042183" cy="7920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ভিস্যাট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5411618" y="2062660"/>
            <a:ext cx="1032590" cy="792088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ভিস্যাট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3464349" y="3212976"/>
            <a:ext cx="1755723" cy="97210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ISP</a:t>
            </a:r>
            <a:endParaRPr lang="en-US" sz="4400" dirty="0"/>
          </a:p>
        </p:txBody>
      </p:sp>
      <p:sp>
        <p:nvSpPr>
          <p:cNvPr id="7" name="Diamond 6"/>
          <p:cNvSpPr/>
          <p:nvPr/>
        </p:nvSpPr>
        <p:spPr>
          <a:xfrm>
            <a:off x="6588224" y="3356992"/>
            <a:ext cx="2448272" cy="13141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ব্যাকবোন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09727" y="4486239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73743" y="4671138"/>
            <a:ext cx="20162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1841" y="1300789"/>
            <a:ext cx="474236" cy="760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430255" y="1684939"/>
            <a:ext cx="351645" cy="639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74843" y="2653081"/>
            <a:ext cx="765109" cy="703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67367" y="2859532"/>
            <a:ext cx="694993" cy="664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7" idx="0"/>
          </p:cNvCxnSpPr>
          <p:nvPr/>
        </p:nvCxnSpPr>
        <p:spPr>
          <a:xfrm>
            <a:off x="6469996" y="2408506"/>
            <a:ext cx="1342364" cy="948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39772" y="2679396"/>
            <a:ext cx="771847" cy="677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</p:cNvCxnSpPr>
          <p:nvPr/>
        </p:nvCxnSpPr>
        <p:spPr>
          <a:xfrm flipV="1">
            <a:off x="5220070" y="2854748"/>
            <a:ext cx="576066" cy="729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65587" y="3861048"/>
            <a:ext cx="596773" cy="646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1"/>
          </p:cNvCxnSpPr>
          <p:nvPr/>
        </p:nvCxnSpPr>
        <p:spPr>
          <a:xfrm flipH="1" flipV="1">
            <a:off x="4788024" y="4185084"/>
            <a:ext cx="480988" cy="644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300192" y="2763633"/>
            <a:ext cx="1022324" cy="856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3381935" y="4185082"/>
            <a:ext cx="477296" cy="644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16016" y="141277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4861425" y="1196752"/>
            <a:ext cx="11663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1801625" y="116632"/>
            <a:ext cx="5002623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14704" y="5877272"/>
            <a:ext cx="57416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0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6 -0.08079 L -0.04375 0.097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891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68 0.06088 L 0.05052 -0.102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81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6 -0.05972 L 0.04618 0.0872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733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-0.0581 L 0.04427 0.07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68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2 -0.10695 L -0.01823 0.008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576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0.07269 L 0.03958 -0.063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82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0.03495 L -0.04809 -0.133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842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02 -0.0875 L 0.06545 0.070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787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 0.06342 L -0.04202 -0.062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631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046 L 0.08039 -0.1361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682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0.0574 L -0.06163 0.0791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682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6 -0.06806 L 0.06701 0.069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687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7 0.09444 L -0.0559 -0.052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1274" y="40770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 rot="20412864">
            <a:off x="4640149" y="2054516"/>
            <a:ext cx="4218858" cy="24495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নেটিজেনশিপ</a:t>
            </a:r>
            <a:endParaRPr lang="en-GB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3575468">
            <a:off x="548872" y="2754425"/>
            <a:ext cx="3976312" cy="4135325"/>
          </a:xfrm>
          <a:prstGeom prst="upArrow">
            <a:avLst>
              <a:gd name="adj1" fmla="val 50000"/>
              <a:gd name="adj2" fmla="val 44781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 flipH="1">
            <a:off x="71500" y="0"/>
            <a:ext cx="9001000" cy="1556792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লেখাটি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GB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34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47664" y="0"/>
            <a:ext cx="6284878" cy="129614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কিসের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7" name="Curved Down Ribbon 6"/>
          <p:cNvSpPr/>
          <p:nvPr/>
        </p:nvSpPr>
        <p:spPr>
          <a:xfrm>
            <a:off x="1259632" y="1196751"/>
            <a:ext cx="6912768" cy="3024337"/>
          </a:xfrm>
          <a:prstGeom prst="ellipseRibbon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http</a:t>
            </a:r>
            <a:endParaRPr lang="en-US" sz="4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4400" dirty="0">
                <a:solidFill>
                  <a:srgbClr val="C00000"/>
                </a:solidFill>
              </a:rPr>
              <a:t>Gopher</a:t>
            </a:r>
          </a:p>
          <a:p>
            <a:pPr algn="ctr"/>
            <a:r>
              <a:rPr lang="en-US" sz="4400" dirty="0"/>
              <a:t>ftp </a:t>
            </a:r>
            <a:endParaRPr lang="en-GB" sz="4400" dirty="0"/>
          </a:p>
          <a:p>
            <a:pPr algn="ctr"/>
            <a:endParaRPr lang="en-GB" dirty="0"/>
          </a:p>
        </p:txBody>
      </p:sp>
      <p:sp>
        <p:nvSpPr>
          <p:cNvPr id="9" name="Flowchart: Terminator 8"/>
          <p:cNvSpPr/>
          <p:nvPr/>
        </p:nvSpPr>
        <p:spPr>
          <a:xfrm rot="18740878">
            <a:off x="6887760" y="4593949"/>
            <a:ext cx="1941566" cy="2037101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GB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100" dirty="0"/>
          </a:p>
          <a:p>
            <a:pPr algn="ctr"/>
            <a:endParaRPr lang="en-GB" sz="100" dirty="0"/>
          </a:p>
        </p:txBody>
      </p:sp>
      <p:sp>
        <p:nvSpPr>
          <p:cNvPr id="11" name="Oval 10"/>
          <p:cNvSpPr/>
          <p:nvPr/>
        </p:nvSpPr>
        <p:spPr>
          <a:xfrm>
            <a:off x="110775" y="5200183"/>
            <a:ext cx="6261425" cy="1657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>
                <a:solidFill>
                  <a:srgbClr val="FFFF00"/>
                </a:solidFill>
              </a:rPr>
              <a:t>URL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Uniform Resource Locator</a:t>
            </a:r>
            <a:endParaRPr lang="en-GB" sz="3200" b="1" dirty="0">
              <a:solidFill>
                <a:srgbClr val="FFFF00"/>
              </a:solidFill>
            </a:endParaRPr>
          </a:p>
          <a:p>
            <a:pPr algn="ctr"/>
            <a:endParaRPr lang="en-GB" sz="100" dirty="0"/>
          </a:p>
          <a:p>
            <a:pPr algn="ctr"/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2009195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5542790"/>
            <a:ext cx="4916152" cy="584775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ftp   File </a:t>
            </a:r>
            <a:r>
              <a:rPr lang="en-US" sz="3200" dirty="0"/>
              <a:t>Transfer </a:t>
            </a:r>
            <a:r>
              <a:rPr lang="en-US" sz="3200" dirty="0" smtClean="0"/>
              <a:t>protocol</a:t>
            </a:r>
            <a:endParaRPr lang="en-GB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683568" y="548680"/>
            <a:ext cx="8136903" cy="1656184"/>
          </a:xfrm>
          <a:prstGeom prst="snip1Rect">
            <a:avLst/>
          </a:prstGeom>
          <a:solidFill>
            <a:srgbClr val="0070C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URL </a:t>
            </a:r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4000" b="1" dirty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GB" sz="4000" b="1" dirty="0"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3157995"/>
            <a:ext cx="6192688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http   Hyper Text Transfer protocol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4295626"/>
            <a:ext cx="5478220" cy="584775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Gopher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2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accent2">
                <a:lumMod val="79000"/>
              </a:schemeClr>
            </a:gs>
            <a:gs pos="77000">
              <a:schemeClr val="accent6">
                <a:shade val="93000"/>
                <a:satMod val="130000"/>
              </a:schemeClr>
            </a:gs>
            <a:gs pos="89000">
              <a:schemeClr val="accent6">
                <a:shade val="94000"/>
                <a:satMod val="13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632" y="1556792"/>
            <a:ext cx="3744416" cy="1080120"/>
          </a:xfrm>
          <a:prstGeom prst="rect">
            <a:avLst/>
          </a:prstGeom>
          <a:gradFill flip="none" rotWithShape="1">
            <a:gsLst>
              <a:gs pos="0">
                <a:srgbClr val="FF33CC">
                  <a:tint val="66000"/>
                  <a:satMod val="160000"/>
                </a:srgbClr>
              </a:gs>
              <a:gs pos="50000">
                <a:srgbClr val="FF33CC">
                  <a:tint val="44500"/>
                  <a:satMod val="160000"/>
                </a:srgbClr>
              </a:gs>
              <a:gs pos="100000">
                <a:srgbClr val="FF33CC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0">
            <a:schemeClr val="accent3"/>
          </a:lnRef>
          <a:fillRef idx="1003">
            <a:schemeClr val="dk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48264" y="1340768"/>
            <a:ext cx="2267744" cy="1512168"/>
          </a:xfrm>
          <a:prstGeom prst="rect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ঠিকানার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807498"/>
            <a:ext cx="1811863" cy="1080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Gophar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1979712" y="26571"/>
            <a:ext cx="4968552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4797152"/>
            <a:ext cx="1811863" cy="1080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www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4844213"/>
            <a:ext cx="1811863" cy="10801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 </a:t>
            </a:r>
            <a:endParaRPr lang="en-GB" sz="3200" b="1" dirty="0"/>
          </a:p>
        </p:txBody>
      </p:sp>
      <p:sp>
        <p:nvSpPr>
          <p:cNvPr id="2" name="Right Arrow 1"/>
          <p:cNvSpPr/>
          <p:nvPr/>
        </p:nvSpPr>
        <p:spPr>
          <a:xfrm rot="5400000" flipV="1">
            <a:off x="2735796" y="2744926"/>
            <a:ext cx="792089" cy="576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971600" y="3573016"/>
            <a:ext cx="4464496" cy="72008"/>
          </a:xfrm>
          <a:prstGeom prst="line">
            <a:avLst/>
          </a:prstGeom>
          <a:ln w="1174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 flipV="1">
            <a:off x="4968105" y="3856949"/>
            <a:ext cx="792089" cy="2689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2735795" y="3823480"/>
            <a:ext cx="792089" cy="2689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5400000" flipV="1">
            <a:off x="638041" y="3784331"/>
            <a:ext cx="792089" cy="268987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174352" y="1952435"/>
            <a:ext cx="1773912" cy="270030"/>
          </a:xfrm>
          <a:prstGeom prst="straightConnector1">
            <a:avLst/>
          </a:prstGeom>
          <a:ln w="130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5" grpId="0" animBg="1"/>
      <p:bldP spid="16" grpId="0" animBg="1"/>
      <p:bldP spid="2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48" y="404664"/>
            <a:ext cx="8640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hlinkClick r:id="rId3"/>
              </a:rPr>
              <a:t>https</a:t>
            </a:r>
            <a:r>
              <a:rPr lang="en-GB" sz="6000" dirty="0" smtClean="0">
                <a:hlinkClick r:id="rId3"/>
              </a:rPr>
              <a:t>:   //www.google.com</a:t>
            </a:r>
            <a:r>
              <a:rPr lang="en-GB" sz="6000" dirty="0" smtClean="0"/>
              <a:t>  </a:t>
            </a:r>
            <a:endParaRPr lang="en-GB" sz="6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080376" y="1152854"/>
            <a:ext cx="940" cy="176453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cision 19"/>
          <p:cNvSpPr/>
          <p:nvPr/>
        </p:nvSpPr>
        <p:spPr>
          <a:xfrm>
            <a:off x="179512" y="2931785"/>
            <a:ext cx="1800200" cy="565395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প্রটোকল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/>
          </a:p>
        </p:txBody>
      </p:sp>
      <p:sp>
        <p:nvSpPr>
          <p:cNvPr id="21" name="Flowchart: Decision 20"/>
          <p:cNvSpPr/>
          <p:nvPr/>
        </p:nvSpPr>
        <p:spPr>
          <a:xfrm>
            <a:off x="1259632" y="2518790"/>
            <a:ext cx="1800200" cy="565395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কোলন</a:t>
            </a:r>
            <a:endParaRPr lang="en-US" sz="1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73827" y="1152854"/>
            <a:ext cx="0" cy="136593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/>
          <p:cNvSpPr/>
          <p:nvPr/>
        </p:nvSpPr>
        <p:spPr>
          <a:xfrm>
            <a:off x="2267744" y="2935613"/>
            <a:ext cx="1800200" cy="565395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সেকশন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165200" y="1156153"/>
            <a:ext cx="940" cy="1764539"/>
          </a:xfrm>
          <a:prstGeom prst="straightConnector1">
            <a:avLst/>
          </a:prstGeom>
          <a:ln w="444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Decision 26"/>
          <p:cNvSpPr/>
          <p:nvPr/>
        </p:nvSpPr>
        <p:spPr>
          <a:xfrm>
            <a:off x="3309625" y="2541472"/>
            <a:ext cx="2774543" cy="67301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ফরওয়ার্ড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পেস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  </a:t>
            </a:r>
            <a:endParaRPr lang="en-GB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97162" y="1170687"/>
            <a:ext cx="0" cy="1365936"/>
          </a:xfrm>
          <a:prstGeom prst="straightConnector1">
            <a:avLst/>
          </a:prstGeom>
          <a:ln w="444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Decision 32"/>
          <p:cNvSpPr/>
          <p:nvPr/>
        </p:nvSpPr>
        <p:spPr>
          <a:xfrm>
            <a:off x="4860032" y="2947141"/>
            <a:ext cx="2774543" cy="67301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হোস্ট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সার্ভার</a:t>
            </a:r>
            <a:endParaRPr lang="en-GB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   </a:t>
            </a:r>
            <a:endParaRPr lang="en-GB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244218" y="1171879"/>
            <a:ext cx="940" cy="1764539"/>
          </a:xfrm>
          <a:prstGeom prst="straightConnector1">
            <a:avLst/>
          </a:prstGeom>
          <a:ln w="444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Decision 34"/>
          <p:cNvSpPr/>
          <p:nvPr/>
        </p:nvSpPr>
        <p:spPr>
          <a:xfrm>
            <a:off x="6390672" y="2580888"/>
            <a:ext cx="2734856" cy="673010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Commercial 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GB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/>
              <a:t>    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756944" y="1198968"/>
            <a:ext cx="0" cy="136593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lded Corner 2"/>
          <p:cNvSpPr/>
          <p:nvPr/>
        </p:nvSpPr>
        <p:spPr>
          <a:xfrm>
            <a:off x="2486206" y="4730506"/>
            <a:ext cx="3904466" cy="1152128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animBg="1"/>
      <p:bldP spid="21" grpId="0" animBg="1"/>
      <p:bldP spid="24" grpId="0" animBg="1"/>
      <p:bldP spid="27" grpId="0" animBg="1"/>
      <p:bldP spid="33" grpId="0" animBg="1"/>
      <p:bldP spid="3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1082511">
            <a:off x="3240481" y="3431041"/>
            <a:ext cx="4669608" cy="2551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নিবেদন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সানা</a:t>
            </a:r>
            <a:endParaRPr lang="en-US" sz="3600" b="1" dirty="0" smtClean="0">
              <a:solidFill>
                <a:srgbClr val="FFFF00"/>
              </a:solidFill>
              <a:latin typeface="NikoshBAN" pitchFamily="2" charset="0"/>
              <a:ea typeface="Microsoft JhengHei" pitchFamily="34" charset="-12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সহকারী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শিক্ষক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)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চুনকুড়ি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মাধ্যমিক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বিদ্যালয়</a:t>
            </a:r>
            <a:endParaRPr lang="en-US" sz="3600" b="1" dirty="0" smtClean="0">
              <a:solidFill>
                <a:srgbClr val="FFFF00"/>
              </a:solidFill>
              <a:latin typeface="NikoshBAN" pitchFamily="2" charset="0"/>
              <a:ea typeface="Microsoft JhengHei" pitchFamily="34" charset="-12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দাকোপ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খুলনা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।</a:t>
            </a:r>
          </a:p>
          <a:p>
            <a:pPr algn="ctr"/>
            <a:r>
              <a:rPr lang="en-US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ea typeface="Microsoft JhengHei" pitchFamily="34" charset="-120"/>
                <a:cs typeface="NikoshBAN" pitchFamily="2" charset="0"/>
              </a:rPr>
              <a:t>Email- nibedans@gmail.com </a:t>
            </a:r>
            <a:endParaRPr lang="en-US" i="1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ea typeface="Microsoft JhengHei" pitchFamily="34" charset="-120"/>
              <a:cs typeface="NikoshBAN" pitchFamily="2" charset="0"/>
            </a:endParaRPr>
          </a:p>
        </p:txBody>
      </p:sp>
      <p:pic>
        <p:nvPicPr>
          <p:cNvPr id="1026" name="Picture 2" descr="C:\Users\K.C\Desktop\NIBEDAN 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788119" cy="25922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rot="19614500">
            <a:off x="4936797" y="3069893"/>
            <a:ext cx="843903" cy="531908"/>
            <a:chOff x="1078672" y="4437112"/>
            <a:chExt cx="252968" cy="286387"/>
          </a:xfrm>
        </p:grpSpPr>
        <p:sp>
          <p:nvSpPr>
            <p:cNvPr id="5" name="Oval 4"/>
            <p:cNvSpPr/>
            <p:nvPr/>
          </p:nvSpPr>
          <p:spPr>
            <a:xfrm>
              <a:off x="1078672" y="4446348"/>
              <a:ext cx="252968" cy="251088"/>
            </a:xfrm>
            <a:prstGeom prst="ellipse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184577" y="4677779"/>
              <a:ext cx="45720" cy="45720"/>
            </a:xfrm>
            <a:prstGeom prst="ellipse">
              <a:avLst/>
            </a:prstGeom>
            <a:solidFill>
              <a:schemeClr val="tx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169152" y="4437112"/>
              <a:ext cx="45720" cy="45720"/>
            </a:xfrm>
            <a:prstGeom prst="ellipse">
              <a:avLst/>
            </a:prstGeom>
            <a:solidFill>
              <a:schemeClr val="tx1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 rot="16200000">
            <a:off x="3471522" y="-29269"/>
            <a:ext cx="1962688" cy="34066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>
                <a:gd name="adj" fmla="val 1575294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13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480720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5616" y="116632"/>
            <a:ext cx="6624736" cy="7200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7724" y="5805264"/>
            <a:ext cx="4968552" cy="6754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কানেকশন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40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3"/>
          <a:stretch/>
        </p:blipFill>
        <p:spPr>
          <a:xfrm>
            <a:off x="2699792" y="1268760"/>
            <a:ext cx="3768870" cy="3676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26571"/>
            <a:ext cx="4968552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5805264"/>
            <a:ext cx="6480720" cy="6754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কানেকশন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279342" cy="4536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712" y="116632"/>
            <a:ext cx="5112568" cy="72008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5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4066" y="5877272"/>
            <a:ext cx="4968552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Wi-Fi</a:t>
            </a:r>
            <a:endParaRPr lang="en-GB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25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22048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Down Arrow Callout 6"/>
          <p:cNvSpPr/>
          <p:nvPr/>
        </p:nvSpPr>
        <p:spPr>
          <a:xfrm rot="20201880">
            <a:off x="311664" y="1014851"/>
            <a:ext cx="5447573" cy="2519557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dirty="0"/>
          </a:p>
        </p:txBody>
      </p:sp>
      <p:sp>
        <p:nvSpPr>
          <p:cNvPr id="8" name="Flowchart: Document 7"/>
          <p:cNvSpPr/>
          <p:nvPr/>
        </p:nvSpPr>
        <p:spPr>
          <a:xfrm>
            <a:off x="1115616" y="3933056"/>
            <a:ext cx="7200800" cy="2664296"/>
          </a:xfrm>
          <a:prstGeom prst="flowChartDocumen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এ্যাপ্লিকেশনের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1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381" y="1842375"/>
            <a:ext cx="7344816" cy="720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ভর্তির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আবেদন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যায়,এমনকি</a:t>
            </a:r>
            <a:r>
              <a:rPr lang="en-US" sz="2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ভর্তিও</a:t>
            </a:r>
            <a:r>
              <a:rPr lang="en-US" sz="2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GB" sz="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547664" y="94006"/>
            <a:ext cx="5976664" cy="1174754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এ্যাপ্লিকেশনের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32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535196" y="4734094"/>
            <a:ext cx="7344816" cy="720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চাকরীর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দরখাস্থ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1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2780928"/>
            <a:ext cx="7344816" cy="720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যেকেউ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পছন্দমত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35196" y="3789040"/>
            <a:ext cx="7344816" cy="7200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এ্যাপ্লিকেশনের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GB" sz="1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9000">
              <a:srgbClr val="FF6633"/>
            </a:gs>
            <a:gs pos="35000">
              <a:srgbClr val="FFFF00"/>
            </a:gs>
            <a:gs pos="83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755576" y="332656"/>
            <a:ext cx="7560839" cy="2520280"/>
          </a:xfrm>
          <a:prstGeom prst="ribbon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dirty="0"/>
          </a:p>
        </p:txBody>
      </p:sp>
      <p:sp>
        <p:nvSpPr>
          <p:cNvPr id="7" name="Flowchart: Sort 6"/>
          <p:cNvSpPr/>
          <p:nvPr/>
        </p:nvSpPr>
        <p:spPr>
          <a:xfrm>
            <a:off x="395536" y="3284984"/>
            <a:ext cx="8280920" cy="3024336"/>
          </a:xfrm>
          <a:prstGeom prst="flowChartSor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04743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15332" y="2420888"/>
            <a:ext cx="0" cy="3600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89786" y="3068960"/>
            <a:ext cx="5184576" cy="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7624" y="2420888"/>
            <a:ext cx="672257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84368" y="2420888"/>
            <a:ext cx="0" cy="3600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65306" y="2420888"/>
            <a:ext cx="0" cy="3600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1680" y="249289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249463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3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5657" y="3290089"/>
            <a:ext cx="298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পৌছানো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যায়না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81330" y="3308229"/>
            <a:ext cx="291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ভূল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পৌছাতে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হয়না</a:t>
            </a:r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653136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Mozila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FireFox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Flock, Opera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2074" y="4663102"/>
            <a:ext cx="3186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Google, Yahoo,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Amazan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GB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1043608" y="332656"/>
            <a:ext cx="7416824" cy="1440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GB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187624" y="5995460"/>
            <a:ext cx="672257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87624" y="4376220"/>
            <a:ext cx="672257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1" grpId="0"/>
      <p:bldP spid="22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ultidocument 7"/>
          <p:cNvSpPr/>
          <p:nvPr/>
        </p:nvSpPr>
        <p:spPr>
          <a:xfrm>
            <a:off x="1835696" y="0"/>
            <a:ext cx="6624736" cy="198884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8000" b="1" dirty="0">
                <a:solidFill>
                  <a:srgbClr val="FFC000"/>
                </a:solidFill>
              </a:rPr>
              <a:t>-</a:t>
            </a:r>
            <a:endParaRPr lang="en-GB" sz="8000" b="1" dirty="0">
              <a:solidFill>
                <a:srgbClr val="FFC000"/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331640" y="2564904"/>
            <a:ext cx="7632848" cy="77869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GB" sz="5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1331640" y="4089344"/>
            <a:ext cx="7592277" cy="57981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নেটিজেন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GB" sz="200" dirty="0"/>
          </a:p>
        </p:txBody>
      </p:sp>
      <p:sp>
        <p:nvSpPr>
          <p:cNvPr id="13" name="Snip Diagonal Corner Rectangle 12"/>
          <p:cNvSpPr/>
          <p:nvPr/>
        </p:nvSpPr>
        <p:spPr>
          <a:xfrm>
            <a:off x="1331640" y="3431636"/>
            <a:ext cx="7610938" cy="57606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www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1331640" y="4764996"/>
            <a:ext cx="7576251" cy="46420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URL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1331640" y="5323926"/>
            <a:ext cx="7557589" cy="60669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http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1331640" y="6021288"/>
            <a:ext cx="7557588" cy="5040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বুকমার্ক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Explosion 2 17"/>
          <p:cNvSpPr/>
          <p:nvPr/>
        </p:nvSpPr>
        <p:spPr>
          <a:xfrm>
            <a:off x="755576" y="2666221"/>
            <a:ext cx="360040" cy="57606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xplosion 2 18"/>
          <p:cNvSpPr/>
          <p:nvPr/>
        </p:nvSpPr>
        <p:spPr>
          <a:xfrm>
            <a:off x="755576" y="3431636"/>
            <a:ext cx="360040" cy="576064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xplosion 2 19"/>
          <p:cNvSpPr/>
          <p:nvPr/>
        </p:nvSpPr>
        <p:spPr>
          <a:xfrm>
            <a:off x="755576" y="4089344"/>
            <a:ext cx="360040" cy="576064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xplosion 2 20"/>
          <p:cNvSpPr/>
          <p:nvPr/>
        </p:nvSpPr>
        <p:spPr>
          <a:xfrm>
            <a:off x="755576" y="4676260"/>
            <a:ext cx="360040" cy="576064"/>
          </a:xfrm>
          <a:prstGeom prst="irregularSeal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xplosion 2 21"/>
          <p:cNvSpPr/>
          <p:nvPr/>
        </p:nvSpPr>
        <p:spPr>
          <a:xfrm>
            <a:off x="755576" y="5323926"/>
            <a:ext cx="360040" cy="576064"/>
          </a:xfrm>
          <a:prstGeom prst="irregularSeal2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xplosion 2 22"/>
          <p:cNvSpPr/>
          <p:nvPr/>
        </p:nvSpPr>
        <p:spPr>
          <a:xfrm>
            <a:off x="755576" y="5985284"/>
            <a:ext cx="360040" cy="57606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6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262738" y="1712674"/>
            <a:ext cx="1514505" cy="14282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96462" y="1701788"/>
            <a:ext cx="1708867" cy="143918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79185" y="1700808"/>
            <a:ext cx="1018222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76341" y="2564904"/>
            <a:ext cx="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26514" y="2564904"/>
            <a:ext cx="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69528" y="4221088"/>
            <a:ext cx="294029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69528" y="2564904"/>
            <a:ext cx="294029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587278" y="2564904"/>
            <a:ext cx="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180789" y="2564904"/>
            <a:ext cx="0" cy="165618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227158" y="3150130"/>
            <a:ext cx="326580" cy="216024"/>
          </a:xfrm>
          <a:prstGeom prst="ellips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262738" y="2996952"/>
            <a:ext cx="638420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09823" y="2996952"/>
            <a:ext cx="695506" cy="14401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>
            <a:off x="4977996" y="3140968"/>
            <a:ext cx="424259" cy="432048"/>
          </a:xfrm>
          <a:prstGeom prst="flowChartProcess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Process 35"/>
          <p:cNvSpPr/>
          <p:nvPr/>
        </p:nvSpPr>
        <p:spPr>
          <a:xfrm>
            <a:off x="3280960" y="3140968"/>
            <a:ext cx="424259" cy="432048"/>
          </a:xfrm>
          <a:prstGeom prst="flowChartProcess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evel 37"/>
          <p:cNvSpPr/>
          <p:nvPr/>
        </p:nvSpPr>
        <p:spPr>
          <a:xfrm>
            <a:off x="1619672" y="116632"/>
            <a:ext cx="5472608" cy="14401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GB" sz="8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GB" dirty="0"/>
          </a:p>
        </p:txBody>
      </p:sp>
      <p:sp>
        <p:nvSpPr>
          <p:cNvPr id="40" name="Sun 39"/>
          <p:cNvSpPr/>
          <p:nvPr/>
        </p:nvSpPr>
        <p:spPr>
          <a:xfrm>
            <a:off x="54430" y="4365104"/>
            <a:ext cx="8964488" cy="237626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মহাসমুদ্র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GB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GB" sz="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  <p:bldP spid="36" grpId="0" animBg="1"/>
      <p:bldP spid="38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692696"/>
            <a:ext cx="9433048" cy="6383111"/>
          </a:xfrm>
          <a:prstGeom prst="rect">
            <a:avLst/>
          </a:prstGeom>
        </p:spPr>
      </p:pic>
      <p:pic>
        <p:nvPicPr>
          <p:cNvPr id="3" name="Picture 2" descr="Picture 0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2451" y="2291422"/>
            <a:ext cx="6782443" cy="4589512"/>
          </a:xfrm>
          <a:prstGeom prst="rect">
            <a:avLst/>
          </a:prstGeom>
        </p:spPr>
      </p:pic>
      <p:pic>
        <p:nvPicPr>
          <p:cNvPr id="4" name="Picture 3" descr="Picture 02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259644"/>
            <a:ext cx="6795513" cy="4598356"/>
          </a:xfrm>
          <a:prstGeom prst="rect">
            <a:avLst/>
          </a:prstGeom>
        </p:spPr>
      </p:pic>
      <p:sp>
        <p:nvSpPr>
          <p:cNvPr id="5" name="Curved Down Ribbon 4"/>
          <p:cNvSpPr/>
          <p:nvPr/>
        </p:nvSpPr>
        <p:spPr>
          <a:xfrm>
            <a:off x="251520" y="0"/>
            <a:ext cx="8352928" cy="1412776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ধন্যবাদ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3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44016" y="116632"/>
            <a:ext cx="8604448" cy="2520280"/>
          </a:xfrm>
          <a:prstGeom prst="flowChartDecisi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557808" y="3047865"/>
            <a:ext cx="7776864" cy="3312368"/>
          </a:xfrm>
          <a:prstGeom prst="round2Diag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আই,সি,টি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5০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০৪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/0২/২০২১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0224" y="1952836"/>
            <a:ext cx="7078240" cy="612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500" dirty="0"/>
          </a:p>
        </p:txBody>
      </p:sp>
      <p:sp>
        <p:nvSpPr>
          <p:cNvPr id="10" name="Rounded Rectangle 9"/>
          <p:cNvSpPr/>
          <p:nvPr/>
        </p:nvSpPr>
        <p:spPr>
          <a:xfrm>
            <a:off x="1670224" y="2852936"/>
            <a:ext cx="707824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নেটিজেন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ওয়েবপেজ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এ্যাপ্লিকেশন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বুকমার্ক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500" dirty="0"/>
          </a:p>
        </p:txBody>
      </p:sp>
      <p:sp>
        <p:nvSpPr>
          <p:cNvPr id="11" name="Rounded Rectangle 10"/>
          <p:cNvSpPr/>
          <p:nvPr/>
        </p:nvSpPr>
        <p:spPr>
          <a:xfrm>
            <a:off x="1691680" y="4869160"/>
            <a:ext cx="70567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sz="500" dirty="0"/>
          </a:p>
        </p:txBody>
      </p:sp>
      <p:sp>
        <p:nvSpPr>
          <p:cNvPr id="12" name="Rounded Rectangle 11"/>
          <p:cNvSpPr/>
          <p:nvPr/>
        </p:nvSpPr>
        <p:spPr>
          <a:xfrm>
            <a:off x="323528" y="476672"/>
            <a:ext cx="4392488" cy="926996"/>
          </a:xfrm>
          <a:prstGeom prst="roundRect">
            <a:avLst/>
          </a:prstGeom>
          <a:gradFill flip="none" rotWithShape="1">
            <a:gsLst>
              <a:gs pos="43000">
                <a:srgbClr val="00B050"/>
              </a:gs>
              <a:gs pos="45000">
                <a:srgbClr val="FF7A00"/>
              </a:gs>
              <a:gs pos="67000">
                <a:srgbClr val="FF0300"/>
              </a:gs>
              <a:gs pos="100000">
                <a:srgbClr val="4D0808"/>
              </a:gs>
            </a:gsLst>
            <a:lin ang="81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500" dirty="0" smtClean="0"/>
              <a:t> 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000477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CCCCFF"/>
            </a:gs>
            <a:gs pos="17999">
              <a:srgbClr val="99CCFF"/>
            </a:gs>
            <a:gs pos="27000">
              <a:srgbClr val="9966FF"/>
            </a:gs>
            <a:gs pos="7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691680" y="476672"/>
            <a:ext cx="5904656" cy="936104"/>
          </a:xfrm>
          <a:prstGeom prst="snip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320480" cy="29249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79360"/>
            <a:ext cx="3744416" cy="2946391"/>
          </a:xfrm>
          <a:prstGeom prst="rect">
            <a:avLst/>
          </a:prstGeom>
        </p:spPr>
      </p:pic>
      <p:sp>
        <p:nvSpPr>
          <p:cNvPr id="5" name="Regular Pentagon 4"/>
          <p:cNvSpPr/>
          <p:nvPr/>
        </p:nvSpPr>
        <p:spPr>
          <a:xfrm>
            <a:off x="2627784" y="4578615"/>
            <a:ext cx="4392488" cy="1874721"/>
          </a:xfrm>
          <a:prstGeom prst="pent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960440" cy="3556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33804"/>
            <a:ext cx="4392488" cy="3523387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2051720" y="5445224"/>
            <a:ext cx="5040560" cy="13681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943708" y="188640"/>
            <a:ext cx="5112568" cy="9361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1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" y="1866865"/>
            <a:ext cx="4081521" cy="3254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3"/>
            <a:ext cx="4145915" cy="3276517"/>
          </a:xfrm>
          <a:prstGeom prst="rect">
            <a:avLst/>
          </a:prstGeom>
        </p:spPr>
      </p:pic>
      <p:sp>
        <p:nvSpPr>
          <p:cNvPr id="4" name="Left-Right Arrow 3"/>
          <p:cNvSpPr/>
          <p:nvPr/>
        </p:nvSpPr>
        <p:spPr>
          <a:xfrm>
            <a:off x="1547664" y="116632"/>
            <a:ext cx="5400600" cy="1368152"/>
          </a:xfrm>
          <a:prstGeom prst="leftRightArrow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483768" y="5445224"/>
            <a:ext cx="4320480" cy="119675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5400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31" y="1340768"/>
            <a:ext cx="7272808" cy="4286053"/>
          </a:xfrm>
          <a:prstGeom prst="rect">
            <a:avLst/>
          </a:prstGeom>
        </p:spPr>
      </p:pic>
      <p:sp>
        <p:nvSpPr>
          <p:cNvPr id="5" name="Flowchart: Merge 4"/>
          <p:cNvSpPr/>
          <p:nvPr/>
        </p:nvSpPr>
        <p:spPr>
          <a:xfrm>
            <a:off x="35496" y="116632"/>
            <a:ext cx="9001000" cy="1080120"/>
          </a:xfrm>
          <a:prstGeom prst="flowChartMerg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2051720" y="5877272"/>
            <a:ext cx="5616624" cy="864096"/>
          </a:xfrm>
          <a:prstGeom prst="round2DiagRect">
            <a:avLst/>
          </a:prstGeom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সংযোগকারী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26721" r="17310" b="26136"/>
          <a:stretch/>
        </p:blipFill>
        <p:spPr>
          <a:xfrm rot="16200000">
            <a:off x="1195518" y="1820906"/>
            <a:ext cx="3269963" cy="31737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8805" r="10009" b="23840"/>
          <a:stretch/>
        </p:blipFill>
        <p:spPr>
          <a:xfrm rot="16042093">
            <a:off x="5111297" y="1655816"/>
            <a:ext cx="3278127" cy="3345631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1691680" y="116632"/>
            <a:ext cx="5472608" cy="1281829"/>
          </a:xfrm>
          <a:prstGeom prst="flowChartPunchedTap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dirty="0"/>
          </a:p>
        </p:txBody>
      </p:sp>
      <p:sp>
        <p:nvSpPr>
          <p:cNvPr id="5" name="Flowchart: Direct Access Storage 4"/>
          <p:cNvSpPr/>
          <p:nvPr/>
        </p:nvSpPr>
        <p:spPr>
          <a:xfrm>
            <a:off x="755576" y="5373216"/>
            <a:ext cx="7741097" cy="129614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মজিলা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ফক্স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অপেরা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749</TotalTime>
  <Words>426</Words>
  <Application>Microsoft Office PowerPoint</Application>
  <PresentationFormat>On-screen Show (4:3)</PresentationFormat>
  <Paragraphs>125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K.C</dc:creator>
  <cp:lastModifiedBy>sarika sana sithi</cp:lastModifiedBy>
  <cp:revision>313</cp:revision>
  <dcterms:created xsi:type="dcterms:W3CDTF">2013-09-12T06:35:23Z</dcterms:created>
  <dcterms:modified xsi:type="dcterms:W3CDTF">2021-02-04T07:01:22Z</dcterms:modified>
</cp:coreProperties>
</file>