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2" r:id="rId8"/>
    <p:sldId id="261" r:id="rId9"/>
    <p:sldId id="266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F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1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6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2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9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2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9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23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5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A57FD8-F56E-45AA-9D7F-88CD83C68FC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061FBE-EE0A-4362-84F5-8463A21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63500" y="88900"/>
            <a:ext cx="12039600" cy="6680200"/>
          </a:xfrm>
          <a:prstGeom prst="frame">
            <a:avLst>
              <a:gd name="adj1" fmla="val 12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 userDrawn="1"/>
        </p:nvSpPr>
        <p:spPr>
          <a:xfrm>
            <a:off x="152400" y="177800"/>
            <a:ext cx="11849100" cy="6502400"/>
          </a:xfrm>
          <a:prstGeom prst="frame">
            <a:avLst>
              <a:gd name="adj1" fmla="val 1302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5000" r="3578" b="34445"/>
          <a:stretch/>
        </p:blipFill>
        <p:spPr>
          <a:xfrm>
            <a:off x="241300" y="266700"/>
            <a:ext cx="11658600" cy="632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368" y="266700"/>
            <a:ext cx="778532" cy="885698"/>
          </a:xfrm>
          <a:prstGeom prst="rect">
            <a:avLst/>
          </a:prstGeom>
        </p:spPr>
      </p:pic>
      <p:sp>
        <p:nvSpPr>
          <p:cNvPr id="13" name="Flowchart: Process 12"/>
          <p:cNvSpPr/>
          <p:nvPr userDrawn="1"/>
        </p:nvSpPr>
        <p:spPr>
          <a:xfrm>
            <a:off x="241300" y="6248400"/>
            <a:ext cx="11658600" cy="3429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i="1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NikoshBAN" panose="02000000000000000000" pitchFamily="2" charset="0"/>
              </a:rPr>
              <a:t>মো:</a:t>
            </a:r>
            <a:r>
              <a:rPr lang="bn-IN" sz="2000" i="1" baseline="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NikoshBAN" panose="02000000000000000000" pitchFamily="2" charset="0"/>
              </a:rPr>
              <a:t> তানভীর হোসেন, সহকারী শিক্ষক(গণিত), মোবা: ০১৯৫১৫৬৬৫৯০, ইমেল: </a:t>
            </a:r>
            <a:r>
              <a:rPr lang="en-US" sz="2000" i="1" baseline="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2000" i="1" baseline="0" dirty="0" smtClean="0">
                <a:solidFill>
                  <a:srgbClr val="002060"/>
                </a:solidFill>
                <a:latin typeface="Bahnschrift SemiBold SemiConden" panose="020B0502040204020203" pitchFamily="34" charset="0"/>
                <a:cs typeface="Times New Roman" panose="02020603050405020304" pitchFamily="18" charset="0"/>
              </a:rPr>
              <a:t>tanvirpalash2004@gmail.com</a:t>
            </a:r>
            <a:endParaRPr lang="en-US" sz="2000" i="1" dirty="0">
              <a:solidFill>
                <a:srgbClr val="002060"/>
              </a:solidFill>
              <a:latin typeface="Bahnschrift SemiBold SemiConden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272955"/>
            <a:ext cx="11668836" cy="63598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2428875" cy="1795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1" y="6632812"/>
            <a:ext cx="11668836" cy="40533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552" r="87074" b="70442"/>
          <a:stretch/>
        </p:blipFill>
        <p:spPr>
          <a:xfrm>
            <a:off x="381243" y="2537002"/>
            <a:ext cx="1492565" cy="132383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3281" r="70290" b="70711"/>
          <a:stretch/>
        </p:blipFill>
        <p:spPr>
          <a:xfrm>
            <a:off x="1867081" y="2352859"/>
            <a:ext cx="1897038" cy="14910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9710" r="57880" b="69638"/>
          <a:stretch/>
        </p:blipFill>
        <p:spPr>
          <a:xfrm>
            <a:off x="3760162" y="2342751"/>
            <a:ext cx="1433015" cy="15456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42120" r="44997" b="68566"/>
          <a:stretch/>
        </p:blipFill>
        <p:spPr>
          <a:xfrm>
            <a:off x="5193177" y="2341801"/>
            <a:ext cx="1487605" cy="16001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5121" t="3284" r="31759" b="68298"/>
          <a:stretch/>
        </p:blipFill>
        <p:spPr>
          <a:xfrm>
            <a:off x="6685004" y="2510546"/>
            <a:ext cx="1514901" cy="14466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69778" t="3553" r="15448" b="69102"/>
          <a:stretch/>
        </p:blipFill>
        <p:spPr>
          <a:xfrm>
            <a:off x="8577898" y="2550647"/>
            <a:ext cx="1705971" cy="1392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84198" t="4893" r="1028" b="73659"/>
          <a:stretch/>
        </p:blipFill>
        <p:spPr>
          <a:xfrm>
            <a:off x="10247021" y="2599574"/>
            <a:ext cx="1705970" cy="109182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0293" r="90974" b="33165"/>
          <a:stretch/>
        </p:blipFill>
        <p:spPr>
          <a:xfrm>
            <a:off x="364323" y="4416989"/>
            <a:ext cx="1042189" cy="13511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l="9026" t="45375" r="80454" b="29155"/>
          <a:stretch/>
        </p:blipFill>
        <p:spPr>
          <a:xfrm>
            <a:off x="1394002" y="4675643"/>
            <a:ext cx="1214651" cy="12965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19545" t="42694" r="71117" b="23258"/>
          <a:stretch/>
        </p:blipFill>
        <p:spPr>
          <a:xfrm>
            <a:off x="2604453" y="4541945"/>
            <a:ext cx="1078173" cy="17332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28410" t="52078" r="54806" b="21917"/>
          <a:stretch/>
        </p:blipFill>
        <p:spPr>
          <a:xfrm>
            <a:off x="3612858" y="5022376"/>
            <a:ext cx="1937982" cy="132383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47084" t="50469" r="37787" b="21649"/>
          <a:stretch/>
        </p:blipFill>
        <p:spPr>
          <a:xfrm>
            <a:off x="5850132" y="4908308"/>
            <a:ext cx="1746914" cy="14193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61741" t="49128" r="30695" b="24062"/>
          <a:stretch/>
        </p:blipFill>
        <p:spPr>
          <a:xfrm>
            <a:off x="7559460" y="4840069"/>
            <a:ext cx="873456" cy="1364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69778" t="50201" r="20412" b="28888"/>
          <a:stretch/>
        </p:blipFill>
        <p:spPr>
          <a:xfrm>
            <a:off x="8434099" y="4903043"/>
            <a:ext cx="1132765" cy="10645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79588" t="45912" r="11429" b="31300"/>
          <a:stretch/>
        </p:blipFill>
        <p:spPr>
          <a:xfrm>
            <a:off x="9566863" y="4683477"/>
            <a:ext cx="1037229" cy="11600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33" y="1667786"/>
            <a:ext cx="1422530" cy="13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7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67" t="9418" r="2687" b="33290"/>
          <a:stretch/>
        </p:blipFill>
        <p:spPr>
          <a:xfrm>
            <a:off x="454685" y="3794078"/>
            <a:ext cx="11036968" cy="1201002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81" y="313898"/>
            <a:ext cx="3944454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07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561" y="327071"/>
            <a:ext cx="5651496" cy="11332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08" y="4587898"/>
            <a:ext cx="8358340" cy="103031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008" y="3148237"/>
            <a:ext cx="8358340" cy="10303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008" y="1869659"/>
            <a:ext cx="8358340" cy="111566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t="6931" b="22598"/>
          <a:stretch/>
        </p:blipFill>
        <p:spPr>
          <a:xfrm>
            <a:off x="9135854" y="1936170"/>
            <a:ext cx="2584928" cy="91621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/>
          <a:srcRect t="7333" b="20753"/>
          <a:stretch/>
        </p:blipFill>
        <p:spPr>
          <a:xfrm>
            <a:off x="9141950" y="3220871"/>
            <a:ext cx="2578832" cy="81886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l="3231" t="7928" r="3332" b="21318"/>
          <a:stretch/>
        </p:blipFill>
        <p:spPr>
          <a:xfrm>
            <a:off x="9116704" y="4667534"/>
            <a:ext cx="2620371" cy="83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2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16" t="5062" r="2446" b="12170"/>
          <a:stretch/>
        </p:blipFill>
        <p:spPr>
          <a:xfrm>
            <a:off x="295421" y="3770142"/>
            <a:ext cx="11488622" cy="14771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499" y="319995"/>
            <a:ext cx="445046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63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4" t="5174" r="4460" b="10846"/>
          <a:stretch/>
        </p:blipFill>
        <p:spPr>
          <a:xfrm>
            <a:off x="846160" y="286604"/>
            <a:ext cx="10276765" cy="57451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318" y="848821"/>
            <a:ext cx="11081982" cy="369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90" y="3564879"/>
            <a:ext cx="3787253" cy="22298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7818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52" y="278848"/>
            <a:ext cx="5584420" cy="926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3" y="1446663"/>
            <a:ext cx="10059273" cy="2038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63" y="3771297"/>
            <a:ext cx="1005927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21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9" y="1325358"/>
            <a:ext cx="3728113" cy="193756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28567" y="1313029"/>
            <a:ext cx="3454176" cy="193756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0018" t="23431" r="9254" b="26176"/>
          <a:stretch/>
        </p:blipFill>
        <p:spPr>
          <a:xfrm>
            <a:off x="4448651" y="2103420"/>
            <a:ext cx="3207225" cy="2129050"/>
          </a:xfrm>
          <a:prstGeom prst="rect">
            <a:avLst/>
          </a:prstGeom>
          <a:ln w="28575">
            <a:solidFill>
              <a:srgbClr val="41F838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9015" t="11433" r="5402" b="29412"/>
          <a:stretch/>
        </p:blipFill>
        <p:spPr>
          <a:xfrm>
            <a:off x="4680664" y="4280791"/>
            <a:ext cx="3125338" cy="696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7724" t="17401" r="7087" b="34134"/>
          <a:stretch/>
        </p:blipFill>
        <p:spPr>
          <a:xfrm>
            <a:off x="790429" y="3344811"/>
            <a:ext cx="3043452" cy="5732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16924" t="13358" r="15865" b="32126"/>
          <a:stretch/>
        </p:blipFill>
        <p:spPr>
          <a:xfrm>
            <a:off x="9062113" y="3344811"/>
            <a:ext cx="2279176" cy="641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5113" t="10132" r="2001" b="27532"/>
          <a:stretch/>
        </p:blipFill>
        <p:spPr>
          <a:xfrm>
            <a:off x="3663906" y="301191"/>
            <a:ext cx="5158854" cy="858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21942" t="10605" r="21095" b="32158"/>
          <a:stretch/>
        </p:blipFill>
        <p:spPr>
          <a:xfrm>
            <a:off x="3753134" y="5090615"/>
            <a:ext cx="4285397" cy="614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/>
          <a:srcRect l="14338" t="14420" r="16078" b="33430"/>
          <a:stretch/>
        </p:blipFill>
        <p:spPr>
          <a:xfrm>
            <a:off x="3248167" y="5131558"/>
            <a:ext cx="4776717" cy="5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4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 l="1077" r="1120" b="2022"/>
          <a:stretch/>
        </p:blipFill>
        <p:spPr>
          <a:xfrm>
            <a:off x="251070" y="286603"/>
            <a:ext cx="10844562" cy="601866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876316" y="889532"/>
            <a:ext cx="7663472" cy="3634306"/>
            <a:chOff x="1876316" y="889532"/>
            <a:chExt cx="7663472" cy="3634306"/>
          </a:xfrm>
        </p:grpSpPr>
        <p:sp>
          <p:nvSpPr>
            <p:cNvPr id="12" name="Rectangle 11"/>
            <p:cNvSpPr/>
            <p:nvPr/>
          </p:nvSpPr>
          <p:spPr>
            <a:xfrm>
              <a:off x="3889612" y="2068029"/>
              <a:ext cx="5650176" cy="2455809"/>
            </a:xfrm>
            <a:prstGeom prst="rect">
              <a:avLst/>
            </a:prstGeom>
          </p:spPr>
          <p:txBody>
            <a:bodyPr wrap="none">
              <a:prstTxWarp prst="textPlain">
                <a:avLst>
                  <a:gd name="adj" fmla="val 50483"/>
                </a:avLst>
              </a:prstTxWarp>
              <a:spAutoFit/>
            </a:bodyPr>
            <a:lstStyle/>
            <a:p>
              <a:r>
                <a:rPr lang="as-IN" sz="166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ওজন পরিমাপ 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6316" y="889532"/>
              <a:ext cx="4647314" cy="707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906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74" y="312757"/>
            <a:ext cx="5132948" cy="86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75" y="1918654"/>
            <a:ext cx="10687758" cy="1176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76" y="3839740"/>
            <a:ext cx="1068775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4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8735"/>
          <a:stretch/>
        </p:blipFill>
        <p:spPr>
          <a:xfrm>
            <a:off x="3946280" y="939827"/>
            <a:ext cx="2286198" cy="16191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3221" b="9500"/>
          <a:stretch/>
        </p:blipFill>
        <p:spPr>
          <a:xfrm>
            <a:off x="6218830" y="946616"/>
            <a:ext cx="2324669" cy="16055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t="7410" b="19377"/>
          <a:stretch/>
        </p:blipFill>
        <p:spPr>
          <a:xfrm>
            <a:off x="3077663" y="264194"/>
            <a:ext cx="6255038" cy="7096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2040" t="6143" b="21357"/>
          <a:stretch/>
        </p:blipFill>
        <p:spPr>
          <a:xfrm>
            <a:off x="574490" y="2902222"/>
            <a:ext cx="10725856" cy="7779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/>
          <a:srcRect l="1832" t="8004" b="20768"/>
          <a:stretch/>
        </p:blipFill>
        <p:spPr>
          <a:xfrm>
            <a:off x="574490" y="3929279"/>
            <a:ext cx="10725856" cy="7642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/>
          <a:srcRect l="1573" t="5724" b="19182"/>
          <a:stretch/>
        </p:blipFill>
        <p:spPr>
          <a:xfrm>
            <a:off x="574490" y="4847807"/>
            <a:ext cx="10725856" cy="7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57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69" t="13042" r="2569" b="30641"/>
          <a:stretch/>
        </p:blipFill>
        <p:spPr>
          <a:xfrm>
            <a:off x="300251" y="382138"/>
            <a:ext cx="10536071" cy="54591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2" name="Group 1"/>
          <p:cNvGrpSpPr/>
          <p:nvPr/>
        </p:nvGrpSpPr>
        <p:grpSpPr>
          <a:xfrm>
            <a:off x="2197290" y="1064525"/>
            <a:ext cx="7601803" cy="5172502"/>
            <a:chOff x="2361663" y="1199612"/>
            <a:chExt cx="7137177" cy="473577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858" b="3487"/>
            <a:stretch/>
          </p:blipFill>
          <p:spPr>
            <a:xfrm>
              <a:off x="2361663" y="1879220"/>
              <a:ext cx="7137177" cy="40561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6003" b="17969"/>
            <a:stretch/>
          </p:blipFill>
          <p:spPr>
            <a:xfrm>
              <a:off x="2361663" y="1199612"/>
              <a:ext cx="7137177" cy="7369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9064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7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68" t="16130" r="5589" b="38516"/>
          <a:stretch/>
        </p:blipFill>
        <p:spPr>
          <a:xfrm>
            <a:off x="573205" y="3957850"/>
            <a:ext cx="11095630" cy="106452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190" y="255637"/>
            <a:ext cx="4102964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9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47" t="10224" b="19993"/>
          <a:stretch/>
        </p:blipFill>
        <p:spPr>
          <a:xfrm>
            <a:off x="532263" y="352742"/>
            <a:ext cx="7703558" cy="857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856" b="6916"/>
          <a:stretch/>
        </p:blipFill>
        <p:spPr>
          <a:xfrm>
            <a:off x="532263" y="1393222"/>
            <a:ext cx="5277694" cy="480392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2370" t="1937" b="3668"/>
          <a:stretch/>
        </p:blipFill>
        <p:spPr>
          <a:xfrm>
            <a:off x="5922498" y="1354441"/>
            <a:ext cx="5753687" cy="488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784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2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Bahnschrift SemiBold SemiConden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61</cp:revision>
  <dcterms:created xsi:type="dcterms:W3CDTF">2021-01-24T09:37:39Z</dcterms:created>
  <dcterms:modified xsi:type="dcterms:W3CDTF">2021-02-04T14:28:29Z</dcterms:modified>
</cp:coreProperties>
</file>