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6895-A532-446E-992C-E73957C3B6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39825"/>
            <a:ext cx="7772400" cy="4727575"/>
          </a:xfrm>
        </p:spPr>
        <p:txBody>
          <a:bodyPr>
            <a:noAutofit/>
          </a:bodyPr>
          <a:lstStyle/>
          <a:p>
            <a:r>
              <a:rPr lang="en-US" sz="24000" b="1" dirty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</a:rPr>
              <a:t>¯^</a:t>
            </a:r>
            <a:r>
              <a:rPr lang="en-US" sz="24000" b="1" dirty="0" err="1">
                <a:solidFill>
                  <a:schemeClr val="accent3">
                    <a:lumMod val="50000"/>
                  </a:schemeClr>
                </a:solidFill>
                <a:latin typeface="SutonnyMJ" pitchFamily="2" charset="0"/>
              </a:rPr>
              <a:t>vMZg</a:t>
            </a:r>
            <a:endParaRPr lang="en-US" sz="6000" b="1" dirty="0">
              <a:solidFill>
                <a:schemeClr val="accent3">
                  <a:lumMod val="5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115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0881-6E6C-4E1F-9C94-141EBDFF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Qwe‡Z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†`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‡”Q?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E49EA-391F-4100-8D69-66B2132C0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749" y="5456238"/>
            <a:ext cx="4040188" cy="639762"/>
          </a:xfrm>
        </p:spPr>
        <p:txBody>
          <a:bodyPr/>
          <a:lstStyle/>
          <a:p>
            <a:pPr algn="ctr"/>
            <a:r>
              <a:rPr lang="en-US" b="0" dirty="0">
                <a:latin typeface="SutonnyMJ" pitchFamily="2" charset="0"/>
              </a:rPr>
              <a:t>Z¡‡Ki †</a:t>
            </a:r>
            <a:r>
              <a:rPr lang="en-US" b="0" dirty="0" err="1">
                <a:latin typeface="SutonnyMJ" pitchFamily="2" charset="0"/>
              </a:rPr>
              <a:t>ivM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3A7ED-9EFA-4C63-A123-349225295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088" y="5456238"/>
            <a:ext cx="4041775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dzmdz‡mi</a:t>
            </a:r>
            <a:r>
              <a:rPr lang="en-US" b="0" dirty="0">
                <a:latin typeface="SutonnyMJ" pitchFamily="2" charset="0"/>
              </a:rPr>
              <a:t> †</a:t>
            </a:r>
            <a:r>
              <a:rPr lang="en-US" b="0" dirty="0" err="1">
                <a:latin typeface="SutonnyMJ" pitchFamily="2" charset="0"/>
              </a:rPr>
              <a:t>ivM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4D440E-4867-4771-9EA0-003C6AF55786}"/>
              </a:ext>
            </a:extLst>
          </p:cNvPr>
          <p:cNvSpPr txBox="1">
            <a:spLocks/>
          </p:cNvSpPr>
          <p:nvPr/>
        </p:nvSpPr>
        <p:spPr>
          <a:xfrm>
            <a:off x="2590800" y="5943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G¸‡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jv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n‡”Q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cwi‡ek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`~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l‡Yi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Kvi‡Y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37462-1184-4321-A474-14C68BE12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05075"/>
            <a:ext cx="2466975" cy="1847850"/>
          </a:xfrm>
          <a:prstGeom prst="rect">
            <a:avLst/>
          </a:prstGeom>
        </p:spPr>
      </p:pic>
      <p:pic>
        <p:nvPicPr>
          <p:cNvPr id="18" name="Content Placeholder 17">
            <a:extLst>
              <a:ext uri="{FF2B5EF4-FFF2-40B4-BE49-F238E27FC236}">
                <a16:creationId xmlns:a16="http://schemas.microsoft.com/office/drawing/2014/main" id="{32F6573E-E4DD-4A64-AE93-71AF0DE30A5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50" y="1417639"/>
            <a:ext cx="4021638" cy="4221160"/>
          </a:xfrm>
        </p:spPr>
      </p:pic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22B78475-3F1B-40D6-90F5-28A6017A431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389" y="1417638"/>
            <a:ext cx="4189410" cy="4221161"/>
          </a:xfrm>
        </p:spPr>
      </p:pic>
    </p:spTree>
    <p:extLst>
      <p:ext uri="{BB962C8B-B14F-4D97-AF65-F5344CB8AC3E}">
        <p14:creationId xmlns:p14="http://schemas.microsoft.com/office/powerpoint/2010/main" val="369519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0881-6E6C-4E1F-9C94-141EBDFF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Qwe‡Z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†`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‡”Q?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E49EA-391F-4100-8D69-66B2132C0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749" y="5456238"/>
            <a:ext cx="4040188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cvwbevwnZ</a:t>
            </a:r>
            <a:r>
              <a:rPr lang="en-US" b="0" dirty="0">
                <a:latin typeface="SutonnyMJ" pitchFamily="2" charset="0"/>
              </a:rPr>
              <a:t> †</a:t>
            </a:r>
            <a:r>
              <a:rPr lang="en-US" b="0" dirty="0" err="1">
                <a:latin typeface="SutonnyMJ" pitchFamily="2" charset="0"/>
              </a:rPr>
              <a:t>ivM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3A7ED-9EFA-4C63-A123-349225295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088" y="5456238"/>
            <a:ext cx="4041775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cvwbevwnZ</a:t>
            </a:r>
            <a:r>
              <a:rPr lang="en-US" b="0" dirty="0">
                <a:latin typeface="SutonnyMJ" pitchFamily="2" charset="0"/>
              </a:rPr>
              <a:t> †</a:t>
            </a:r>
            <a:r>
              <a:rPr lang="en-US" b="0" dirty="0" err="1">
                <a:latin typeface="SutonnyMJ" pitchFamily="2" charset="0"/>
              </a:rPr>
              <a:t>ivM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4D440E-4867-4771-9EA0-003C6AF55786}"/>
              </a:ext>
            </a:extLst>
          </p:cNvPr>
          <p:cNvSpPr txBox="1">
            <a:spLocks/>
          </p:cNvSpPr>
          <p:nvPr/>
        </p:nvSpPr>
        <p:spPr>
          <a:xfrm>
            <a:off x="2590800" y="5943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G¸‡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jv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n‡”Q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cwi‡ek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`~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l‡Yi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Kvi‡Y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37462-1184-4321-A474-14C68BE12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05075"/>
            <a:ext cx="2466975" cy="184785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1F5B693-1235-47A0-B327-F1B4E32E401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49" y="1417638"/>
            <a:ext cx="4040188" cy="4221161"/>
          </a:xfrm>
        </p:spPr>
      </p:pic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B9D52076-466C-45B7-B892-AD2D2BE726D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37" y="1417637"/>
            <a:ext cx="4152314" cy="4221161"/>
          </a:xfrm>
        </p:spPr>
      </p:pic>
    </p:spTree>
    <p:extLst>
      <p:ext uri="{BB962C8B-B14F-4D97-AF65-F5344CB8AC3E}">
        <p14:creationId xmlns:p14="http://schemas.microsoft.com/office/powerpoint/2010/main" val="583223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0881-6E6C-4E1F-9C94-141EBDFF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Qwe‡Z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†`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‡”Q?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E49EA-391F-4100-8D69-66B2132C0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749" y="5456238"/>
            <a:ext cx="4040188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wngevn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Mjv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3A7ED-9EFA-4C63-A123-349225295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088" y="5456238"/>
            <a:ext cx="4041775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c„w_exi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ZvcgvÎv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e„w</a:t>
            </a:r>
            <a:r>
              <a:rPr lang="en-US" b="0" dirty="0">
                <a:latin typeface="SutonnyMJ" pitchFamily="2" charset="0"/>
              </a:rPr>
              <a:t>×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4D440E-4867-4771-9EA0-003C6AF55786}"/>
              </a:ext>
            </a:extLst>
          </p:cNvPr>
          <p:cNvSpPr txBox="1">
            <a:spLocks/>
          </p:cNvSpPr>
          <p:nvPr/>
        </p:nvSpPr>
        <p:spPr>
          <a:xfrm>
            <a:off x="2590800" y="5943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G¸‡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jv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n‡”Q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cwi‡ek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`~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l‡Yi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Kvi‡Y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37462-1184-4321-A474-14C68BE12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05075"/>
            <a:ext cx="2466975" cy="1847850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F5D35B72-BDEF-4E2A-9859-379E76BA016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7"/>
            <a:ext cx="4040188" cy="4221161"/>
          </a:xfr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1BEA6599-6693-4A95-A831-0343C645063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937" y="1417636"/>
            <a:ext cx="4226926" cy="4221161"/>
          </a:xfrm>
        </p:spPr>
      </p:pic>
    </p:spTree>
    <p:extLst>
      <p:ext uri="{BB962C8B-B14F-4D97-AF65-F5344CB8AC3E}">
        <p14:creationId xmlns:p14="http://schemas.microsoft.com/office/powerpoint/2010/main" val="977991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720F3-82AB-48CF-9A5F-1ED9969B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>
                <a:solidFill>
                  <a:schemeClr val="tx2"/>
                </a:solidFill>
                <a:latin typeface="SutonnyMJ" pitchFamily="2" charset="0"/>
              </a:rPr>
              <a:t>cv‡Vi</a:t>
            </a:r>
            <a:r>
              <a:rPr lang="en-US" sz="6600" b="1" dirty="0">
                <a:solidFill>
                  <a:schemeClr val="tx2"/>
                </a:solidFill>
                <a:latin typeface="SutonnyMJ" pitchFamily="2" charset="0"/>
              </a:rPr>
              <a:t> mv‡_ </a:t>
            </a:r>
            <a:r>
              <a:rPr lang="en-US" sz="6600" b="1" dirty="0" err="1">
                <a:solidFill>
                  <a:schemeClr val="tx2"/>
                </a:solidFill>
                <a:latin typeface="SutonnyMJ" pitchFamily="2" charset="0"/>
              </a:rPr>
              <a:t>ms‡hvM</a:t>
            </a:r>
            <a:endParaRPr lang="en-US" sz="6600" b="1" dirty="0">
              <a:solidFill>
                <a:schemeClr val="tx2"/>
              </a:solidFill>
              <a:latin typeface="SutonnyMJ" pitchFamily="2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0EFE77E-7705-42F5-B01E-68423E3AA8F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124" y="1417638"/>
            <a:ext cx="3653677" cy="5059362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8F9850-64EC-4F2D-8B13-3544BB36A07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dirty="0"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wkÿvw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_©‡`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i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AvR‡Ki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cvV¨vskUzKz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`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yB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wgwbU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wbi‡e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co‡Z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w`‡ev</a:t>
            </a:r>
            <a:r>
              <a:rPr lang="en-US" sz="40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77614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73C6-1306-4CCA-95B5-48F3E305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`</a:t>
            </a:r>
            <a:r>
              <a:rPr lang="en-US" sz="66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jxq</a:t>
            </a:r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66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KvRt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B56F-9E75-43BA-BB44-95907956C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Kx Kx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Kvi‡Y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cwi‡ek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`~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lY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nq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Zv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`‡j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Av‡jvPbv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K‡i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5wU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ev‡K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¨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wjL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|</a:t>
            </a:r>
          </a:p>
          <a:p>
            <a:pPr algn="just"/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cwi‡ek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`~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l‡bi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cÖfv‡e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Kx Kx †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ivM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nq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Zv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`‡j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Av‡jvPbv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K‡i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5wU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†iv‡Mi bvg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wjL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580018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73C6-1306-4CCA-95B5-48F3E305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g~j¨vqYt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B56F-9E75-43BA-BB44-95907956C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cwi‡ek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`~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l‡Yi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2wU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KviY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wjL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|</a:t>
            </a:r>
          </a:p>
          <a:p>
            <a:pPr algn="just"/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2wU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Rxevk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¥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R¦vjvwbi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bvg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wjL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|</a:t>
            </a:r>
          </a:p>
          <a:p>
            <a:pPr algn="just"/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cwi‡ek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`~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l‡Yi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2wU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Drm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wjL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3259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F73C6-1306-4CCA-95B5-48F3E3054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66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cwiKwíZ</a:t>
            </a:r>
            <a:r>
              <a:rPr lang="en-US" sz="6600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6600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KvRt</a:t>
            </a:r>
            <a:endParaRPr lang="en-US" sz="6600" b="1" dirty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3B56F-9E75-43BA-BB44-95907956C4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‡Zvgvi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evwoi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Av‡kcv‡ki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cwi‡ek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Kxfv‡e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`~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wlZ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nq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Zv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5wU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ev‡K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¨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LvZvq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 </a:t>
            </a:r>
            <a:r>
              <a:rPr lang="en-US" sz="4000" dirty="0" err="1">
                <a:solidFill>
                  <a:schemeClr val="tx2"/>
                </a:solidFill>
                <a:latin typeface="SutonnyMJ" pitchFamily="2" charset="0"/>
              </a:rPr>
              <a:t>wjL‡e</a:t>
            </a:r>
            <a:r>
              <a:rPr lang="en-US" sz="4000" dirty="0">
                <a:solidFill>
                  <a:schemeClr val="tx2"/>
                </a:solidFill>
                <a:latin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sz="4000" dirty="0">
              <a:solidFill>
                <a:schemeClr val="tx2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97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0A501-0AB8-4220-BEDA-ADCE76BD2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5029199"/>
          </a:xfrm>
        </p:spPr>
        <p:txBody>
          <a:bodyPr>
            <a:noAutofit/>
          </a:bodyPr>
          <a:lstStyle/>
          <a:p>
            <a:r>
              <a:rPr lang="en-US" sz="20900" b="1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</a:rPr>
              <a:t>mevB‡K</a:t>
            </a:r>
            <a:r>
              <a:rPr lang="en-US" sz="20900" b="1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sz="20900" b="1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</a:rPr>
              <a:t>ab¨ev</a:t>
            </a:r>
            <a:r>
              <a:rPr lang="en-US" sz="20900" b="1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375554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E9B50-DC67-419F-A8F3-271ECC85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700" b="1" dirty="0" err="1">
                <a:solidFill>
                  <a:schemeClr val="accent1">
                    <a:lumMod val="50000"/>
                  </a:schemeClr>
                </a:solidFill>
                <a:latin typeface="SutonnyMJ" pitchFamily="2" charset="0"/>
              </a:rPr>
              <a:t>cwiwPwZ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SutonnyMJ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96721-E34F-4154-886C-BECE5394A3C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3600" b="1" spc="500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D‡¤§ </a:t>
            </a:r>
            <a:r>
              <a:rPr lang="en-US" sz="3600" b="1" spc="500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KzjQzg</a:t>
            </a:r>
            <a:endParaRPr lang="en-US" sz="3600" b="1" spc="500" dirty="0">
              <a:solidFill>
                <a:schemeClr val="accent6">
                  <a:lumMod val="50000"/>
                </a:schemeClr>
              </a:solidFill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>
                <a:latin typeface="SutonnyMJ" pitchFamily="2" charset="0"/>
              </a:rPr>
              <a:t>mnt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wkÿK</a:t>
            </a:r>
            <a:endParaRPr lang="en-US" sz="3600" dirty="0"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err="1">
                <a:latin typeface="SutonnyMJ" pitchFamily="2" charset="0"/>
              </a:rPr>
              <a:t>wcqvBg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bvwQi</a:t>
            </a:r>
            <a:r>
              <a:rPr lang="en-US" sz="3600" dirty="0">
                <a:latin typeface="SutonnyMJ" pitchFamily="2" charset="0"/>
              </a:rPr>
              <a:t> DwÏb </a:t>
            </a:r>
            <a:r>
              <a:rPr lang="en-US" sz="3600" dirty="0" err="1">
                <a:latin typeface="SutonnyMJ" pitchFamily="2" charset="0"/>
              </a:rPr>
              <a:t>mcÖvwe</a:t>
            </a:r>
            <a:endParaRPr lang="en-US" sz="3600" dirty="0"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>
                <a:latin typeface="SutonnyMJ" pitchFamily="2" charset="0"/>
              </a:rPr>
              <a:t>gvaecyi, nweMÄ|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5210F8C-FB35-449F-97B4-EB8FAD6F10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081" y="1600200"/>
            <a:ext cx="3596838" cy="4525963"/>
          </a:xfrm>
        </p:spPr>
      </p:pic>
    </p:spTree>
    <p:extLst>
      <p:ext uri="{BB962C8B-B14F-4D97-AF65-F5344CB8AC3E}">
        <p14:creationId xmlns:p14="http://schemas.microsoft.com/office/powerpoint/2010/main" val="3289477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604E3-A9E5-46FC-8E7F-B0875154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wkLb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 </a:t>
            </a:r>
            <a:r>
              <a:rPr lang="en-US" sz="6000" b="1" dirty="0" err="1">
                <a:solidFill>
                  <a:schemeClr val="tx2">
                    <a:lumMod val="75000"/>
                  </a:schemeClr>
                </a:solidFill>
                <a:latin typeface="SutonnyMJ" pitchFamily="2" charset="0"/>
              </a:rPr>
              <a:t>djt</a:t>
            </a:r>
            <a:endParaRPr lang="en-US" sz="6000" b="1" dirty="0">
              <a:solidFill>
                <a:schemeClr val="tx2">
                  <a:lumMod val="75000"/>
                </a:schemeClr>
              </a:solidFill>
              <a:latin typeface="SutonnyMJ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692E5-7646-4565-A902-C3E55BA03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GB cvV †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k‡l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wkÿ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_©xiv-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</a:rPr>
              <a:t>1.2.1. </a:t>
            </a:r>
            <a:r>
              <a:rPr lang="en-US" dirty="0" err="1">
                <a:latin typeface="SutonnyMJ" pitchFamily="2" charset="0"/>
              </a:rPr>
              <a:t>cwi‡ek</a:t>
            </a:r>
            <a:r>
              <a:rPr lang="en-US" dirty="0">
                <a:latin typeface="SutonnyMJ" pitchFamily="2" charset="0"/>
              </a:rPr>
              <a:t> `~</a:t>
            </a:r>
            <a:r>
              <a:rPr lang="en-US" dirty="0" err="1">
                <a:latin typeface="SutonnyMJ" pitchFamily="2" charset="0"/>
              </a:rPr>
              <a:t>lY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ej‡Z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cvi‡e</a:t>
            </a:r>
            <a:r>
              <a:rPr lang="en-US" dirty="0"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</a:rPr>
              <a:t>1.2.2. </a:t>
            </a:r>
            <a:r>
              <a:rPr lang="en-US" dirty="0" err="1">
                <a:latin typeface="SutonnyMJ" pitchFamily="2" charset="0"/>
              </a:rPr>
              <a:t>cwi‡ek</a:t>
            </a:r>
            <a:r>
              <a:rPr lang="en-US" dirty="0">
                <a:latin typeface="SutonnyMJ" pitchFamily="2" charset="0"/>
              </a:rPr>
              <a:t> `~</a:t>
            </a:r>
            <a:r>
              <a:rPr lang="en-US" dirty="0" err="1">
                <a:latin typeface="SutonnyMJ" pitchFamily="2" charset="0"/>
              </a:rPr>
              <a:t>l‡Yi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KviY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D‡jøL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cvi‡e</a:t>
            </a:r>
            <a:r>
              <a:rPr lang="en-US" dirty="0"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</a:rPr>
              <a:t>1.2.3. `~</a:t>
            </a:r>
            <a:r>
              <a:rPr lang="en-US" dirty="0" err="1">
                <a:latin typeface="SutonnyMJ" pitchFamily="2" charset="0"/>
              </a:rPr>
              <a:t>l‡Yi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Drmmg~n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wPwýZ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Ki‡Z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cvi‡e</a:t>
            </a:r>
            <a:r>
              <a:rPr lang="en-US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4396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0D113-E055-4F1B-9042-99471CCC6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solidFill>
                  <a:schemeClr val="tx2"/>
                </a:solidFill>
                <a:latin typeface="SutonnyMJ" pitchFamily="2" charset="0"/>
              </a:rPr>
              <a:t>AvR‡Ki</a:t>
            </a:r>
            <a:r>
              <a:rPr lang="en-US" sz="6000" b="1" dirty="0">
                <a:solidFill>
                  <a:schemeClr val="tx2"/>
                </a:solidFill>
                <a:latin typeface="SutonnyMJ" pitchFamily="2" charset="0"/>
              </a:rPr>
              <a:t> cvV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A6062-4D66-4DB7-8E12-196403F3AA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Aa¨vqt</a:t>
            </a:r>
            <a:r>
              <a:rPr lang="en-US" sz="3200" dirty="0">
                <a:latin typeface="SutonnyMJ" pitchFamily="2" charset="0"/>
              </a:rPr>
              <a:t> 2 (</a:t>
            </a:r>
            <a:r>
              <a:rPr lang="en-US" sz="3200" dirty="0" err="1">
                <a:latin typeface="SutonnyMJ" pitchFamily="2" charset="0"/>
              </a:rPr>
              <a:t>cwi‡ek</a:t>
            </a:r>
            <a:r>
              <a:rPr lang="en-US" sz="3200" dirty="0">
                <a:latin typeface="SutonnyMJ" pitchFamily="2" charset="0"/>
              </a:rPr>
              <a:t> `~</a:t>
            </a:r>
            <a:r>
              <a:rPr lang="en-US" sz="3200" dirty="0" err="1">
                <a:latin typeface="SutonnyMJ" pitchFamily="2" charset="0"/>
              </a:rPr>
              <a:t>lY</a:t>
            </a:r>
            <a:r>
              <a:rPr lang="en-US" sz="3200" dirty="0">
                <a:latin typeface="SutonnyMJ" pitchFamily="2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SutonnyMJ" pitchFamily="2" charset="0"/>
            </a:endParaRPr>
          </a:p>
          <a:p>
            <a:pPr marL="0" indent="0">
              <a:buNone/>
            </a:pP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  <a:latin typeface="SutonnyMJ" pitchFamily="2" charset="0"/>
              </a:rPr>
              <a:t>cvV¨vskt</a:t>
            </a:r>
            <a:r>
              <a:rPr lang="en-US" dirty="0">
                <a:latin typeface="SutonnyMJ" pitchFamily="2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SutonnyMJ" pitchFamily="2" charset="0"/>
              </a:rPr>
              <a:t>†</a:t>
            </a:r>
            <a:r>
              <a:rPr lang="en-US" dirty="0" err="1">
                <a:latin typeface="SutonnyMJ" pitchFamily="2" charset="0"/>
              </a:rPr>
              <a:t>eu‡P</a:t>
            </a:r>
            <a:r>
              <a:rPr lang="en-US" dirty="0">
                <a:latin typeface="SutonnyMJ" pitchFamily="2" charset="0"/>
              </a:rPr>
              <a:t> _</a:t>
            </a:r>
            <a:r>
              <a:rPr lang="en-US" dirty="0" err="1">
                <a:latin typeface="SutonnyMJ" pitchFamily="2" charset="0"/>
              </a:rPr>
              <a:t>vKvi</a:t>
            </a:r>
            <a:r>
              <a:rPr lang="en-US" dirty="0">
                <a:latin typeface="SutonnyMJ" pitchFamily="2" charset="0"/>
              </a:rPr>
              <a:t>.......‡</a:t>
            </a:r>
            <a:r>
              <a:rPr lang="en-US" dirty="0" err="1">
                <a:latin typeface="SutonnyMJ" pitchFamily="2" charset="0"/>
              </a:rPr>
              <a:t>e‡o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</a:t>
            </a:r>
            <a:r>
              <a:rPr lang="en-US" dirty="0">
                <a:latin typeface="SutonnyMJ" pitchFamily="2" charset="0"/>
              </a:rPr>
              <a:t>‡”Q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5B39055-0ECB-4842-9EBA-55D8552B62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00199"/>
            <a:ext cx="4800600" cy="4708525"/>
          </a:xfrm>
        </p:spPr>
      </p:pic>
    </p:spTree>
    <p:extLst>
      <p:ext uri="{BB962C8B-B14F-4D97-AF65-F5344CB8AC3E}">
        <p14:creationId xmlns:p14="http://schemas.microsoft.com/office/powerpoint/2010/main" val="76270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030C454-1DAB-425A-AA73-72AEDB5B2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err="1">
                <a:latin typeface="SutonnyMJ" pitchFamily="2" charset="0"/>
              </a:rPr>
              <a:t>cwi‡e‡ki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cwieZ©b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hLb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Rx‡ei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Rb</a:t>
            </a:r>
            <a:r>
              <a:rPr lang="en-US" dirty="0">
                <a:latin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</a:rPr>
              <a:t>ÿwZKi</a:t>
            </a:r>
            <a:r>
              <a:rPr lang="en-US" dirty="0">
                <a:latin typeface="SutonnyMJ" pitchFamily="2" charset="0"/>
              </a:rPr>
              <a:t> nq </a:t>
            </a:r>
            <a:r>
              <a:rPr lang="en-US" dirty="0" err="1">
                <a:latin typeface="SutonnyMJ" pitchFamily="2" charset="0"/>
              </a:rPr>
              <a:t>ZLb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Zv‡K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cw‡i‡ek</a:t>
            </a:r>
            <a:r>
              <a:rPr lang="en-US" dirty="0">
                <a:latin typeface="SutonnyMJ" pitchFamily="2" charset="0"/>
              </a:rPr>
              <a:t> `~</a:t>
            </a:r>
            <a:r>
              <a:rPr lang="en-US" dirty="0" err="1">
                <a:latin typeface="SutonnyMJ" pitchFamily="2" charset="0"/>
              </a:rPr>
              <a:t>lY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e‡j</a:t>
            </a:r>
            <a:r>
              <a:rPr lang="en-US" dirty="0">
                <a:latin typeface="SutonnyMJ" pitchFamily="2" charset="0"/>
              </a:rPr>
              <a:t>|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22A07B-95E2-4782-880F-2F2886029A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04C4FDEB-6264-4300-A2D6-79E11D59A5D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4200"/>
            <a:ext cx="2876550" cy="1590675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A5204C5-4A12-42F0-9173-527A1B7E0D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C991392-37CE-459D-A858-35E4BCB00B5D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47800"/>
            <a:ext cx="2466975" cy="1847850"/>
          </a:xfr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82998A4-677B-4DCF-B35D-E9C8DC870E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2790825" cy="16383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E9EBFC6-3A91-4208-BD15-CAD4290C99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876800"/>
            <a:ext cx="2733675" cy="1676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D9D77D0-7FB1-424F-A238-B3AB6E6E1C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47800"/>
            <a:ext cx="2790825" cy="16383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F1D3018-773D-4848-8DFE-ECD6DE618D5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95650"/>
            <a:ext cx="2524125" cy="180975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5C4994B7-8DB2-43C6-B607-9C0A13A904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100" y="4876800"/>
            <a:ext cx="2857500" cy="1600200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F2EF4CC3-E5D4-4652-879C-09392E8B528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200400"/>
            <a:ext cx="2876550" cy="159067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122A256B-11BD-451B-A7CC-E172E59CE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700" y="4914900"/>
            <a:ext cx="25241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9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A5429-0C09-4659-AE0B-6578E8070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SutonnyMJ" pitchFamily="2" charset="0"/>
              </a:rPr>
              <a:t>Qwe‡Z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Kx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Kx</a:t>
            </a:r>
            <a:r>
              <a:rPr lang="en-US" dirty="0">
                <a:latin typeface="SutonnyMJ" pitchFamily="2" charset="0"/>
              </a:rPr>
              <a:t> †`</a:t>
            </a:r>
            <a:r>
              <a:rPr lang="en-US" dirty="0" err="1">
                <a:latin typeface="SutonnyMJ" pitchFamily="2" charset="0"/>
              </a:rPr>
              <a:t>Lv</a:t>
            </a:r>
            <a:r>
              <a:rPr lang="en-US" dirty="0">
                <a:latin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</a:rPr>
              <a:t>hv</a:t>
            </a:r>
            <a:r>
              <a:rPr lang="en-US" dirty="0">
                <a:latin typeface="SutonnyMJ" pitchFamily="2" charset="0"/>
              </a:rPr>
              <a:t>‡”Q?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65BC2-2B53-40D6-9849-03BB62AEE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6025" y="4945857"/>
            <a:ext cx="4040188" cy="639762"/>
          </a:xfrm>
        </p:spPr>
        <p:txBody>
          <a:bodyPr>
            <a:normAutofit/>
          </a:bodyPr>
          <a:lstStyle/>
          <a:p>
            <a:r>
              <a:rPr lang="en-US" sz="3200" dirty="0" err="1">
                <a:latin typeface="SutonnyMJ" pitchFamily="2" charset="0"/>
              </a:rPr>
              <a:t>KjKviLvbvi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avuqv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997411E0-B5AB-478B-A410-1AD6A03B4E0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9"/>
            <a:ext cx="3886200" cy="3528218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392902-FE3B-401B-B85D-8DFE47B7E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4570" y="5009766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SutonnyMJ" pitchFamily="2" charset="0"/>
              </a:rPr>
              <a:t>BU ‡</a:t>
            </a:r>
            <a:r>
              <a:rPr lang="en-US" sz="3200" dirty="0" err="1">
                <a:latin typeface="SutonnyMJ" pitchFamily="2" charset="0"/>
              </a:rPr>
              <a:t>cvov‡bvi</a:t>
            </a:r>
            <a:r>
              <a:rPr lang="en-US" sz="3200" dirty="0">
                <a:latin typeface="SutonnyMJ" pitchFamily="2" charset="0"/>
              </a:rPr>
              <a:t> †</a:t>
            </a:r>
            <a:r>
              <a:rPr lang="en-US" sz="3200" dirty="0" err="1">
                <a:latin typeface="SutonnyMJ" pitchFamily="2" charset="0"/>
              </a:rPr>
              <a:t>avuqv</a:t>
            </a:r>
            <a:endParaRPr lang="en-US" sz="3200" dirty="0">
              <a:latin typeface="SutonnyMJ" pitchFamily="2" charset="0"/>
            </a:endParaRP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5375C618-A38A-4E35-B8CA-587D103660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2" y="1417639"/>
            <a:ext cx="3733798" cy="3687762"/>
          </a:xfrm>
        </p:spPr>
      </p:pic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2CDC4001-B9BB-4201-B978-52892C691276}"/>
              </a:ext>
            </a:extLst>
          </p:cNvPr>
          <p:cNvSpPr txBox="1">
            <a:spLocks/>
          </p:cNvSpPr>
          <p:nvPr/>
        </p:nvSpPr>
        <p:spPr>
          <a:xfrm>
            <a:off x="2743200" y="606583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dirty="0">
                <a:solidFill>
                  <a:srgbClr val="002060"/>
                </a:solidFill>
                <a:latin typeface="SutonnyMJ" pitchFamily="2" charset="0"/>
              </a:rPr>
              <a:t>G¸‡</a:t>
            </a:r>
            <a:r>
              <a:rPr lang="en-US" sz="3200" b="0" dirty="0" err="1">
                <a:solidFill>
                  <a:srgbClr val="002060"/>
                </a:solidFill>
                <a:latin typeface="SutonnyMJ" pitchFamily="2" charset="0"/>
              </a:rPr>
              <a:t>jv</a:t>
            </a:r>
            <a:r>
              <a:rPr lang="en-US" sz="3200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b="0" dirty="0" err="1">
                <a:solidFill>
                  <a:srgbClr val="002060"/>
                </a:solidFill>
                <a:latin typeface="SutonnyMJ" pitchFamily="2" charset="0"/>
              </a:rPr>
              <a:t>n‡”Q</a:t>
            </a:r>
            <a:r>
              <a:rPr lang="en-US" sz="3200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b="0" dirty="0" err="1">
                <a:solidFill>
                  <a:srgbClr val="002060"/>
                </a:solidFill>
                <a:latin typeface="SutonnyMJ" pitchFamily="2" charset="0"/>
              </a:rPr>
              <a:t>cwi‡ek</a:t>
            </a:r>
            <a:r>
              <a:rPr lang="en-US" sz="3200" b="0" dirty="0">
                <a:solidFill>
                  <a:srgbClr val="002060"/>
                </a:solidFill>
                <a:latin typeface="SutonnyMJ" pitchFamily="2" charset="0"/>
              </a:rPr>
              <a:t> `~</a:t>
            </a:r>
            <a:r>
              <a:rPr lang="en-US" sz="3200" b="0" dirty="0" err="1">
                <a:solidFill>
                  <a:srgbClr val="002060"/>
                </a:solidFill>
                <a:latin typeface="SutonnyMJ" pitchFamily="2" charset="0"/>
              </a:rPr>
              <a:t>l‡Yi</a:t>
            </a:r>
            <a:r>
              <a:rPr lang="en-US" sz="3200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3200" b="0" dirty="0" err="1">
                <a:solidFill>
                  <a:srgbClr val="002060"/>
                </a:solidFill>
                <a:latin typeface="SutonnyMJ" pitchFamily="2" charset="0"/>
              </a:rPr>
              <a:t>KviY</a:t>
            </a:r>
            <a:endParaRPr lang="en-US" sz="3200" b="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74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0881-6E6C-4E1F-9C94-141EBDFF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Qwe‡Z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†`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‡”Q?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E49EA-391F-4100-8D69-66B2132C0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749" y="5456238"/>
            <a:ext cx="4040188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KjKviLvbvi</a:t>
            </a:r>
            <a:r>
              <a:rPr lang="en-US" b="0" dirty="0">
                <a:latin typeface="SutonnyMJ" pitchFamily="2" charset="0"/>
              </a:rPr>
              <a:t> `~</a:t>
            </a:r>
            <a:r>
              <a:rPr lang="en-US" b="0" dirty="0" err="1">
                <a:latin typeface="SutonnyMJ" pitchFamily="2" charset="0"/>
              </a:rPr>
              <a:t>wlZ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cvwb</a:t>
            </a:r>
            <a:endParaRPr lang="en-US" b="0" dirty="0">
              <a:latin typeface="SutonnyMJ" pitchFamily="2" charset="0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A3D7331-740C-4F3A-AE90-7B2E79B91BE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17638"/>
            <a:ext cx="4114800" cy="4022724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3A7ED-9EFA-4C63-A123-349225295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088" y="5456238"/>
            <a:ext cx="4041775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KjKviLvbvi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ivmvqwbK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c`v</a:t>
            </a:r>
            <a:r>
              <a:rPr lang="en-US" b="0" dirty="0">
                <a:latin typeface="SutonnyMJ" pitchFamily="2" charset="0"/>
              </a:rPr>
              <a:t>_©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12AA7A1-B517-4B32-A224-810DAD82852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417638"/>
            <a:ext cx="4114800" cy="4144962"/>
          </a:xfrm>
        </p:spPr>
      </p:pic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4D440E-4867-4771-9EA0-003C6AF55786}"/>
              </a:ext>
            </a:extLst>
          </p:cNvPr>
          <p:cNvSpPr txBox="1">
            <a:spLocks/>
          </p:cNvSpPr>
          <p:nvPr/>
        </p:nvSpPr>
        <p:spPr>
          <a:xfrm>
            <a:off x="2590800" y="5943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G¸‡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jv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n‡”Q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cwi‡ek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`~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l‡Yi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KviY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057668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10881-6E6C-4E1F-9C94-141EBDFFF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Qwe‡Z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Kx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†`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Lv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SutonnyMJ" pitchFamily="2" charset="0"/>
              </a:rPr>
              <a:t>hv</a:t>
            </a:r>
            <a:r>
              <a:rPr lang="en-US" dirty="0">
                <a:solidFill>
                  <a:srgbClr val="002060"/>
                </a:solidFill>
                <a:latin typeface="SutonnyMJ" pitchFamily="2" charset="0"/>
              </a:rPr>
              <a:t>‡”Q?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E49EA-391F-4100-8D69-66B2132C0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5749" y="5456238"/>
            <a:ext cx="4040188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wbwe©Pv‡i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MvQ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KvUv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63A7ED-9EFA-4C63-A123-349225295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01088" y="5456238"/>
            <a:ext cx="4041775" cy="639762"/>
          </a:xfrm>
        </p:spPr>
        <p:txBody>
          <a:bodyPr/>
          <a:lstStyle/>
          <a:p>
            <a:pPr algn="ctr"/>
            <a:r>
              <a:rPr lang="en-US" b="0" dirty="0" err="1">
                <a:latin typeface="SutonnyMJ" pitchFamily="2" charset="0"/>
              </a:rPr>
              <a:t>AwZwi³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RbmsL¨vi</a:t>
            </a:r>
            <a:r>
              <a:rPr lang="en-US" b="0" dirty="0">
                <a:latin typeface="SutonnyMJ" pitchFamily="2" charset="0"/>
              </a:rPr>
              <a:t> </a:t>
            </a:r>
            <a:r>
              <a:rPr lang="en-US" b="0" dirty="0" err="1">
                <a:latin typeface="SutonnyMJ" pitchFamily="2" charset="0"/>
              </a:rPr>
              <a:t>cÖfve</a:t>
            </a:r>
            <a:endParaRPr lang="en-US" b="0" dirty="0">
              <a:latin typeface="SutonnyMJ" pitchFamily="2" charset="0"/>
            </a:endParaRP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54D440E-4867-4771-9EA0-003C6AF55786}"/>
              </a:ext>
            </a:extLst>
          </p:cNvPr>
          <p:cNvSpPr txBox="1">
            <a:spLocks/>
          </p:cNvSpPr>
          <p:nvPr/>
        </p:nvSpPr>
        <p:spPr>
          <a:xfrm>
            <a:off x="2590800" y="59436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G¸‡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jv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n‡”Q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cwi‡ek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`~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l‡Yi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b="0" dirty="0" err="1">
                <a:solidFill>
                  <a:srgbClr val="002060"/>
                </a:solidFill>
                <a:latin typeface="SutonnyMJ" pitchFamily="2" charset="0"/>
              </a:rPr>
              <a:t>KviY</a:t>
            </a:r>
            <a:r>
              <a:rPr lang="en-US" b="0" dirty="0">
                <a:solidFill>
                  <a:srgbClr val="002060"/>
                </a:solidFill>
                <a:latin typeface="SutonnyMJ" pitchFamily="2" charset="0"/>
              </a:rPr>
              <a:t>|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837462-1184-4321-A474-14C68BE120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05075"/>
            <a:ext cx="2466975" cy="1847850"/>
          </a:xfrm>
          <a:prstGeom prst="rect">
            <a:avLst/>
          </a:prstGeom>
        </p:spPr>
      </p:pic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6516F275-058B-46A2-9FB8-F0C23549B7D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49" y="1417638"/>
            <a:ext cx="4040187" cy="4221162"/>
          </a:xfrm>
        </p:spPr>
      </p:pic>
      <p:pic>
        <p:nvPicPr>
          <p:cNvPr id="15" name="Content Placeholder 14">
            <a:extLst>
              <a:ext uri="{FF2B5EF4-FFF2-40B4-BE49-F238E27FC236}">
                <a16:creationId xmlns:a16="http://schemas.microsoft.com/office/drawing/2014/main" id="{5BEB0FFC-046C-4849-B2D2-4213181CDFC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486" y="1417638"/>
            <a:ext cx="4152314" cy="4221162"/>
          </a:xfrm>
        </p:spPr>
      </p:pic>
    </p:spTree>
    <p:extLst>
      <p:ext uri="{BB962C8B-B14F-4D97-AF65-F5344CB8AC3E}">
        <p14:creationId xmlns:p14="http://schemas.microsoft.com/office/powerpoint/2010/main" val="967123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7AF71-F1AA-45AA-82E8-E5E34AD26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‡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Rvovq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KvR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  <a:latin typeface="SutonnyMJ" pitchFamily="2" charset="0"/>
              </a:rPr>
              <a:t> 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6AEA034-8A70-4284-B1B0-EDFFC3EB801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1143000"/>
            <a:ext cx="2466975" cy="22860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FEEF7-FB8A-4E26-A726-E3D38B530F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129" y="4297362"/>
            <a:ext cx="5819775" cy="1143001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SutonnyMJ" pitchFamily="2" charset="0"/>
              </a:rPr>
              <a:t>cwi‡ek</a:t>
            </a:r>
            <a:r>
              <a:rPr lang="en-US" sz="4000" dirty="0">
                <a:latin typeface="SutonnyMJ" pitchFamily="2" charset="0"/>
              </a:rPr>
              <a:t> `~</a:t>
            </a:r>
            <a:r>
              <a:rPr lang="en-US" sz="4000" dirty="0" err="1">
                <a:latin typeface="SutonnyMJ" pitchFamily="2" charset="0"/>
              </a:rPr>
              <a:t>l‡Yi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5wU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KviY</a:t>
            </a:r>
            <a:r>
              <a:rPr lang="en-US" sz="4000" dirty="0">
                <a:latin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</a:rPr>
              <a:t>jL</a:t>
            </a:r>
            <a:r>
              <a:rPr lang="en-US" sz="40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7340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544</Words>
  <Application>Microsoft Office PowerPoint</Application>
  <PresentationFormat>On-screen Show (4:3)</PresentationFormat>
  <Paragraphs>56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SutonnyMJ</vt:lpstr>
      <vt:lpstr>Office Theme</vt:lpstr>
      <vt:lpstr>¯^vMZg</vt:lpstr>
      <vt:lpstr>cwiwPwZ</vt:lpstr>
      <vt:lpstr>wkLb djt</vt:lpstr>
      <vt:lpstr>AvR‡Ki cvV</vt:lpstr>
      <vt:lpstr>cwi‡e‡ki cwieZ©b hLb Rx‡ei Rb¨ ÿwZKi nq ZLb Zv‡K cw‡i‡ek `~lY e‡j|</vt:lpstr>
      <vt:lpstr>Qwe‡Z Kx Kx †`Lv hv‡”Q?</vt:lpstr>
      <vt:lpstr>Qwe‡Z Kx Kx †`Lv hv‡”Q?</vt:lpstr>
      <vt:lpstr>Qwe‡Z Kx Kx †`Lv hv‡”Q?</vt:lpstr>
      <vt:lpstr>‡Rvovq KvR t</vt:lpstr>
      <vt:lpstr>Qwe‡Z Kx Kx †`Lv hv‡”Q?</vt:lpstr>
      <vt:lpstr>Qwe‡Z Kx Kx †`Lv hv‡”Q?</vt:lpstr>
      <vt:lpstr>Qwe‡Z Kx Kx †`Lv hv‡”Q?</vt:lpstr>
      <vt:lpstr>cv‡Vi mv‡_ ms‡hvM</vt:lpstr>
      <vt:lpstr>`jxq KvRt</vt:lpstr>
      <vt:lpstr>g~j¨vqYt</vt:lpstr>
      <vt:lpstr>cwiKwíZ KvRt</vt:lpstr>
      <vt:lpstr>mevB‡K ab¨ev`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SUMON</dc:creator>
  <cp:lastModifiedBy>Sumon Chowdhury</cp:lastModifiedBy>
  <cp:revision>22</cp:revision>
  <dcterms:created xsi:type="dcterms:W3CDTF">2006-08-16T00:00:00Z</dcterms:created>
  <dcterms:modified xsi:type="dcterms:W3CDTF">2021-02-04T17:06:09Z</dcterms:modified>
</cp:coreProperties>
</file>