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1" r:id="rId6"/>
    <p:sldId id="272" r:id="rId7"/>
    <p:sldId id="261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84DEB-9729-4DB6-BD4C-209E8AC87D33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117E1-1897-458E-BEE2-FE0D86F86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17E1-1897-458E-BEE2-FE0D86F867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17E1-1897-458E-BEE2-FE0D86F867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79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স্বা            গ              ত             ম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১. কোন চতুর্ভুজের কর্ণদ্বয় পরষ্পরকে সমদ্বিখণ্ডিত করতে পারেনা? </a:t>
            </a:r>
          </a:p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    (ক) আয়ত    (খ) বর্গ     (গ) ট্রাপিজিয়াম      (ঘ) সামান্তরিক</a:t>
            </a:r>
          </a:p>
          <a:p>
            <a:pPr marL="342900" indent="-342900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২. কোন চতুর্ভুজের কর্ণদ্বয় পরষ্পরকে সমকোণে সমখন্ডিত করে? </a:t>
            </a:r>
          </a:p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   (ক) আয়ত    (খ) বর্গ     (গ) সামান্তরিক       (ঘ) ট্রাপিজিয়াম </a:t>
            </a:r>
          </a:p>
          <a:p>
            <a:pPr marL="342900" indent="-342900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৩. সত্য/মিথ্যা নির্ণয় করঃ </a:t>
            </a:r>
          </a:p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    (ক) সামান্তরিকের কর্ণদ্বয় পরষ্পরকে সমকোণে সমখন্ডিত করে।</a:t>
            </a:r>
          </a:p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    (খ) সামান্তরিকের কর্ণদ্বয় পরষ্পরকে সমখণ্ডিত করে।</a:t>
            </a:r>
          </a:p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    (গ) সামান্তরিকের প্রসকল অর্ধকর্ণ পরষ্পর সমান।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61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১. প্রমাণ কর যে, সামান্তরিকের কর্ণদ্বয় পরষ্পরকে সমদ্বিখন্ডিত করে।</a:t>
            </a:r>
          </a:p>
          <a:p>
            <a:pPr marL="342900" indent="-342900"/>
            <a:endParaRPr lang="en-US" sz="360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60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“ট্রাপিজিয়াম ক্ষেত্রের কর্ণদ্বয় কখনও পরষ্পর সমান হতে পারেনা” – উক্তিটির স্বপক্ষে দুটি যুক্তি দাও।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54102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334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আল্লাহ হাফেজ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2590800" cy="6397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আবুল কালাম আজাদ</a:t>
            </a:r>
          </a:p>
          <a:p>
            <a:pPr algn="ctr"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মাটিয়া মালীওয়াড়া উচ্চ বিদ্যালয়</a:t>
            </a:r>
          </a:p>
          <a:p>
            <a:pPr algn="ctr"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তাড়াশ, সিরাজগঞ্জ।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2438400" cy="6397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শ্রেণিঃ ৮ম </a:t>
            </a:r>
          </a:p>
          <a:p>
            <a:pPr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পাঠঃ জ্যামিতি (উপপাদ্য) </a:t>
            </a:r>
          </a:p>
          <a:p>
            <a:pPr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>
              <a:buNone/>
            </a:pPr>
            <a:r>
              <a:rPr lang="en-US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তারিখঃ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7F1F7-4328-42AC-9823-81A96EB2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9172"/>
            <a:ext cx="1115568" cy="13578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4400" y="381000"/>
            <a:ext cx="3124200" cy="2438400"/>
            <a:chOff x="914400" y="152400"/>
            <a:chExt cx="3124200" cy="2438400"/>
          </a:xfrm>
        </p:grpSpPr>
        <p:sp>
          <p:nvSpPr>
            <p:cNvPr id="2" name="Flowchart: Data 1"/>
            <p:cNvSpPr/>
            <p:nvPr/>
          </p:nvSpPr>
          <p:spPr>
            <a:xfrm>
              <a:off x="1371600" y="609600"/>
              <a:ext cx="2133600" cy="1524000"/>
            </a:xfrm>
            <a:prstGeom prst="flowChartInputOutpu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152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152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2057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2057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3886200" y="14478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চিত্রটি কোন চতুর্ভুজের?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800" y="3124200"/>
            <a:ext cx="3124200" cy="2438400"/>
            <a:chOff x="914400" y="152400"/>
            <a:chExt cx="3124200" cy="2438400"/>
          </a:xfrm>
        </p:grpSpPr>
        <p:sp>
          <p:nvSpPr>
            <p:cNvPr id="15" name="Flowchart: Data 14"/>
            <p:cNvSpPr/>
            <p:nvPr/>
          </p:nvSpPr>
          <p:spPr>
            <a:xfrm>
              <a:off x="1371600" y="609600"/>
              <a:ext cx="2133600" cy="1524000"/>
            </a:xfrm>
            <a:prstGeom prst="flowChartInputOutpu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152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5200" y="152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0" y="2057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400" y="2057400"/>
              <a:ext cx="5334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 rot="16200000" flipH="1">
            <a:off x="1447800" y="37338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43000" y="35814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7400" y="3810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276600" y="41910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91000" y="3886200"/>
            <a:ext cx="472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OA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এর মধ্যে সম্পর্ক কী কী?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OB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এর মধ্যে সম্পর্ক কী কী?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6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981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7338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উপপাদ্যঃ রম্বসের কর্ণদ্বয় পরষ্পরকে সমকোণে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সমখন্ডিত করে।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838200"/>
            <a:ext cx="6781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১. বিভিন্ন প্রকার চতুর্ভূজের ব্যাক্ষা দিতে পারবে।</a:t>
            </a:r>
          </a:p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২. রম্বসের বৈশিষ্ট্য সমূহ বর্ণনা করতে পারবে।</a:t>
            </a:r>
          </a:p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৩. “ রম্বসের কর্ণদ্বয় পরষ্পরকে সমকোণে   </a:t>
            </a:r>
          </a:p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     সমখন্ডিত করে” – উপপাদ্যটি প্রমাণ করতে    </a:t>
            </a:r>
          </a:p>
          <a:p>
            <a:pPr marL="342900" indent="-342900"/>
            <a:r>
              <a:rPr lang="en-US" sz="3600" dirty="0">
                <a:latin typeface="NikoshBAN" pitchFamily="2" charset="0"/>
                <a:cs typeface="NikoshBAN" pitchFamily="2" charset="0"/>
              </a:rPr>
              <a:t>    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79292" y="4343400"/>
            <a:ext cx="6680616" cy="1981200"/>
            <a:chOff x="1079292" y="4343400"/>
            <a:chExt cx="6680616" cy="1981200"/>
          </a:xfrm>
        </p:grpSpPr>
        <p:grpSp>
          <p:nvGrpSpPr>
            <p:cNvPr id="26" name="Group 25"/>
            <p:cNvGrpSpPr/>
            <p:nvPr/>
          </p:nvGrpSpPr>
          <p:grpSpPr>
            <a:xfrm>
              <a:off x="1079292" y="4343400"/>
              <a:ext cx="1816308" cy="1981200"/>
              <a:chOff x="609600" y="3200400"/>
              <a:chExt cx="2197308" cy="235202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14600" y="50292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3657600"/>
                <a:ext cx="1600200" cy="1447800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9600" y="32004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14600" y="32004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9600" y="50292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34000" y="4419600"/>
              <a:ext cx="2425908" cy="1818620"/>
              <a:chOff x="5105400" y="3581400"/>
              <a:chExt cx="2654508" cy="1971020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5542235" y="3886200"/>
                <a:ext cx="1981200" cy="1447800"/>
              </a:xfrm>
              <a:prstGeom prst="parallelogram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39000" y="49530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05400" y="50292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36576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67600" y="35814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09600" y="2200073"/>
            <a:ext cx="7683708" cy="1609927"/>
            <a:chOff x="609600" y="1447800"/>
            <a:chExt cx="7683708" cy="1609927"/>
          </a:xfrm>
        </p:grpSpPr>
        <p:grpSp>
          <p:nvGrpSpPr>
            <p:cNvPr id="25" name="Group 24"/>
            <p:cNvGrpSpPr/>
            <p:nvPr/>
          </p:nvGrpSpPr>
          <p:grpSpPr>
            <a:xfrm>
              <a:off x="5486400" y="1447800"/>
              <a:ext cx="2806908" cy="1437620"/>
              <a:chOff x="5029200" y="381000"/>
              <a:chExt cx="3492708" cy="2047220"/>
            </a:xfrm>
          </p:grpSpPr>
          <p:sp>
            <p:nvSpPr>
              <p:cNvPr id="13" name="Parallelogram 12"/>
              <p:cNvSpPr/>
              <p:nvPr/>
            </p:nvSpPr>
            <p:spPr>
              <a:xfrm>
                <a:off x="5528417" y="762000"/>
                <a:ext cx="2819400" cy="1447800"/>
              </a:xfrm>
              <a:prstGeom prst="parallelogram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29200" y="18288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24800" y="19050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34000" y="3810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29600" y="3810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09600" y="1447800"/>
              <a:ext cx="2657273" cy="1609927"/>
              <a:chOff x="304800" y="304800"/>
              <a:chExt cx="3177734" cy="22861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7296" y="762000"/>
                <a:ext cx="2484620" cy="1524000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57200" y="3048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04800" y="19812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136692" y="304800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90226" y="2067775"/>
                <a:ext cx="29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533400" y="533400"/>
            <a:ext cx="76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চতুর্ভুজগুলির কর্ণ সমুহের বৈশিষ্ট্য, মিল ও পার্থক্য লিখ-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3EDEFA8B-68C0-454A-9645-B48FCD9EAFB5}"/>
              </a:ext>
            </a:extLst>
          </p:cNvPr>
          <p:cNvGrpSpPr/>
          <p:nvPr/>
        </p:nvGrpSpPr>
        <p:grpSpPr>
          <a:xfrm>
            <a:off x="3110976" y="208398"/>
            <a:ext cx="3164388" cy="3188954"/>
            <a:chOff x="4147966" y="208398"/>
            <a:chExt cx="4219183" cy="3188954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B215977E-86B8-4910-B421-D85D43B2D5BE}"/>
                </a:ext>
              </a:extLst>
            </p:cNvPr>
            <p:cNvGrpSpPr/>
            <p:nvPr/>
          </p:nvGrpSpPr>
          <p:grpSpPr>
            <a:xfrm>
              <a:off x="4147966" y="208398"/>
              <a:ext cx="4219183" cy="3188954"/>
              <a:chOff x="814216" y="414031"/>
              <a:chExt cx="4219183" cy="3188954"/>
            </a:xfrm>
          </p:grpSpPr>
          <p:sp>
            <p:nvSpPr>
              <p:cNvPr id="2" name="Parallelogram 1">
                <a:extLst>
                  <a:ext uri="{FF2B5EF4-FFF2-40B4-BE49-F238E27FC236}">
                    <a16:creationId xmlns:a16="http://schemas.microsoft.com/office/drawing/2014/main" id="{2715B873-1C27-42EE-8311-3329F4F312E7}"/>
                  </a:ext>
                </a:extLst>
              </p:cNvPr>
              <p:cNvSpPr/>
              <p:nvPr/>
            </p:nvSpPr>
            <p:spPr>
              <a:xfrm>
                <a:off x="1308295" y="998806"/>
                <a:ext cx="3485954" cy="2102427"/>
              </a:xfrm>
              <a:prstGeom prst="parallelogram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DFBE25-5B01-4D00-B722-3DE8DDD16C4E}"/>
                  </a:ext>
                </a:extLst>
              </p:cNvPr>
              <p:cNvSpPr txBox="1"/>
              <p:nvPr/>
            </p:nvSpPr>
            <p:spPr>
              <a:xfrm>
                <a:off x="1617785" y="414031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7BBCE5-D78B-4D53-97A5-B09BED20D1CA}"/>
                  </a:ext>
                </a:extLst>
              </p:cNvPr>
              <p:cNvSpPr txBox="1"/>
              <p:nvPr/>
            </p:nvSpPr>
            <p:spPr>
              <a:xfrm>
                <a:off x="4555098" y="460229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F504E2-4DAA-4887-BE94-3F0F6C54EBC0}"/>
                  </a:ext>
                </a:extLst>
              </p:cNvPr>
              <p:cNvSpPr txBox="1"/>
              <p:nvPr/>
            </p:nvSpPr>
            <p:spPr>
              <a:xfrm>
                <a:off x="4079923" y="3018210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B1B90-44EB-4663-A0B7-A3935FAB7D96}"/>
                  </a:ext>
                </a:extLst>
              </p:cNvPr>
              <p:cNvSpPr txBox="1"/>
              <p:nvPr/>
            </p:nvSpPr>
            <p:spPr>
              <a:xfrm>
                <a:off x="814216" y="3018210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E79ECC-5CE2-4FB1-9612-6AC6CB6E62A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72099" y="850900"/>
              <a:ext cx="2057400" cy="203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75690C-B4DC-4EA1-A88A-658140CD4449}"/>
                </a:ext>
              </a:extLst>
            </p:cNvPr>
            <p:cNvCxnSpPr/>
            <p:nvPr/>
          </p:nvCxnSpPr>
          <p:spPr>
            <a:xfrm flipV="1">
              <a:off x="4673599" y="838200"/>
              <a:ext cx="3454400" cy="2057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2677D-7946-4636-8FDE-3E8B2874C551}"/>
                </a:ext>
              </a:extLst>
            </p:cNvPr>
            <p:cNvSpPr txBox="1"/>
            <p:nvPr/>
          </p:nvSpPr>
          <p:spPr>
            <a:xfrm>
              <a:off x="6147581" y="1295400"/>
              <a:ext cx="558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67FB6E-DF43-4BE2-A51D-4A729C32FED7}"/>
              </a:ext>
            </a:extLst>
          </p:cNvPr>
          <p:cNvSpPr txBox="1"/>
          <p:nvPr/>
        </p:nvSpPr>
        <p:spPr>
          <a:xfrm>
            <a:off x="609600" y="3505200"/>
            <a:ext cx="2980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D28519-FF80-4F1D-8D45-86036B873A56}"/>
              </a:ext>
            </a:extLst>
          </p:cNvPr>
          <p:cNvSpPr txBox="1"/>
          <p:nvPr/>
        </p:nvSpPr>
        <p:spPr>
          <a:xfrm>
            <a:off x="609600" y="4114800"/>
            <a:ext cx="8071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রম্বসটির যেকোনো দুটি বিপরীত বাহু সাপেক্ষে এদের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ছেদক ও একান্তর কোণ নির্ণয় কর।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08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A1BB6A6-F639-4EBB-BB48-973DBECD8B7F}"/>
              </a:ext>
            </a:extLst>
          </p:cNvPr>
          <p:cNvSpPr txBox="1"/>
          <p:nvPr/>
        </p:nvSpPr>
        <p:spPr>
          <a:xfrm>
            <a:off x="685800" y="38862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নির্বচনঃ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পরষ্পরকে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১.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&lt;AOB=&lt;BOC=&lt;COD=&lt;AOD=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২.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OA=OC, OB=OD.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3EDEFA8B-68C0-454A-9645-B48FCD9EAFB5}"/>
              </a:ext>
            </a:extLst>
          </p:cNvPr>
          <p:cNvGrpSpPr/>
          <p:nvPr/>
        </p:nvGrpSpPr>
        <p:grpSpPr>
          <a:xfrm>
            <a:off x="3302171" y="76200"/>
            <a:ext cx="2793829" cy="3320942"/>
            <a:chOff x="4402894" y="208398"/>
            <a:chExt cx="3725105" cy="3320942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B215977E-86B8-4910-B421-D85D43B2D5BE}"/>
                </a:ext>
              </a:extLst>
            </p:cNvPr>
            <p:cNvGrpSpPr/>
            <p:nvPr/>
          </p:nvGrpSpPr>
          <p:grpSpPr>
            <a:xfrm>
              <a:off x="4402894" y="208398"/>
              <a:ext cx="3725105" cy="3320942"/>
              <a:chOff x="1069144" y="414031"/>
              <a:chExt cx="3725105" cy="3320942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715B873-1C27-42EE-8311-3329F4F312E7}"/>
                  </a:ext>
                </a:extLst>
              </p:cNvPr>
              <p:cNvSpPr/>
              <p:nvPr/>
            </p:nvSpPr>
            <p:spPr>
              <a:xfrm>
                <a:off x="1308295" y="998806"/>
                <a:ext cx="3485954" cy="2102427"/>
              </a:xfrm>
              <a:prstGeom prst="parallelogram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F4DFBE25-5B01-4D00-B722-3DE8DDD16C4E}"/>
                  </a:ext>
                </a:extLst>
              </p:cNvPr>
              <p:cNvSpPr txBox="1"/>
              <p:nvPr/>
            </p:nvSpPr>
            <p:spPr>
              <a:xfrm>
                <a:off x="1617785" y="414031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0" name="TextBox 3">
                <a:extLst>
                  <a:ext uri="{FF2B5EF4-FFF2-40B4-BE49-F238E27FC236}">
                    <a16:creationId xmlns:a16="http://schemas.microsoft.com/office/drawing/2014/main" id="{2B7BBCE5-D78B-4D53-97A5-B09BED20D1CA}"/>
                  </a:ext>
                </a:extLst>
              </p:cNvPr>
              <p:cNvSpPr txBox="1"/>
              <p:nvPr/>
            </p:nvSpPr>
            <p:spPr>
              <a:xfrm>
                <a:off x="4150556" y="414031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F7F504E2-4DAA-4887-BE94-3F0F6C54EBC0}"/>
                  </a:ext>
                </a:extLst>
              </p:cNvPr>
              <p:cNvSpPr txBox="1"/>
              <p:nvPr/>
            </p:nvSpPr>
            <p:spPr>
              <a:xfrm>
                <a:off x="3560298" y="3150197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E96B1B90-44EB-4663-A0B7-A3935FAB7D96}"/>
                  </a:ext>
                </a:extLst>
              </p:cNvPr>
              <p:cNvSpPr txBox="1"/>
              <p:nvPr/>
            </p:nvSpPr>
            <p:spPr>
              <a:xfrm>
                <a:off x="1069144" y="3150198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E79ECC-5CE2-4FB1-9612-6AC6CB6E62A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72099" y="850900"/>
              <a:ext cx="2057400" cy="203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875690C-B4DC-4EA1-A88A-658140CD4449}"/>
                </a:ext>
              </a:extLst>
            </p:cNvPr>
            <p:cNvCxnSpPr/>
            <p:nvPr/>
          </p:nvCxnSpPr>
          <p:spPr>
            <a:xfrm flipV="1">
              <a:off x="4673599" y="838200"/>
              <a:ext cx="3454400" cy="2057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92677D-7946-4636-8FDE-3E8B2874C551}"/>
                </a:ext>
              </a:extLst>
            </p:cNvPr>
            <p:cNvSpPr txBox="1"/>
            <p:nvPr/>
          </p:nvSpPr>
          <p:spPr>
            <a:xfrm>
              <a:off x="6147581" y="1295400"/>
              <a:ext cx="558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1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C1F136-403E-4F23-9FC3-7A72C2A5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21" y="1175170"/>
            <a:ext cx="5998479" cy="42855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ধাপ                                    যথার্থতা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0D9D53-5539-4DB4-BC5B-CC4D998AB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321" y="1603721"/>
            <a:ext cx="5998479" cy="2700993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 রম্বস একটি সামান্তরিক। </a:t>
            </a:r>
          </a:p>
          <a:p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OA=OC, OB=OD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এখন,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 </a:t>
            </a:r>
            <a:r>
              <a:rPr lang="en-US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 </a:t>
            </a:r>
            <a:r>
              <a:rPr lang="en-US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ত্রিভুজদ্বয়ে         [রম্বসের বাহুগুলো  সমান] 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</a:p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AB=BC, OA=OC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[১) থেকে]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OB=OB                                   [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বাহু]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 ত্রিভুজদ্বয় সর্বসম।                          [ত্রিভুজের বাহু-বাহু-বাহু উপঃ]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60A32-A496-4C2D-8420-922579764A82}"/>
              </a:ext>
            </a:extLst>
          </p:cNvPr>
          <p:cNvSpPr txBox="1"/>
          <p:nvPr/>
        </p:nvSpPr>
        <p:spPr>
          <a:xfrm>
            <a:off x="506437" y="436098"/>
            <a:ext cx="170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9335F5F0-2F83-48A8-80F2-714D2A543F48}"/>
              </a:ext>
            </a:extLst>
          </p:cNvPr>
          <p:cNvGrpSpPr/>
          <p:nvPr/>
        </p:nvGrpSpPr>
        <p:grpSpPr>
          <a:xfrm>
            <a:off x="6404320" y="108058"/>
            <a:ext cx="2669785" cy="2635142"/>
            <a:chOff x="1069144" y="414031"/>
            <a:chExt cx="3559713" cy="3320942"/>
          </a:xfrm>
        </p:grpSpPr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id="{0F148608-45A6-413B-9D01-436577F8BAC8}"/>
                </a:ext>
              </a:extLst>
            </p:cNvPr>
            <p:cNvGrpSpPr/>
            <p:nvPr/>
          </p:nvGrpSpPr>
          <p:grpSpPr>
            <a:xfrm>
              <a:off x="1069144" y="414031"/>
              <a:ext cx="3559713" cy="3320942"/>
              <a:chOff x="1069144" y="414031"/>
              <a:chExt cx="3559713" cy="3320942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4A77521C-C518-4EC5-A8DA-270000ACF7D1}"/>
                  </a:ext>
                </a:extLst>
              </p:cNvPr>
              <p:cNvSpPr/>
              <p:nvPr/>
            </p:nvSpPr>
            <p:spPr>
              <a:xfrm>
                <a:off x="1308295" y="998806"/>
                <a:ext cx="2968283" cy="2124222"/>
              </a:xfrm>
              <a:prstGeom prst="parallelogram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C6DD8B-95D9-42F0-B7C0-F8B7A2678319}"/>
                  </a:ext>
                </a:extLst>
              </p:cNvPr>
              <p:cNvSpPr txBox="1"/>
              <p:nvPr/>
            </p:nvSpPr>
            <p:spPr>
              <a:xfrm>
                <a:off x="1617785" y="414031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156750-FB53-4D98-A1BA-8BCD11F91DC5}"/>
                  </a:ext>
                </a:extLst>
              </p:cNvPr>
              <p:cNvSpPr txBox="1"/>
              <p:nvPr/>
            </p:nvSpPr>
            <p:spPr>
              <a:xfrm>
                <a:off x="4150556" y="414031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DFBC7C-2386-4978-B973-BD2BDB2A239D}"/>
                  </a:ext>
                </a:extLst>
              </p:cNvPr>
              <p:cNvSpPr txBox="1"/>
              <p:nvPr/>
            </p:nvSpPr>
            <p:spPr>
              <a:xfrm>
                <a:off x="3560298" y="3150197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FE58EB-C894-4FBC-867E-B62254F50251}"/>
                  </a:ext>
                </a:extLst>
              </p:cNvPr>
              <p:cNvSpPr txBox="1"/>
              <p:nvPr/>
            </p:nvSpPr>
            <p:spPr>
              <a:xfrm>
                <a:off x="1069144" y="3150198"/>
                <a:ext cx="478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5E96C2-6420-4F82-A8A8-ED3B4771D78B}"/>
                </a:ext>
              </a:extLst>
            </p:cNvPr>
            <p:cNvCxnSpPr>
              <a:cxnSpLocks/>
            </p:cNvCxnSpPr>
            <p:nvPr/>
          </p:nvCxnSpPr>
          <p:spPr>
            <a:xfrm>
              <a:off x="1856935" y="998806"/>
              <a:ext cx="1899139" cy="212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A646BF-B93D-4519-A8F1-482C8156C437}"/>
                </a:ext>
              </a:extLst>
            </p:cNvPr>
            <p:cNvCxnSpPr/>
            <p:nvPr/>
          </p:nvCxnSpPr>
          <p:spPr>
            <a:xfrm flipV="1">
              <a:off x="1308294" y="998806"/>
              <a:ext cx="2968284" cy="212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088529-033D-4C92-A62E-6FEFAE9B160D}"/>
                </a:ext>
              </a:extLst>
            </p:cNvPr>
            <p:cNvSpPr txBox="1"/>
            <p:nvPr/>
          </p:nvSpPr>
          <p:spPr>
            <a:xfrm>
              <a:off x="2486851" y="1334194"/>
              <a:ext cx="558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1ACB89-5CC4-4336-94EF-211A62078FC4}"/>
              </a:ext>
            </a:extLst>
          </p:cNvPr>
          <p:cNvCxnSpPr>
            <a:cxnSpLocks/>
          </p:cNvCxnSpPr>
          <p:nvPr/>
        </p:nvCxnSpPr>
        <p:spPr>
          <a:xfrm>
            <a:off x="3903786" y="1184811"/>
            <a:ext cx="1" cy="3119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E38A990-9B47-41BE-88B1-BE4100AC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34906"/>
            <a:ext cx="2141809" cy="8358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49DB146-3513-4B79-B7A6-F07212DEF8C3}"/>
              </a:ext>
            </a:extLst>
          </p:cNvPr>
          <p:cNvSpPr txBox="1"/>
          <p:nvPr/>
        </p:nvSpPr>
        <p:spPr>
          <a:xfrm>
            <a:off x="401370" y="4410217"/>
            <a:ext cx="80295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&lt;AOB=&lt;BOC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&lt;AOB+&lt;BOC= 1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সরলকোণ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&lt;AOB=&lt;BOC=1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অনুরুপভাবে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&lt;COD=&lt;DOA=1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472</Words>
  <Application>Microsoft Office PowerPoint</Application>
  <PresentationFormat>On-screen Show (4:3)</PresentationFormat>
  <Paragraphs>113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Times New Roman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ধাপ                                    যথার্থতা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USR-3</dc:creator>
  <cp:lastModifiedBy>Relation</cp:lastModifiedBy>
  <cp:revision>113</cp:revision>
  <dcterms:created xsi:type="dcterms:W3CDTF">2006-08-16T00:00:00Z</dcterms:created>
  <dcterms:modified xsi:type="dcterms:W3CDTF">2021-02-04T14:04:56Z</dcterms:modified>
</cp:coreProperties>
</file>