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72" r:id="rId2"/>
    <p:sldId id="257" r:id="rId3"/>
    <p:sldId id="256" r:id="rId4"/>
    <p:sldId id="259" r:id="rId5"/>
    <p:sldId id="260" r:id="rId6"/>
    <p:sldId id="264" r:id="rId7"/>
    <p:sldId id="265" r:id="rId8"/>
    <p:sldId id="261" r:id="rId9"/>
    <p:sldId id="266" r:id="rId10"/>
    <p:sldId id="262" r:id="rId11"/>
    <p:sldId id="269" r:id="rId12"/>
    <p:sldId id="267" r:id="rId13"/>
    <p:sldId id="268" r:id="rId14"/>
    <p:sldId id="263" r:id="rId15"/>
    <p:sldId id="271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510B6-771C-4CB1-9B96-5440B6BED69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B3413-B321-4A01-9705-EB2B7D5D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মোঃ</a:t>
            </a:r>
            <a:r>
              <a:rPr lang="en-US" dirty="0"/>
              <a:t> </a:t>
            </a:r>
            <a:r>
              <a:rPr lang="en-US" dirty="0" err="1"/>
              <a:t>রাহেল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/>
              <a:t>দ</a:t>
            </a:r>
            <a:r>
              <a:rPr lang="as-IN" dirty="0"/>
              <a:t>্</a:t>
            </a:r>
            <a:r>
              <a:rPr lang="en-US" dirty="0"/>
              <a:t>দ</a:t>
            </a:r>
            <a:r>
              <a:rPr lang="as-IN" dirty="0"/>
              <a:t>ি</a:t>
            </a:r>
            <a:r>
              <a:rPr lang="en-US" dirty="0"/>
              <a:t>ন </a:t>
            </a:r>
            <a:r>
              <a:rPr lang="as-IN" dirty="0"/>
              <a:t>স</a:t>
            </a:r>
            <a:r>
              <a:rPr lang="en-US" dirty="0"/>
              <a:t>হ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ী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 err="1"/>
              <a:t>্ষেতলাল</a:t>
            </a:r>
            <a:r>
              <a:rPr lang="en-US" dirty="0"/>
              <a:t> </a:t>
            </a:r>
            <a:r>
              <a:rPr lang="en-US" dirty="0" err="1"/>
              <a:t>সরকারি</a:t>
            </a:r>
            <a:r>
              <a:rPr lang="en-US" dirty="0"/>
              <a:t> </a:t>
            </a:r>
            <a:r>
              <a:rPr lang="en-US" dirty="0" err="1"/>
              <a:t>পাইলট</a:t>
            </a:r>
            <a:r>
              <a:rPr lang="en-US" dirty="0"/>
              <a:t> ম</a:t>
            </a:r>
            <a:r>
              <a:rPr lang="as-IN" dirty="0"/>
              <a:t>ড</a:t>
            </a:r>
            <a:r>
              <a:rPr lang="en-US" dirty="0"/>
              <a:t>ে</a:t>
            </a:r>
            <a:r>
              <a:rPr lang="as-IN" dirty="0"/>
              <a:t>ল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 ও </a:t>
            </a:r>
            <a:r>
              <a:rPr lang="en-US" dirty="0" err="1"/>
              <a:t>কলেজ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B3413-B321-4A01-9705-EB2B7D5D7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A646-0B4A-4393-ACB4-119836CD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9DA6E-798A-4756-A1A7-F6A74C59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FA16-BB36-483E-98DB-EB1A879D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4037-33B3-44DB-9F7E-229FB131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4048-84AD-4D3E-A42A-7B639A7E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D6F3-E25E-465B-AD21-ACF35D9E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19CED-04BB-4772-9028-73D868638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DDEE3-EAEB-4899-B59F-1C942E2C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5A733-0A33-4F9C-A558-08BFCF47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9ABB-8ED0-4F45-B11E-16385612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AD660-BD1A-466F-8374-29934E9CD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3F3E8-65F0-443A-A6C5-53FC68BA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AA23-8914-455F-B554-35C345B9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E4276-1F51-4CCB-91D1-DBEA4407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D5DA2-4986-452F-AE31-C334F0F6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188-3213-4A8C-9912-DF348D57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A9D9-36F1-4AB9-A7B4-624DA35C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82E55-4195-4102-9A8F-C8A51A35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9D44-BF48-4D9E-8A8F-CB23E11C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E0707-F031-47F0-B662-D8752579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18C-5B4F-4908-81A7-B4D711AC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3243-8F45-4929-B864-DEFF086D6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C899C-6A95-46A5-B443-0AEA6878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0098-15D1-4B7E-B1B3-4CA6FAD6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3E777-63D8-498B-BEA3-B0F1A46D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6916-2154-45B5-99F5-101C6603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4B13-14C2-4FAE-9343-8F7076175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A0524-2ECD-451D-99AC-E3ACEBAB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888E7-0BD4-445D-8956-2446B5C2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84092-B11E-4B10-A477-9229C7C3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0F3A-770E-40B2-911D-8800810A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BAE2-BCA0-43A5-80FB-F2E39287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5EBBD-15D7-47A0-805F-E08D2882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7C396-583F-4780-B44D-28034254E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6B181-7A9D-4335-BAFE-B20689C44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1CE03-9776-4B06-8D35-FC74DD59F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CF674-5CC2-4D74-9CC6-DA3820B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2232F-2EE0-4CE8-B1EB-4CFD4E3D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E62FE-653A-4ACB-B170-BCB9E152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EC66-FF0C-4784-B0CF-ABEE2D0E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7C758-D57D-4A5A-938A-1DD70546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D386E-7B1F-4BFC-AB1D-9560FF02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17EE8-4DD2-4E7A-84E3-0DA67FFC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27DA9-84D1-4B57-B84F-C70B2505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DDD93-548D-49EC-8029-37B3BAC8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9D89F-65C5-43E7-8319-5FE3637F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7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EF8F-F691-4EBC-AA48-7E162B4E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DF6D4-D91B-4C9F-8425-A3327BFD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24FBE-2B15-4D8F-9BE3-F11FC34C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967D8-1B37-4316-8248-BACCC8AF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D8845-D406-4D31-BBBF-5D4C5676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F4C9A-1692-4ED7-98B2-D5CC4DE0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839-C623-4284-B48C-6AA167F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C86B80-9F0A-4A3D-BC62-10391A19F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00E15-58A7-4127-8B39-BB1D34165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59719-5B1E-4D77-B615-5388A9E8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69C8A-1037-400D-B7E0-668554F6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1469-D583-429D-B445-73D1A73C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1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BFC8C-08BC-4E48-82B1-1B25FBD2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54361-88E6-4D50-8CB6-944BE21C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B1E0-83CE-49BB-8FBE-035CF1CDE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E833-84D1-4310-A3A1-E60DDF63536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B8BA-E29E-49FE-84D3-A09A43E91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48E68-D404-4AC1-ADAC-8BDF84661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A553-07AF-4F56-8656-FE64C7F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PCVNKyhGjE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7501&amp;picture=natural-green-background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8EB8D-145C-45F7-9E42-133FD2B66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325"/>
            <a:ext cx="12192000" cy="674795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034974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D2176-559D-43FC-8B1F-5EB903799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1212850"/>
            <a:ext cx="6159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CB897E-5FEC-46A5-A1AD-E9530B21A948}"/>
              </a:ext>
            </a:extLst>
          </p:cNvPr>
          <p:cNvSpPr txBox="1"/>
          <p:nvPr/>
        </p:nvSpPr>
        <p:spPr>
          <a:xfrm>
            <a:off x="2603716" y="402960"/>
            <a:ext cx="74391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ভ</a:t>
            </a:r>
            <a:r>
              <a:rPr lang="as-IN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en-US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ড</a:t>
            </a:r>
            <a:r>
              <a:rPr lang="as-IN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en-US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ও </a:t>
            </a:r>
            <a:r>
              <a:rPr lang="as-IN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ট</a:t>
            </a:r>
            <a:r>
              <a:rPr lang="en-US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ি </a:t>
            </a:r>
            <a:r>
              <a:rPr lang="as-IN" sz="3600" b="1" dirty="0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দ</a:t>
            </a:r>
            <a:r>
              <a:rPr lang="en-US" sz="3600" b="1" dirty="0" err="1">
                <a:ln w="5715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েখ</a:t>
            </a:r>
            <a:endParaRPr lang="en-US" sz="3600" b="1" dirty="0">
              <a:ln w="57150"/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pic>
        <p:nvPicPr>
          <p:cNvPr id="3" name="isotop_1_1">
            <a:hlinkClick r:id="" action="ppaction://media"/>
            <a:extLst>
              <a:ext uri="{FF2B5EF4-FFF2-40B4-BE49-F238E27FC236}">
                <a16:creationId xmlns:a16="http://schemas.microsoft.com/office/drawing/2014/main" id="{849B43AD-D8DF-45DC-BC0B-1AF217ED59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88" y="1652507"/>
            <a:ext cx="12083512" cy="50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5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5DC2-50E6-40A3-9483-AD0D70D0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2Left"/>
              <a:lightRig rig="threePt" dir="t"/>
            </a:scene3d>
          </a:bodyPr>
          <a:lstStyle/>
          <a:p>
            <a:r>
              <a:rPr lang="en-US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আলফা</a:t>
            </a:r>
            <a:r>
              <a:rPr lang="en-US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কনা</a:t>
            </a:r>
            <a:r>
              <a:rPr lang="en-US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A0A6-9A01-4E7A-8AF8-4926B741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ব</a:t>
            </a:r>
            <a:r>
              <a:rPr lang="as-IN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en-US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ট</a:t>
            </a:r>
            <a:r>
              <a:rPr lang="as-IN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া</a:t>
            </a:r>
            <a:r>
              <a:rPr lang="en-US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ক</a:t>
            </a:r>
            <a:r>
              <a:rPr lang="as-IN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ন</a:t>
            </a:r>
            <a:r>
              <a:rPr lang="en-US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া</a:t>
            </a:r>
          </a:p>
          <a:p>
            <a:endParaRPr lang="en-US" sz="40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pPr lvl="0"/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1. fi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B‡jKU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ª‡bi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mgvb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A_©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vr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9.1 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  <a:sym typeface="Symbol" panose="05050102010706020507" pitchFamily="18" charset="2"/>
              </a:rPr>
              <a:t>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10</a:t>
            </a:r>
            <a:r>
              <a:rPr lang="en-US" sz="3600" baseline="30000" dirty="0">
                <a:latin typeface="NorsundaMJ" panose="00000400000000000000" pitchFamily="2" charset="0"/>
                <a:cs typeface="NorsundaMJ" panose="00000400000000000000" pitchFamily="2" charset="0"/>
                <a:sym typeface="Symbol" panose="05050102010706020507" pitchFamily="18" charset="2"/>
              </a:rPr>
              <a:t></a:t>
            </a:r>
            <a:r>
              <a:rPr lang="en-US" sz="3600" baseline="30000" dirty="0">
                <a:latin typeface="NorsundaMJ" panose="00000400000000000000" pitchFamily="2" charset="0"/>
                <a:cs typeface="NorsundaMJ" panose="00000400000000000000" pitchFamily="2" charset="0"/>
              </a:rPr>
              <a:t>31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kg</a:t>
            </a:r>
          </a:p>
          <a:p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	2.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FYvZ¥K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Avavbhy³</a:t>
            </a:r>
          </a:p>
          <a:p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	3.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M¨v‡m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Avqbvqb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m„wó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3600" dirty="0" err="1">
                <a:latin typeface="NorsundaMJ" panose="00000400000000000000" pitchFamily="2" charset="0"/>
                <a:cs typeface="NorsundaMJ" panose="00000400000000000000" pitchFamily="2" charset="0"/>
              </a:rPr>
              <a:t>K‡i</a:t>
            </a:r>
            <a:r>
              <a:rPr lang="en-US" sz="3600" dirty="0">
                <a:latin typeface="NorsundaMJ" panose="00000400000000000000" pitchFamily="2" charset="0"/>
                <a:cs typeface="NorsundaMJ" panose="00000400000000000000" pitchFamily="2" charset="0"/>
              </a:rPr>
              <a:t> ।</a:t>
            </a:r>
          </a:p>
          <a:p>
            <a:endParaRPr lang="en-US" sz="3600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endParaRPr lang="en-US" sz="3600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endParaRPr lang="en-US" sz="40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179E7-8FA4-4C5B-8212-0D470134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974" y="2057400"/>
            <a:ext cx="4524052" cy="3811588"/>
          </a:xfrm>
        </p:spPr>
        <p:txBody>
          <a:bodyPr>
            <a:normAutofit/>
          </a:bodyPr>
          <a:lstStyle/>
          <a:p>
            <a:pPr lvl="0"/>
            <a:r>
              <a:rPr lang="pt-PT" sz="2800" dirty="0">
                <a:latin typeface="NorsundaMJ" panose="00000400000000000000" pitchFamily="2" charset="0"/>
                <a:cs typeface="NorsundaMJ" panose="00000400000000000000" pitchFamily="2" charset="0"/>
              </a:rPr>
              <a:t>   1. wnwjqvg wbDwK¬qvm</a:t>
            </a:r>
            <a:endParaRPr lang="en-US" sz="2800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r>
              <a:rPr lang="pt-PT" sz="2800" dirty="0">
                <a:latin typeface="NorsundaMJ" panose="00000400000000000000" pitchFamily="2" charset="0"/>
                <a:cs typeface="NorsundaMJ" panose="00000400000000000000" pitchFamily="2" charset="0"/>
              </a:rPr>
              <a:t>2. nvB‡Wªv‡Rb cigvYyi f‡ii Pvi ¸Y</a:t>
            </a:r>
            <a:endParaRPr lang="en-US" sz="2800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r>
              <a:rPr lang="pt-PT" sz="2800" dirty="0">
                <a:latin typeface="NorsundaMJ" panose="00000400000000000000" pitchFamily="2" charset="0"/>
                <a:cs typeface="NorsundaMJ" panose="00000400000000000000" pitchFamily="2" charset="0"/>
              </a:rPr>
              <a:t>3. Avavb 3.2 </a:t>
            </a:r>
            <a:r>
              <a:rPr lang="pt-PT" sz="2800" dirty="0">
                <a:latin typeface="NorsundaMJ" panose="00000400000000000000" pitchFamily="2" charset="0"/>
                <a:cs typeface="NorsundaMJ" panose="00000400000000000000" pitchFamily="2" charset="0"/>
                <a:sym typeface="Symbol" panose="05050102010706020507" pitchFamily="18" charset="2"/>
              </a:rPr>
              <a:t></a:t>
            </a:r>
            <a:r>
              <a:rPr lang="pt-PT" sz="2800" dirty="0">
                <a:latin typeface="NorsundaMJ" panose="00000400000000000000" pitchFamily="2" charset="0"/>
                <a:cs typeface="NorsundaMJ" panose="00000400000000000000" pitchFamily="2" charset="0"/>
              </a:rPr>
              <a:t> 10</a:t>
            </a:r>
            <a:r>
              <a:rPr lang="pt-PT" sz="2800" baseline="30000" dirty="0">
                <a:latin typeface="NorsundaMJ" panose="00000400000000000000" pitchFamily="2" charset="0"/>
                <a:cs typeface="NorsundaMJ" panose="00000400000000000000" pitchFamily="2" charset="0"/>
              </a:rPr>
              <a:t>19    </a:t>
            </a:r>
            <a:endParaRPr lang="en-US" sz="2800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r>
              <a:rPr lang="en-US" sz="2800" dirty="0">
                <a:latin typeface="NorsundaMJ" panose="00000400000000000000" pitchFamily="2" charset="0"/>
                <a:cs typeface="NorsundaMJ" panose="00000400000000000000" pitchFamily="2" charset="0"/>
              </a:rPr>
              <a:t>4. </a:t>
            </a:r>
            <a:r>
              <a:rPr lang="en-US" sz="2800" dirty="0" err="1">
                <a:latin typeface="NorsundaMJ" panose="00000400000000000000" pitchFamily="2" charset="0"/>
                <a:cs typeface="NorsundaMJ" panose="00000400000000000000" pitchFamily="2" charset="0"/>
              </a:rPr>
              <a:t>Avqbvqb</a:t>
            </a:r>
            <a:r>
              <a:rPr lang="en-US" sz="2800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2800" dirty="0" err="1">
                <a:latin typeface="NorsundaMJ" panose="00000400000000000000" pitchFamily="2" charset="0"/>
                <a:cs typeface="NorsundaMJ" panose="00000400000000000000" pitchFamily="2" charset="0"/>
              </a:rPr>
              <a:t>m„wó</a:t>
            </a:r>
            <a:r>
              <a:rPr lang="en-US" sz="2800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2800" dirty="0" err="1">
                <a:latin typeface="NorsundaMJ" panose="00000400000000000000" pitchFamily="2" charset="0"/>
                <a:cs typeface="NorsundaMJ" panose="00000400000000000000" pitchFamily="2" charset="0"/>
              </a:rPr>
              <a:t>Ki‡Z</a:t>
            </a:r>
            <a:r>
              <a:rPr lang="en-US" sz="2800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2800" dirty="0" err="1">
                <a:latin typeface="NorsundaMJ" panose="00000400000000000000" pitchFamily="2" charset="0"/>
                <a:cs typeface="NorsundaMJ" panose="00000400000000000000" pitchFamily="2" charset="0"/>
              </a:rPr>
              <a:t>cv‡i</a:t>
            </a:r>
            <a:endParaRPr lang="en-US" sz="2800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endParaRPr lang="en-US" sz="2800" dirty="0">
              <a:latin typeface="NorsundaMJ" panose="00000400000000000000" pitchFamily="2" charset="0"/>
              <a:cs typeface="Norsunda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0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9D2F-1FF7-4756-B214-A766C42A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গ</a:t>
            </a:r>
            <a:r>
              <a:rPr lang="as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া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ম</a:t>
            </a:r>
            <a:r>
              <a:rPr lang="as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া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as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র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শ্মী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8AEC-5109-4100-B5D0-0A46D53C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lvl="0"/>
            <a:r>
              <a:rPr lang="pt-PT" sz="3600" b="1" dirty="0">
                <a:latin typeface="NorsundaMJ" panose="00000400000000000000" pitchFamily="2" charset="0"/>
                <a:cs typeface="NorsundaMJ" panose="00000400000000000000" pitchFamily="2" charset="0"/>
              </a:rPr>
              <a:t>      1.  fi †bB</a:t>
            </a:r>
            <a:endParaRPr lang="en-US" sz="3600" b="1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r>
              <a:rPr lang="pt-PT" sz="3600" b="1" dirty="0">
                <a:latin typeface="NorsundaMJ" panose="00000400000000000000" pitchFamily="2" charset="0"/>
                <a:cs typeface="NorsundaMJ" panose="00000400000000000000" pitchFamily="2" charset="0"/>
              </a:rPr>
              <a:t>	2. Avavb wbi‡cÿ</a:t>
            </a:r>
            <a:endParaRPr lang="en-US" sz="3600" b="1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r>
              <a:rPr lang="pt-PT" sz="3600" b="1" dirty="0">
                <a:latin typeface="NorsundaMJ" panose="00000400000000000000" pitchFamily="2" charset="0"/>
                <a:cs typeface="NorsundaMJ" panose="00000400000000000000" pitchFamily="2" charset="0"/>
              </a:rPr>
              <a:t>	3. `ye©j Avqbvqb ÿgZv</a:t>
            </a:r>
            <a:endParaRPr lang="en-US" sz="3600" b="1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r>
              <a:rPr lang="pt-PT" sz="3600" b="1" dirty="0">
                <a:latin typeface="NorsundaMJ" panose="00000400000000000000" pitchFamily="2" charset="0"/>
                <a:cs typeface="NorsundaMJ" panose="00000400000000000000" pitchFamily="2" charset="0"/>
              </a:rPr>
              <a:t>	4. †eM 3 </a:t>
            </a:r>
            <a:r>
              <a:rPr lang="pt-PT" sz="3600" b="1" dirty="0">
                <a:latin typeface="NorsundaMJ" panose="00000400000000000000" pitchFamily="2" charset="0"/>
                <a:cs typeface="NorsundaMJ" panose="00000400000000000000" pitchFamily="2" charset="0"/>
                <a:sym typeface="Symbol" panose="05050102010706020507" pitchFamily="18" charset="2"/>
              </a:rPr>
              <a:t></a:t>
            </a:r>
            <a:r>
              <a:rPr lang="pt-PT" sz="3600" b="1" dirty="0">
                <a:latin typeface="NorsundaMJ" panose="00000400000000000000" pitchFamily="2" charset="0"/>
                <a:cs typeface="NorsundaMJ" panose="00000400000000000000" pitchFamily="2" charset="0"/>
              </a:rPr>
              <a:t> 10</a:t>
            </a:r>
            <a:r>
              <a:rPr lang="pt-PT" sz="3600" b="1" baseline="30000" dirty="0">
                <a:latin typeface="NorsundaMJ" panose="00000400000000000000" pitchFamily="2" charset="0"/>
                <a:cs typeface="NorsundaMJ" panose="00000400000000000000" pitchFamily="2" charset="0"/>
              </a:rPr>
              <a:t>8  মি/সে </a:t>
            </a:r>
          </a:p>
          <a:p>
            <a:pPr marL="0" indent="0">
              <a:buNone/>
            </a:pPr>
            <a:endParaRPr lang="en-US" sz="3600" b="1" dirty="0">
              <a:latin typeface="NorsundaMJ" panose="00000400000000000000" pitchFamily="2" charset="0"/>
              <a:cs typeface="NorsundaMJ" panose="00000400000000000000" pitchFamily="2" charset="0"/>
            </a:endParaRPr>
          </a:p>
          <a:p>
            <a:endParaRPr lang="en-US" sz="3600" b="1" dirty="0">
              <a:latin typeface="NorsundaMJ" panose="00000400000000000000" pitchFamily="2" charset="0"/>
              <a:cs typeface="NorsundaMJ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9004A-8DF2-456E-B47D-33137D557B68}"/>
              </a:ext>
            </a:extLst>
          </p:cNvPr>
          <p:cNvSpPr txBox="1"/>
          <p:nvPr/>
        </p:nvSpPr>
        <p:spPr>
          <a:xfrm>
            <a:off x="6478292" y="2107769"/>
            <a:ext cx="5005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200" b="1" dirty="0">
                <a:latin typeface="ChandrabatiMJ" pitchFamily="2" charset="0"/>
                <a:cs typeface="ChandrabatiMJ" pitchFamily="2" charset="0"/>
              </a:rPr>
              <a:t>†ZRw¯Œq iwk¥i e¨envi :</a:t>
            </a:r>
            <a:r>
              <a:rPr lang="pt-PT" sz="3200" dirty="0">
                <a:latin typeface="ChandrabatiMJ" pitchFamily="2" charset="0"/>
                <a:cs typeface="ChandrabatiMJ" pitchFamily="2" charset="0"/>
              </a:rPr>
              <a:t>. †ivM wbY©‡q e¨eüZ nq</a:t>
            </a:r>
            <a:endParaRPr lang="en-US" sz="3200" dirty="0">
              <a:latin typeface="ChandrabatiMJ" pitchFamily="2" charset="0"/>
              <a:cs typeface="ChandrabatiMJ" pitchFamily="2" charset="0"/>
            </a:endParaRPr>
          </a:p>
          <a:p>
            <a:r>
              <a:rPr lang="pt-PT" sz="3200" dirty="0">
                <a:latin typeface="ChandrabatiMJ" pitchFamily="2" charset="0"/>
                <a:cs typeface="ChandrabatiMJ" pitchFamily="2" charset="0"/>
              </a:rPr>
              <a:t>	. †ivM wbivg‡q e¨eüZ nq</a:t>
            </a:r>
            <a:endParaRPr lang="en-US" sz="3200" dirty="0">
              <a:latin typeface="ChandrabatiMJ" pitchFamily="2" charset="0"/>
              <a:cs typeface="ChandrabatiMJ" pitchFamily="2" charset="0"/>
            </a:endParaRPr>
          </a:p>
          <a:p>
            <a:r>
              <a:rPr lang="pt-PT" sz="3200" dirty="0">
                <a:latin typeface="ChandrabatiMJ" pitchFamily="2" charset="0"/>
                <a:cs typeface="ChandrabatiMJ" pitchFamily="2" charset="0"/>
              </a:rPr>
              <a:t>	. K…wl‡ÿ‡Î e¨eüZ nq</a:t>
            </a:r>
            <a:endParaRPr lang="en-US" sz="3200" dirty="0">
              <a:latin typeface="ChandrabatiMJ" pitchFamily="2" charset="0"/>
              <a:cs typeface="ChandrabatiMJ" pitchFamily="2" charset="0"/>
            </a:endParaRPr>
          </a:p>
          <a:p>
            <a:r>
              <a:rPr lang="pt-PT" sz="3200" dirty="0">
                <a:latin typeface="ChandrabatiMJ" pitchFamily="2" charset="0"/>
                <a:cs typeface="ChandrabatiMJ" pitchFamily="2" charset="0"/>
              </a:rPr>
              <a:t>	. †Mv‡q›`v Kv‡R e¨eüZ nq</a:t>
            </a:r>
            <a:endParaRPr lang="en-US" sz="3200" dirty="0">
              <a:latin typeface="ChandrabatiMJ" pitchFamily="2" charset="0"/>
              <a:cs typeface="ChandrabatiMJ" pitchFamily="2" charset="0"/>
            </a:endParaRPr>
          </a:p>
          <a:p>
            <a:r>
              <a:rPr lang="pt-PT" sz="3200" dirty="0">
                <a:latin typeface="ChandrabatiMJ" pitchFamily="2" charset="0"/>
                <a:cs typeface="ChandrabatiMJ" pitchFamily="2" charset="0"/>
              </a:rPr>
              <a:t>	. wkí‡ÿ‡Î e¨eüZ nq| </a:t>
            </a:r>
            <a:endParaRPr lang="en-US" sz="3200" dirty="0">
              <a:latin typeface="ChandrabatiMJ" pitchFamily="2" charset="0"/>
              <a:cs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0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will you separate U235 from natural Uranium? Nuclear Chemistry | Physical Chemistry">
            <a:hlinkClick r:id="" action="ppaction://media"/>
            <a:extLst>
              <a:ext uri="{FF2B5EF4-FFF2-40B4-BE49-F238E27FC236}">
                <a16:creationId xmlns:a16="http://schemas.microsoft.com/office/drawing/2014/main" id="{C8E1FA3E-378C-48D2-A46F-520066B2D7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8032" y="360948"/>
            <a:ext cx="7146758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DBF4-C148-4794-8CA0-B189EED6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31224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  <a:bevelB w="38100" h="38100"/>
            </a:sp3d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159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159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BAF2744-5C3C-4D25-8411-05D0B1F28059}"/>
              </a:ext>
            </a:extLst>
          </p:cNvPr>
          <p:cNvSpPr/>
          <p:nvPr/>
        </p:nvSpPr>
        <p:spPr>
          <a:xfrm>
            <a:off x="6312979" y="511447"/>
            <a:ext cx="4690814" cy="4370522"/>
          </a:xfrm>
          <a:custGeom>
            <a:avLst/>
            <a:gdLst>
              <a:gd name="connsiteX0" fmla="*/ 6 w 6022383"/>
              <a:gd name="connsiteY0" fmla="*/ 2107452 h 5517396"/>
              <a:gd name="connsiteX1" fmla="*/ 2300358 w 6022383"/>
              <a:gd name="connsiteY1" fmla="*/ 2107467 h 5517396"/>
              <a:gd name="connsiteX2" fmla="*/ 3011192 w 6022383"/>
              <a:gd name="connsiteY2" fmla="*/ 0 h 5517396"/>
              <a:gd name="connsiteX3" fmla="*/ 3722025 w 6022383"/>
              <a:gd name="connsiteY3" fmla="*/ 2107467 h 5517396"/>
              <a:gd name="connsiteX4" fmla="*/ 6022377 w 6022383"/>
              <a:gd name="connsiteY4" fmla="*/ 2107452 h 5517396"/>
              <a:gd name="connsiteX5" fmla="*/ 4161344 w 6022383"/>
              <a:gd name="connsiteY5" fmla="*/ 3409924 h 5517396"/>
              <a:gd name="connsiteX6" fmla="*/ 4872206 w 6022383"/>
              <a:gd name="connsiteY6" fmla="*/ 5517382 h 5517396"/>
              <a:gd name="connsiteX7" fmla="*/ 3011192 w 6022383"/>
              <a:gd name="connsiteY7" fmla="*/ 4214886 h 5517396"/>
              <a:gd name="connsiteX8" fmla="*/ 1150177 w 6022383"/>
              <a:gd name="connsiteY8" fmla="*/ 5517382 h 5517396"/>
              <a:gd name="connsiteX9" fmla="*/ 1861039 w 6022383"/>
              <a:gd name="connsiteY9" fmla="*/ 3409924 h 5517396"/>
              <a:gd name="connsiteX10" fmla="*/ 6 w 6022383"/>
              <a:gd name="connsiteY10" fmla="*/ 2107452 h 5517396"/>
              <a:gd name="connsiteX0" fmla="*/ 0 w 6022371"/>
              <a:gd name="connsiteY0" fmla="*/ 2107452 h 5517382"/>
              <a:gd name="connsiteX1" fmla="*/ 2300352 w 6022371"/>
              <a:gd name="connsiteY1" fmla="*/ 2107467 h 5517382"/>
              <a:gd name="connsiteX2" fmla="*/ 3011186 w 6022371"/>
              <a:gd name="connsiteY2" fmla="*/ 0 h 5517382"/>
              <a:gd name="connsiteX3" fmla="*/ 4109476 w 6022371"/>
              <a:gd name="connsiteY3" fmla="*/ 1673515 h 5517382"/>
              <a:gd name="connsiteX4" fmla="*/ 6022371 w 6022371"/>
              <a:gd name="connsiteY4" fmla="*/ 2107452 h 5517382"/>
              <a:gd name="connsiteX5" fmla="*/ 4161338 w 6022371"/>
              <a:gd name="connsiteY5" fmla="*/ 3409924 h 5517382"/>
              <a:gd name="connsiteX6" fmla="*/ 4872200 w 6022371"/>
              <a:gd name="connsiteY6" fmla="*/ 5517382 h 5517382"/>
              <a:gd name="connsiteX7" fmla="*/ 3011186 w 6022371"/>
              <a:gd name="connsiteY7" fmla="*/ 4214886 h 5517382"/>
              <a:gd name="connsiteX8" fmla="*/ 1150171 w 6022371"/>
              <a:gd name="connsiteY8" fmla="*/ 5517382 h 5517382"/>
              <a:gd name="connsiteX9" fmla="*/ 1861033 w 6022371"/>
              <a:gd name="connsiteY9" fmla="*/ 3409924 h 5517382"/>
              <a:gd name="connsiteX10" fmla="*/ 0 w 6022371"/>
              <a:gd name="connsiteY10" fmla="*/ 2107452 h 5517382"/>
              <a:gd name="connsiteX0" fmla="*/ 0 w 6022371"/>
              <a:gd name="connsiteY0" fmla="*/ 2107452 h 5517382"/>
              <a:gd name="connsiteX1" fmla="*/ 1680420 w 6022371"/>
              <a:gd name="connsiteY1" fmla="*/ 1472037 h 5517382"/>
              <a:gd name="connsiteX2" fmla="*/ 3011186 w 6022371"/>
              <a:gd name="connsiteY2" fmla="*/ 0 h 5517382"/>
              <a:gd name="connsiteX3" fmla="*/ 4109476 w 6022371"/>
              <a:gd name="connsiteY3" fmla="*/ 1673515 h 5517382"/>
              <a:gd name="connsiteX4" fmla="*/ 6022371 w 6022371"/>
              <a:gd name="connsiteY4" fmla="*/ 2107452 h 5517382"/>
              <a:gd name="connsiteX5" fmla="*/ 4161338 w 6022371"/>
              <a:gd name="connsiteY5" fmla="*/ 3409924 h 5517382"/>
              <a:gd name="connsiteX6" fmla="*/ 4872200 w 6022371"/>
              <a:gd name="connsiteY6" fmla="*/ 5517382 h 5517382"/>
              <a:gd name="connsiteX7" fmla="*/ 3011186 w 6022371"/>
              <a:gd name="connsiteY7" fmla="*/ 4214886 h 5517382"/>
              <a:gd name="connsiteX8" fmla="*/ 1150171 w 6022371"/>
              <a:gd name="connsiteY8" fmla="*/ 5517382 h 5517382"/>
              <a:gd name="connsiteX9" fmla="*/ 1861033 w 6022371"/>
              <a:gd name="connsiteY9" fmla="*/ 3409924 h 5517382"/>
              <a:gd name="connsiteX10" fmla="*/ 0 w 6022371"/>
              <a:gd name="connsiteY10" fmla="*/ 2107452 h 5517382"/>
              <a:gd name="connsiteX0" fmla="*/ 0 w 6022371"/>
              <a:gd name="connsiteY0" fmla="*/ 2107452 h 5517382"/>
              <a:gd name="connsiteX1" fmla="*/ 1680420 w 6022371"/>
              <a:gd name="connsiteY1" fmla="*/ 1472037 h 5517382"/>
              <a:gd name="connsiteX2" fmla="*/ 3011186 w 6022371"/>
              <a:gd name="connsiteY2" fmla="*/ 0 h 5517382"/>
              <a:gd name="connsiteX3" fmla="*/ 4109476 w 6022371"/>
              <a:gd name="connsiteY3" fmla="*/ 1673515 h 5517382"/>
              <a:gd name="connsiteX4" fmla="*/ 6022371 w 6022371"/>
              <a:gd name="connsiteY4" fmla="*/ 2107452 h 5517382"/>
              <a:gd name="connsiteX5" fmla="*/ 4161338 w 6022371"/>
              <a:gd name="connsiteY5" fmla="*/ 3409924 h 5517382"/>
              <a:gd name="connsiteX6" fmla="*/ 4872200 w 6022371"/>
              <a:gd name="connsiteY6" fmla="*/ 5517382 h 5517382"/>
              <a:gd name="connsiteX7" fmla="*/ 3011186 w 6022371"/>
              <a:gd name="connsiteY7" fmla="*/ 4214886 h 5517382"/>
              <a:gd name="connsiteX8" fmla="*/ 1150171 w 6022371"/>
              <a:gd name="connsiteY8" fmla="*/ 5517382 h 5517382"/>
              <a:gd name="connsiteX9" fmla="*/ 1070620 w 6022371"/>
              <a:gd name="connsiteY9" fmla="*/ 3642399 h 5517382"/>
              <a:gd name="connsiteX10" fmla="*/ 0 w 6022371"/>
              <a:gd name="connsiteY10" fmla="*/ 2107452 h 5517382"/>
              <a:gd name="connsiteX0" fmla="*/ 0 w 6022371"/>
              <a:gd name="connsiteY0" fmla="*/ 2107452 h 5517382"/>
              <a:gd name="connsiteX1" fmla="*/ 1680420 w 6022371"/>
              <a:gd name="connsiteY1" fmla="*/ 1472037 h 5517382"/>
              <a:gd name="connsiteX2" fmla="*/ 3011186 w 6022371"/>
              <a:gd name="connsiteY2" fmla="*/ 0 h 5517382"/>
              <a:gd name="connsiteX3" fmla="*/ 4109476 w 6022371"/>
              <a:gd name="connsiteY3" fmla="*/ 1673515 h 5517382"/>
              <a:gd name="connsiteX4" fmla="*/ 6022371 w 6022371"/>
              <a:gd name="connsiteY4" fmla="*/ 2107452 h 5517382"/>
              <a:gd name="connsiteX5" fmla="*/ 4161338 w 6022371"/>
              <a:gd name="connsiteY5" fmla="*/ 3409924 h 5517382"/>
              <a:gd name="connsiteX6" fmla="*/ 4872200 w 6022371"/>
              <a:gd name="connsiteY6" fmla="*/ 5517382 h 5517382"/>
              <a:gd name="connsiteX7" fmla="*/ 3011186 w 6022371"/>
              <a:gd name="connsiteY7" fmla="*/ 4865815 h 5517382"/>
              <a:gd name="connsiteX8" fmla="*/ 1150171 w 6022371"/>
              <a:gd name="connsiteY8" fmla="*/ 5517382 h 5517382"/>
              <a:gd name="connsiteX9" fmla="*/ 1070620 w 6022371"/>
              <a:gd name="connsiteY9" fmla="*/ 3642399 h 5517382"/>
              <a:gd name="connsiteX10" fmla="*/ 0 w 6022371"/>
              <a:gd name="connsiteY10" fmla="*/ 2107452 h 5517382"/>
              <a:gd name="connsiteX0" fmla="*/ 0 w 6022371"/>
              <a:gd name="connsiteY0" fmla="*/ 2107452 h 5517382"/>
              <a:gd name="connsiteX1" fmla="*/ 1680420 w 6022371"/>
              <a:gd name="connsiteY1" fmla="*/ 1472037 h 5517382"/>
              <a:gd name="connsiteX2" fmla="*/ 3011186 w 6022371"/>
              <a:gd name="connsiteY2" fmla="*/ 0 h 5517382"/>
              <a:gd name="connsiteX3" fmla="*/ 4109476 w 6022371"/>
              <a:gd name="connsiteY3" fmla="*/ 1673515 h 5517382"/>
              <a:gd name="connsiteX4" fmla="*/ 6022371 w 6022371"/>
              <a:gd name="connsiteY4" fmla="*/ 2107452 h 5517382"/>
              <a:gd name="connsiteX5" fmla="*/ 4905256 w 6022371"/>
              <a:gd name="connsiteY5" fmla="*/ 3502914 h 5517382"/>
              <a:gd name="connsiteX6" fmla="*/ 4872200 w 6022371"/>
              <a:gd name="connsiteY6" fmla="*/ 5517382 h 5517382"/>
              <a:gd name="connsiteX7" fmla="*/ 3011186 w 6022371"/>
              <a:gd name="connsiteY7" fmla="*/ 4865815 h 5517382"/>
              <a:gd name="connsiteX8" fmla="*/ 1150171 w 6022371"/>
              <a:gd name="connsiteY8" fmla="*/ 5517382 h 5517382"/>
              <a:gd name="connsiteX9" fmla="*/ 1070620 w 6022371"/>
              <a:gd name="connsiteY9" fmla="*/ 3642399 h 5517382"/>
              <a:gd name="connsiteX10" fmla="*/ 0 w 6022371"/>
              <a:gd name="connsiteY10" fmla="*/ 2107452 h 551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2371" h="5517382">
                <a:moveTo>
                  <a:pt x="0" y="2107452"/>
                </a:moveTo>
                <a:lnTo>
                  <a:pt x="1680420" y="1472037"/>
                </a:lnTo>
                <a:lnTo>
                  <a:pt x="3011186" y="0"/>
                </a:lnTo>
                <a:lnTo>
                  <a:pt x="4109476" y="1673515"/>
                </a:lnTo>
                <a:lnTo>
                  <a:pt x="6022371" y="2107452"/>
                </a:lnTo>
                <a:lnTo>
                  <a:pt x="4905256" y="3502914"/>
                </a:lnTo>
                <a:lnTo>
                  <a:pt x="4872200" y="5517382"/>
                </a:lnTo>
                <a:lnTo>
                  <a:pt x="3011186" y="4865815"/>
                </a:lnTo>
                <a:lnTo>
                  <a:pt x="1150171" y="5517382"/>
                </a:lnTo>
                <a:lnTo>
                  <a:pt x="1070620" y="3642399"/>
                </a:lnTo>
                <a:lnTo>
                  <a:pt x="0" y="2107452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CFC0E-DAC6-4CF6-B97F-101C90156FA8}"/>
              </a:ext>
            </a:extLst>
          </p:cNvPr>
          <p:cNvSpPr txBox="1"/>
          <p:nvPr/>
        </p:nvSpPr>
        <p:spPr>
          <a:xfrm>
            <a:off x="356460" y="2836190"/>
            <a:ext cx="59565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গ্রুপ০৩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9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67877-4263-4951-91B2-5576E7180D0C}"/>
              </a:ext>
            </a:extLst>
          </p:cNvPr>
          <p:cNvSpPr txBox="1"/>
          <p:nvPr/>
        </p:nvSpPr>
        <p:spPr>
          <a:xfrm>
            <a:off x="2448732" y="774915"/>
            <a:ext cx="5997844" cy="167381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r>
              <a:rPr lang="en-US" sz="4800" b="1" dirty="0" err="1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4800" b="1" dirty="0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 w="3810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FC8C-55FE-4BF8-8455-F698900A38DB}"/>
              </a:ext>
            </a:extLst>
          </p:cNvPr>
          <p:cNvSpPr txBox="1"/>
          <p:nvPr/>
        </p:nvSpPr>
        <p:spPr>
          <a:xfrm>
            <a:off x="573437" y="3735092"/>
            <a:ext cx="9934414" cy="175432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রশ্মীর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173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6FB33-7BF2-473B-8BE1-2BBA20BB5DD2}"/>
              </a:ext>
            </a:extLst>
          </p:cNvPr>
          <p:cNvSpPr txBox="1"/>
          <p:nvPr/>
        </p:nvSpPr>
        <p:spPr>
          <a:xfrm>
            <a:off x="2851688" y="1611824"/>
            <a:ext cx="6090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602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1B7BCF-0D2F-4A26-82CF-05603E5DD33C}"/>
              </a:ext>
            </a:extLst>
          </p:cNvPr>
          <p:cNvSpPr/>
          <p:nvPr/>
        </p:nvSpPr>
        <p:spPr>
          <a:xfrm>
            <a:off x="3130658" y="2495229"/>
            <a:ext cx="7346196" cy="265021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8000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সুস্বাগতম</a:t>
            </a:r>
            <a:r>
              <a:rPr lang="en-US" sz="8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58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3DDD1-7732-47B2-8AF8-5B779D129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7"/>
            <a:ext cx="6741763" cy="6791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5D83B-4D14-4D1A-8791-ECE2F29C4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63" y="38782"/>
            <a:ext cx="5450236" cy="6819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1768B-FE2F-4CDD-8AB3-AFBEC7D6568F}"/>
              </a:ext>
            </a:extLst>
          </p:cNvPr>
          <p:cNvSpPr txBox="1"/>
          <p:nvPr/>
        </p:nvSpPr>
        <p:spPr>
          <a:xfrm>
            <a:off x="3151322" y="2231758"/>
            <a:ext cx="5889356" cy="19389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i="1" dirty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000" b="1" dirty="0">
              <a:ln w="1905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28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0.00208 L -0.361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7 0.01366 L 0.3711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ungs">
            <a:extLst>
              <a:ext uri="{FF2B5EF4-FFF2-40B4-BE49-F238E27FC236}">
                <a16:creationId xmlns:a16="http://schemas.microsoft.com/office/drawing/2014/main" id="{2084AD79-21AF-4D7C-B909-695E98A86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799" y="2523745"/>
            <a:ext cx="1786760" cy="2205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6013A-8C3C-4E25-9960-BF2CD00798A7}"/>
              </a:ext>
            </a:extLst>
          </p:cNvPr>
          <p:cNvSpPr txBox="1"/>
          <p:nvPr/>
        </p:nvSpPr>
        <p:spPr>
          <a:xfrm>
            <a:off x="658368" y="2523744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ো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ঃ 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ে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ল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উদ্দিন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শ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ি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ক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্ষক</a:t>
            </a:r>
            <a:endParaRPr lang="en-US" sz="3600" dirty="0">
              <a:solidFill>
                <a:srgbClr val="7030A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ক্ষেতলাল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পাইলট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মডেল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উ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চ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চ 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ি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ল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য় 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ও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ল</a:t>
            </a:r>
            <a:r>
              <a:rPr lang="as-IN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জ ।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ক্ষেতলাল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জয়পুরহাট</a:t>
            </a:r>
            <a:r>
              <a:rPr lang="en-US" sz="36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।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A4B8E4-8404-44E5-9FAD-9CAC127AD035}"/>
              </a:ext>
            </a:extLst>
          </p:cNvPr>
          <p:cNvSpPr/>
          <p:nvPr/>
        </p:nvSpPr>
        <p:spPr>
          <a:xfrm>
            <a:off x="3121152" y="443484"/>
            <a:ext cx="3279648" cy="14264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প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র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ি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চ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ি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ত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ি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0541D9-3A2C-4E04-B3A3-CD9CBBC7953B}"/>
              </a:ext>
            </a:extLst>
          </p:cNvPr>
          <p:cNvSpPr/>
          <p:nvPr/>
        </p:nvSpPr>
        <p:spPr>
          <a:xfrm>
            <a:off x="8891751" y="0"/>
            <a:ext cx="2380593" cy="2523744"/>
          </a:xfrm>
          <a:prstGeom prst="ellipse">
            <a:avLst/>
          </a:prstGeom>
          <a:blipFill dpi="0" rotWithShape="1">
            <a:blip r:embed="rId5">
              <a:alphaModFix amt="9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FEF86F6F-192D-4C09-92C8-9E0CA19B0DE3}"/>
              </a:ext>
            </a:extLst>
          </p:cNvPr>
          <p:cNvSpPr/>
          <p:nvPr/>
        </p:nvSpPr>
        <p:spPr>
          <a:xfrm>
            <a:off x="7598979" y="2979683"/>
            <a:ext cx="4267200" cy="2960381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</a:t>
            </a:r>
            <a:r>
              <a:rPr lang="as-IN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ঠ </a:t>
            </a:r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পরিচ</a:t>
            </a:r>
            <a:r>
              <a:rPr lang="as-IN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ি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</a:t>
            </a:r>
            <a:r>
              <a:rPr lang="as-IN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ি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শ্রেণিঃ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নবম</a:t>
            </a:r>
            <a:endParaRPr lang="en-US" sz="2800" dirty="0">
              <a:solidFill>
                <a:srgbClr val="7030A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বিষয়ঃ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রসায়ন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 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অধ্যায়ঃ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১৩ম (</a:t>
            </a:r>
            <a:r>
              <a:rPr lang="en-US" sz="2800" dirty="0" err="1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তেজসক্রিয়তা</a:t>
            </a:r>
            <a:r>
              <a:rPr lang="en-US" sz="2800" dirty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 ) </a:t>
            </a:r>
          </a:p>
        </p:txBody>
      </p:sp>
    </p:spTree>
    <p:extLst>
      <p:ext uri="{BB962C8B-B14F-4D97-AF65-F5344CB8AC3E}">
        <p14:creationId xmlns:p14="http://schemas.microsoft.com/office/powerpoint/2010/main" val="33747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4EB5-8C93-42C0-BEFD-014380AF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1D0513-A6A8-4259-A662-8B9BFC512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2088651"/>
            <a:ext cx="4076054" cy="35665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DCEE8-9CC8-4DFA-B45A-856FFF4A823D}"/>
              </a:ext>
            </a:extLst>
          </p:cNvPr>
          <p:cNvSpPr txBox="1"/>
          <p:nvPr/>
        </p:nvSpPr>
        <p:spPr>
          <a:xfrm>
            <a:off x="154983" y="6075336"/>
            <a:ext cx="421553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C9E71-0772-481C-94A4-5CC1FDF61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96" y="2023314"/>
            <a:ext cx="6000750" cy="4495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22ADA6F-70CE-4F7A-B41C-2C590ABC6D66}"/>
              </a:ext>
            </a:extLst>
          </p:cNvPr>
          <p:cNvSpPr/>
          <p:nvPr/>
        </p:nvSpPr>
        <p:spPr>
          <a:xfrm>
            <a:off x="2201779" y="5655198"/>
            <a:ext cx="1840832" cy="52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017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9DBF-F823-4A12-B3CF-0C5CB34A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844"/>
            <a:ext cx="10515600" cy="1325563"/>
          </a:xfrm>
        </p:spPr>
        <p:txBody>
          <a:bodyPr>
            <a:prstTxWarp prst="textWave1">
              <a:avLst/>
            </a:prstTxWarp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আজকের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পা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ঠ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ঃ 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ত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ে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জ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স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ক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র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য়</a:t>
            </a:r>
            <a:r>
              <a:rPr lang="as-IN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ত</a:t>
            </a:r>
            <a:r>
              <a:rPr lang="en-US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256600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190E-86BE-4501-8CD6-23F16C27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dirty="0" err="1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শিখনফল</a:t>
            </a:r>
            <a:endParaRPr lang="en-US" dirty="0">
              <a:ln w="38100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C0556-512F-4BFB-A05E-A62EA3BE8545}"/>
              </a:ext>
            </a:extLst>
          </p:cNvPr>
          <p:cNvSpPr txBox="1"/>
          <p:nvPr/>
        </p:nvSpPr>
        <p:spPr>
          <a:xfrm>
            <a:off x="976393" y="2774197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১। 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ত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ে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জ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স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ক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র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য়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ত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া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কি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তা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বলতে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পা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ড়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ব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ে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২। 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ত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ে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জ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স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ক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র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য় র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শ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্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ম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ি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র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ব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ৈশি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ষ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্ট্য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কি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কি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তা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ব্যাখ্যা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করতে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        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পারব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ে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৩।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এর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সুফল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ও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কুফল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জ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া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ন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তে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পা</a:t>
            </a:r>
            <a:r>
              <a:rPr lang="as-IN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র</a:t>
            </a:r>
            <a:r>
              <a:rPr lang="en-US" sz="4000" dirty="0" err="1">
                <a:latin typeface="NikoshGrameem" panose="02000000000000000000" pitchFamily="2" charset="0"/>
                <a:cs typeface="NikoshGrameem" panose="02000000000000000000" pitchFamily="2" charset="0"/>
              </a:rPr>
              <a:t>বে</a:t>
            </a:r>
            <a:r>
              <a:rPr lang="en-US" sz="4000" dirty="0">
                <a:latin typeface="NikoshGrameem" panose="02000000000000000000" pitchFamily="2" charset="0"/>
                <a:cs typeface="NikoshGrameem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9122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55F3B-E284-470C-A048-C109B8EA6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64" y="0"/>
            <a:ext cx="7752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1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5035-E600-45DE-9716-1473AC6A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70" y="365125"/>
            <a:ext cx="10515600" cy="6268150"/>
          </a:xfrm>
        </p:spPr>
        <p:txBody>
          <a:bodyPr>
            <a:normAutofit/>
          </a:bodyPr>
          <a:lstStyle/>
          <a:p>
            <a:pPr algn="just"/>
            <a:r>
              <a:rPr lang="as-IN" sz="4000" b="1" dirty="0">
                <a:latin typeface="NorsundaMJ" panose="00000400000000000000" pitchFamily="2" charset="0"/>
                <a:cs typeface="NikoshGrameem" panose="02000000000000000000" pitchFamily="2" charset="0"/>
              </a:rPr>
              <a:t>তেজস্ক্রিয়তা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divwm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weÁvbx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nbwi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eK‡ij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 1896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mv‡j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†`L‡Z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cvb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†h,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BD‡iwbqvg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avZzi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wbDwK¬qvm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†_‡K ¯^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Ztù‚Z©fv‡e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we‡kl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†f`bkw³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m¤úbœ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wewKiY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AweiZ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wbM©Z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nq|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eK‡ij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AviI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jÿ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K‡ib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, †h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gŠj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†_‡K GB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wewKiY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wbM©Z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nq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Zv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GKwU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m¤ú~Y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©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bZzb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gŠ‡j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iƒcvšÍwiZ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nq|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GwU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GKwU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wbDK¬xq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NUbv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| GB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wewKiY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ZRw¯Œq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iwk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¥ 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bv‡g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cwiwPZ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|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Kv‡bv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gŠj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†_‡K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ZRw¯Œq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KYv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ev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iwk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¥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wbM©g‡bi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NUbv‡K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ZRw¯ŒqZv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e‡j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|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ZRw¯Œq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†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gŠj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Avjdv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,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weUv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I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Mvgv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bv‡g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wZb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ai‡bi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kw³kvjx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iwk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¥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wbM©gb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 </a:t>
            </a:r>
            <a:r>
              <a:rPr lang="en-US" sz="4000" b="1" dirty="0" err="1">
                <a:latin typeface="NorsundaMJ" panose="00000400000000000000" pitchFamily="2" charset="0"/>
                <a:cs typeface="NorsundaMJ" panose="00000400000000000000" pitchFamily="2" charset="0"/>
              </a:rPr>
              <a:t>K‡i</a:t>
            </a:r>
            <a:r>
              <a:rPr lang="en-US" sz="4000" b="1" dirty="0">
                <a:latin typeface="NorsundaMJ" panose="00000400000000000000" pitchFamily="2" charset="0"/>
                <a:cs typeface="NorsundaMJ" panose="00000400000000000000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331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709</Words>
  <Application>Microsoft Office PowerPoint</Application>
  <PresentationFormat>Widescreen</PresentationFormat>
  <Paragraphs>54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ChandrabatiMJ</vt:lpstr>
      <vt:lpstr>NikoshBAN</vt:lpstr>
      <vt:lpstr>NikoshGrameem</vt:lpstr>
      <vt:lpstr>NikoshLight</vt:lpstr>
      <vt:lpstr>NorsundaMJ</vt:lpstr>
      <vt:lpstr>Office Theme</vt:lpstr>
      <vt:lpstr>PowerPoint Presentation</vt:lpstr>
      <vt:lpstr>PowerPoint Presentation</vt:lpstr>
      <vt:lpstr>PowerPoint Presentation</vt:lpstr>
      <vt:lpstr>PowerPoint Presentation</vt:lpstr>
      <vt:lpstr>চিত্রগুলো লক্ষ্য কর </vt:lpstr>
      <vt:lpstr>আজকের পাঠঃ তেজস্ক্রিয়তা </vt:lpstr>
      <vt:lpstr>শিখনফল</vt:lpstr>
      <vt:lpstr>PowerPoint Presentation</vt:lpstr>
      <vt:lpstr>তেজস্ক্রিয়তা divwm weÁvbx †nbwi †eK‡ij  1896 mv‡j †`L‡Z cvb †h, BD‡iwbqvg avZzi wbDwK¬qvm †_‡K ¯^Ztù‚Z©fv‡e we‡kl †f`bkw³ m¤úbœ wewKiY AweiZ wbM©Z nq| †eK‡ij AviI jÿ K‡ib, †h †gŠj †_‡K GB wewKiY wbM©Z nq Zv GKwU m¤ú~Y© bZzb †gŠ‡j iƒcvšÍwiZ nq| GwU GKwU wbDK¬xq NUbv| GB wewKiY †ZRw¯Œq iwk¥  bv‡g cwiwPZ | †Kv‡bv †gŠj †_‡K †ZRw¯Œq KYv ev iwk¥ wbM©g‡bi NUbv‡K †ZRw¯ŒqZv  e‡j| †ZRw¯Œq †gŠj Avjdv, weUv I Mvgv bv‡g wZb ai‡bi kw³kvjx iwk¥ wbM©gb K‡i|</vt:lpstr>
      <vt:lpstr>PowerPoint Presentation</vt:lpstr>
      <vt:lpstr>PowerPoint Presentation</vt:lpstr>
      <vt:lpstr>আলফা কনা </vt:lpstr>
      <vt:lpstr>গামা রশ্মী </vt:lpstr>
      <vt:lpstr>PowerPoint Presentation</vt:lpstr>
      <vt:lpstr>দলীয়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39</cp:revision>
  <dcterms:created xsi:type="dcterms:W3CDTF">2021-01-29T01:36:25Z</dcterms:created>
  <dcterms:modified xsi:type="dcterms:W3CDTF">2021-02-04T15:33:21Z</dcterms:modified>
</cp:coreProperties>
</file>