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A2847-2350-49F6-913E-26220ACCF3C8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7C5BA1D1-61F2-4F61-A8E9-94E4D66D909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7D701B3-A974-4ACC-84FE-89664AC2C783}" type="parTrans" cxnId="{2ED698EA-0C73-49BE-93F5-9173CDEEDAAE}">
      <dgm:prSet/>
      <dgm:spPr/>
      <dgm:t>
        <a:bodyPr/>
        <a:lstStyle/>
        <a:p>
          <a:endParaRPr lang="en-US"/>
        </a:p>
      </dgm:t>
    </dgm:pt>
    <dgm:pt modelId="{17DB3216-8298-40BA-949F-C69817A6A649}" type="sibTrans" cxnId="{2ED698EA-0C73-49BE-93F5-9173CDEEDAAE}">
      <dgm:prSet/>
      <dgm:spPr/>
      <dgm:t>
        <a:bodyPr/>
        <a:lstStyle/>
        <a:p>
          <a:endParaRPr lang="en-US"/>
        </a:p>
      </dgm:t>
    </dgm:pt>
    <dgm:pt modelId="{AC47D430-A032-4573-B175-7CF6788A4ED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55D55CE-8430-4261-B96F-779E70CCAEFF}" type="parTrans" cxnId="{3759883C-5850-4F3E-92A4-8D4214747F5B}">
      <dgm:prSet/>
      <dgm:spPr/>
      <dgm:t>
        <a:bodyPr/>
        <a:lstStyle/>
        <a:p>
          <a:endParaRPr lang="en-US"/>
        </a:p>
      </dgm:t>
    </dgm:pt>
    <dgm:pt modelId="{D629878F-D205-47A8-AA03-5D3C2E1383CA}" type="sibTrans" cxnId="{3759883C-5850-4F3E-92A4-8D4214747F5B}">
      <dgm:prSet/>
      <dgm:spPr/>
      <dgm:t>
        <a:bodyPr/>
        <a:lstStyle/>
        <a:p>
          <a:endParaRPr lang="en-US"/>
        </a:p>
      </dgm:t>
    </dgm:pt>
    <dgm:pt modelId="{9D80FE1E-247E-4F31-B2E2-30B0EC82C53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4BD7FF-3785-4F27-98E5-A0553DFA8914}" type="parTrans" cxnId="{22FA481D-FE28-4E1F-BC3D-E6A95B287BA6}">
      <dgm:prSet/>
      <dgm:spPr/>
      <dgm:t>
        <a:bodyPr/>
        <a:lstStyle/>
        <a:p>
          <a:endParaRPr lang="en-US"/>
        </a:p>
      </dgm:t>
    </dgm:pt>
    <dgm:pt modelId="{183FC91D-8CBC-4266-A81B-4C9D56C63E8D}" type="sibTrans" cxnId="{22FA481D-FE28-4E1F-BC3D-E6A95B287BA6}">
      <dgm:prSet/>
      <dgm:spPr/>
      <dgm:t>
        <a:bodyPr/>
        <a:lstStyle/>
        <a:p>
          <a:endParaRPr lang="en-US"/>
        </a:p>
      </dgm:t>
    </dgm:pt>
    <dgm:pt modelId="{E4A04D68-81D5-474B-B8CC-5DD6C2F07B46}" type="pres">
      <dgm:prSet presAssocID="{3C8A2847-2350-49F6-913E-26220ACCF3C8}" presName="compositeShape" presStyleCnt="0">
        <dgm:presLayoutVars>
          <dgm:dir/>
          <dgm:resizeHandles/>
        </dgm:presLayoutVars>
      </dgm:prSet>
      <dgm:spPr/>
    </dgm:pt>
    <dgm:pt modelId="{E72992D2-9C1C-4599-ACBC-481B79EA4110}" type="pres">
      <dgm:prSet presAssocID="{3C8A2847-2350-49F6-913E-26220ACCF3C8}" presName="pyramid" presStyleLbl="node1" presStyleIdx="0" presStyleCnt="1"/>
      <dgm:spPr/>
    </dgm:pt>
    <dgm:pt modelId="{93DA65BD-CB6F-4583-9461-7116903A39C4}" type="pres">
      <dgm:prSet presAssocID="{3C8A2847-2350-49F6-913E-26220ACCF3C8}" presName="theList" presStyleCnt="0"/>
      <dgm:spPr/>
    </dgm:pt>
    <dgm:pt modelId="{BE1F2E4C-3D6D-43A9-A897-796817254BE4}" type="pres">
      <dgm:prSet presAssocID="{7C5BA1D1-61F2-4F61-A8E9-94E4D66D9098}" presName="aNode" presStyleLbl="fgAcc1" presStyleIdx="0" presStyleCnt="3" custLinFactNeighborX="2055" custLinFactNeighborY="7445">
        <dgm:presLayoutVars>
          <dgm:bulletEnabled val="1"/>
        </dgm:presLayoutVars>
      </dgm:prSet>
      <dgm:spPr/>
    </dgm:pt>
    <dgm:pt modelId="{99DCE813-C051-4877-9139-A70F80CC5636}" type="pres">
      <dgm:prSet presAssocID="{7C5BA1D1-61F2-4F61-A8E9-94E4D66D9098}" presName="aSpace" presStyleCnt="0"/>
      <dgm:spPr/>
    </dgm:pt>
    <dgm:pt modelId="{56156F18-D06C-4AB9-9B9A-0AC161E292F6}" type="pres">
      <dgm:prSet presAssocID="{AC47D430-A032-4573-B175-7CF6788A4ED5}" presName="aNode" presStyleLbl="fgAcc1" presStyleIdx="1" presStyleCnt="3">
        <dgm:presLayoutVars>
          <dgm:bulletEnabled val="1"/>
        </dgm:presLayoutVars>
      </dgm:prSet>
      <dgm:spPr/>
    </dgm:pt>
    <dgm:pt modelId="{863D89BA-4B0B-47ED-9FB6-B53D4B518212}" type="pres">
      <dgm:prSet presAssocID="{AC47D430-A032-4573-B175-7CF6788A4ED5}" presName="aSpace" presStyleCnt="0"/>
      <dgm:spPr/>
    </dgm:pt>
    <dgm:pt modelId="{BB69807A-3DE2-44D4-B0E3-440E7361ECF8}" type="pres">
      <dgm:prSet presAssocID="{9D80FE1E-247E-4F31-B2E2-30B0EC82C536}" presName="aNode" presStyleLbl="fgAcc1" presStyleIdx="2" presStyleCnt="3">
        <dgm:presLayoutVars>
          <dgm:bulletEnabled val="1"/>
        </dgm:presLayoutVars>
      </dgm:prSet>
      <dgm:spPr/>
    </dgm:pt>
    <dgm:pt modelId="{A1FB3286-FA68-4A42-B68E-B029BE8D4D01}" type="pres">
      <dgm:prSet presAssocID="{9D80FE1E-247E-4F31-B2E2-30B0EC82C536}" presName="aSpace" presStyleCnt="0"/>
      <dgm:spPr/>
    </dgm:pt>
  </dgm:ptLst>
  <dgm:cxnLst>
    <dgm:cxn modelId="{09D691BA-5664-4A9E-9B23-D55C330596AE}" type="presOf" srcId="{7C5BA1D1-61F2-4F61-A8E9-94E4D66D9098}" destId="{BE1F2E4C-3D6D-43A9-A897-796817254BE4}" srcOrd="0" destOrd="0" presId="urn:microsoft.com/office/officeart/2005/8/layout/pyramid2"/>
    <dgm:cxn modelId="{8E27EFD3-2D6C-425B-901D-ACAE5FA7735B}" type="presOf" srcId="{AC47D430-A032-4573-B175-7CF6788A4ED5}" destId="{56156F18-D06C-4AB9-9B9A-0AC161E292F6}" srcOrd="0" destOrd="0" presId="urn:microsoft.com/office/officeart/2005/8/layout/pyramid2"/>
    <dgm:cxn modelId="{22FA481D-FE28-4E1F-BC3D-E6A95B287BA6}" srcId="{3C8A2847-2350-49F6-913E-26220ACCF3C8}" destId="{9D80FE1E-247E-4F31-B2E2-30B0EC82C536}" srcOrd="2" destOrd="0" parTransId="{424BD7FF-3785-4F27-98E5-A0553DFA8914}" sibTransId="{183FC91D-8CBC-4266-A81B-4C9D56C63E8D}"/>
    <dgm:cxn modelId="{DBFD450D-514B-42B0-94E8-C026D2EECA7F}" type="presOf" srcId="{3C8A2847-2350-49F6-913E-26220ACCF3C8}" destId="{E4A04D68-81D5-474B-B8CC-5DD6C2F07B46}" srcOrd="0" destOrd="0" presId="urn:microsoft.com/office/officeart/2005/8/layout/pyramid2"/>
    <dgm:cxn modelId="{2ED698EA-0C73-49BE-93F5-9173CDEEDAAE}" srcId="{3C8A2847-2350-49F6-913E-26220ACCF3C8}" destId="{7C5BA1D1-61F2-4F61-A8E9-94E4D66D9098}" srcOrd="0" destOrd="0" parTransId="{D7D701B3-A974-4ACC-84FE-89664AC2C783}" sibTransId="{17DB3216-8298-40BA-949F-C69817A6A649}"/>
    <dgm:cxn modelId="{3759883C-5850-4F3E-92A4-8D4214747F5B}" srcId="{3C8A2847-2350-49F6-913E-26220ACCF3C8}" destId="{AC47D430-A032-4573-B175-7CF6788A4ED5}" srcOrd="1" destOrd="0" parTransId="{855D55CE-8430-4261-B96F-779E70CCAEFF}" sibTransId="{D629878F-D205-47A8-AA03-5D3C2E1383CA}"/>
    <dgm:cxn modelId="{8C95A07D-D7E6-4246-BE29-F46E90ACAF8A}" type="presOf" srcId="{9D80FE1E-247E-4F31-B2E2-30B0EC82C536}" destId="{BB69807A-3DE2-44D4-B0E3-440E7361ECF8}" srcOrd="0" destOrd="0" presId="urn:microsoft.com/office/officeart/2005/8/layout/pyramid2"/>
    <dgm:cxn modelId="{568A5BC6-C808-4BD8-8FDE-558462CBE6F1}" type="presParOf" srcId="{E4A04D68-81D5-474B-B8CC-5DD6C2F07B46}" destId="{E72992D2-9C1C-4599-ACBC-481B79EA4110}" srcOrd="0" destOrd="0" presId="urn:microsoft.com/office/officeart/2005/8/layout/pyramid2"/>
    <dgm:cxn modelId="{81445F7B-D278-443B-BB74-0648C1D16370}" type="presParOf" srcId="{E4A04D68-81D5-474B-B8CC-5DD6C2F07B46}" destId="{93DA65BD-CB6F-4583-9461-7116903A39C4}" srcOrd="1" destOrd="0" presId="urn:microsoft.com/office/officeart/2005/8/layout/pyramid2"/>
    <dgm:cxn modelId="{A9DB7878-0877-4E8D-83C8-8143ACD45D7D}" type="presParOf" srcId="{93DA65BD-CB6F-4583-9461-7116903A39C4}" destId="{BE1F2E4C-3D6D-43A9-A897-796817254BE4}" srcOrd="0" destOrd="0" presId="urn:microsoft.com/office/officeart/2005/8/layout/pyramid2"/>
    <dgm:cxn modelId="{21D1D51C-0331-4130-94AC-3048306400D8}" type="presParOf" srcId="{93DA65BD-CB6F-4583-9461-7116903A39C4}" destId="{99DCE813-C051-4877-9139-A70F80CC5636}" srcOrd="1" destOrd="0" presId="urn:microsoft.com/office/officeart/2005/8/layout/pyramid2"/>
    <dgm:cxn modelId="{8DEA5752-BE0A-486A-B2D9-F9742F2DF1F6}" type="presParOf" srcId="{93DA65BD-CB6F-4583-9461-7116903A39C4}" destId="{56156F18-D06C-4AB9-9B9A-0AC161E292F6}" srcOrd="2" destOrd="0" presId="urn:microsoft.com/office/officeart/2005/8/layout/pyramid2"/>
    <dgm:cxn modelId="{B4B7947A-72B8-493F-8AD4-4539F51FB1D7}" type="presParOf" srcId="{93DA65BD-CB6F-4583-9461-7116903A39C4}" destId="{863D89BA-4B0B-47ED-9FB6-B53D4B518212}" srcOrd="3" destOrd="0" presId="urn:microsoft.com/office/officeart/2005/8/layout/pyramid2"/>
    <dgm:cxn modelId="{6284372C-2A5D-438F-8B13-A201D2DC9944}" type="presParOf" srcId="{93DA65BD-CB6F-4583-9461-7116903A39C4}" destId="{BB69807A-3DE2-44D4-B0E3-440E7361ECF8}" srcOrd="4" destOrd="0" presId="urn:microsoft.com/office/officeart/2005/8/layout/pyramid2"/>
    <dgm:cxn modelId="{7DF81076-A42F-4CE1-8423-7D55B383A5FE}" type="presParOf" srcId="{93DA65BD-CB6F-4583-9461-7116903A39C4}" destId="{A1FB3286-FA68-4A42-B68E-B029BE8D4D01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164F5-1957-4258-B640-65091D4C8F9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B845E2-5C5B-479C-893C-82834C3BF25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ভেলা</a:t>
          </a:r>
          <a:endParaRPr lang="en-US" dirty="0">
            <a:solidFill>
              <a:schemeClr val="tx1"/>
            </a:solidFill>
          </a:endParaRPr>
        </a:p>
      </dgm:t>
    </dgm:pt>
    <dgm:pt modelId="{E93F1E24-93B4-4FA3-AF2C-8093EB5EE745}" type="parTrans" cxnId="{E64D5588-2523-4697-9B9F-4CBABB0A5839}">
      <dgm:prSet/>
      <dgm:spPr/>
      <dgm:t>
        <a:bodyPr/>
        <a:lstStyle/>
        <a:p>
          <a:endParaRPr lang="en-US"/>
        </a:p>
      </dgm:t>
    </dgm:pt>
    <dgm:pt modelId="{0533C576-9BBC-41CE-B085-06EE29A752C8}" type="sibTrans" cxnId="{E64D5588-2523-4697-9B9F-4CBABB0A5839}">
      <dgm:prSet/>
      <dgm:spPr/>
      <dgm:t>
        <a:bodyPr/>
        <a:lstStyle/>
        <a:p>
          <a:endParaRPr lang="en-US"/>
        </a:p>
      </dgm:t>
    </dgm:pt>
    <dgm:pt modelId="{7D9470B7-A9A1-4DC7-BB60-F0408DBC205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পালতোলা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নৌকা</a:t>
          </a:r>
          <a:endParaRPr lang="en-US" dirty="0">
            <a:solidFill>
              <a:schemeClr val="tx1"/>
            </a:solidFill>
          </a:endParaRPr>
        </a:p>
      </dgm:t>
    </dgm:pt>
    <dgm:pt modelId="{0F36F1B5-DDBF-43BE-9637-7859085D8EFC}" type="parTrans" cxnId="{3F08302B-99F5-4C71-89C1-172D46139CD5}">
      <dgm:prSet/>
      <dgm:spPr/>
      <dgm:t>
        <a:bodyPr/>
        <a:lstStyle/>
        <a:p>
          <a:endParaRPr lang="en-US"/>
        </a:p>
      </dgm:t>
    </dgm:pt>
    <dgm:pt modelId="{7F853863-253B-462B-AEAE-E83F3EC043B8}" type="sibTrans" cxnId="{3F08302B-99F5-4C71-89C1-172D46139CD5}">
      <dgm:prSet/>
      <dgm:spPr/>
      <dgm:t>
        <a:bodyPr/>
        <a:lstStyle/>
        <a:p>
          <a:endParaRPr lang="en-US"/>
        </a:p>
      </dgm:t>
    </dgm:pt>
    <dgm:pt modelId="{016D9445-B7B9-41BE-8B0C-F76AE580211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লঞ্চ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A6EC7EC-BA95-42EF-91DB-8E51894C72E0}" type="parTrans" cxnId="{9B0042A7-DBBA-4DFD-9098-FC713AB9CFEC}">
      <dgm:prSet/>
      <dgm:spPr/>
      <dgm:t>
        <a:bodyPr/>
        <a:lstStyle/>
        <a:p>
          <a:endParaRPr lang="en-US"/>
        </a:p>
      </dgm:t>
    </dgm:pt>
    <dgm:pt modelId="{415DAFCB-A0BE-46B4-B4A1-CD6CCFC772B0}" type="sibTrans" cxnId="{9B0042A7-DBBA-4DFD-9098-FC713AB9CFEC}">
      <dgm:prSet/>
      <dgm:spPr/>
      <dgm:t>
        <a:bodyPr/>
        <a:lstStyle/>
        <a:p>
          <a:endParaRPr lang="en-US"/>
        </a:p>
      </dgm:t>
    </dgm:pt>
    <dgm:pt modelId="{DEB1C26B-E89D-4B2F-B61E-161D1A9D9247}" type="pres">
      <dgm:prSet presAssocID="{B57164F5-1957-4258-B640-65091D4C8F9A}" presName="linear" presStyleCnt="0">
        <dgm:presLayoutVars>
          <dgm:dir/>
          <dgm:animLvl val="lvl"/>
          <dgm:resizeHandles val="exact"/>
        </dgm:presLayoutVars>
      </dgm:prSet>
      <dgm:spPr/>
    </dgm:pt>
    <dgm:pt modelId="{A650950F-4A52-4F86-9D78-49F0AD485C57}" type="pres">
      <dgm:prSet presAssocID="{86B845E2-5C5B-479C-893C-82834C3BF250}" presName="parentLin" presStyleCnt="0"/>
      <dgm:spPr/>
    </dgm:pt>
    <dgm:pt modelId="{7743B4D4-0BDD-484A-805B-4D06CEB37BE6}" type="pres">
      <dgm:prSet presAssocID="{86B845E2-5C5B-479C-893C-82834C3BF250}" presName="parentLeftMargin" presStyleLbl="node1" presStyleIdx="0" presStyleCnt="3"/>
      <dgm:spPr/>
    </dgm:pt>
    <dgm:pt modelId="{CBCA9768-240D-454E-A9E2-CA23D0E49FC2}" type="pres">
      <dgm:prSet presAssocID="{86B845E2-5C5B-479C-893C-82834C3BF250}" presName="parentText" presStyleLbl="node1" presStyleIdx="0" presStyleCnt="3" custLinFactNeighborX="-3614" custLinFactNeighborY="-17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4EA40-3F69-4755-997A-F6F9C1F4F52E}" type="pres">
      <dgm:prSet presAssocID="{86B845E2-5C5B-479C-893C-82834C3BF250}" presName="negativeSpace" presStyleCnt="0"/>
      <dgm:spPr/>
    </dgm:pt>
    <dgm:pt modelId="{6C2FBA25-1FA3-4485-AC47-9BF2EF7BF891}" type="pres">
      <dgm:prSet presAssocID="{86B845E2-5C5B-479C-893C-82834C3BF250}" presName="childText" presStyleLbl="conFgAcc1" presStyleIdx="0" presStyleCnt="3" custLinFactNeighborX="-3614" custLinFactNeighborY="-73758">
        <dgm:presLayoutVars>
          <dgm:bulletEnabled val="1"/>
        </dgm:presLayoutVars>
      </dgm:prSet>
      <dgm:spPr/>
    </dgm:pt>
    <dgm:pt modelId="{D42FB76A-A6D4-4BB7-BF66-C1AA4359B28B}" type="pres">
      <dgm:prSet presAssocID="{0533C576-9BBC-41CE-B085-06EE29A752C8}" presName="spaceBetweenRectangles" presStyleCnt="0"/>
      <dgm:spPr/>
    </dgm:pt>
    <dgm:pt modelId="{140F9B43-8188-4985-A50F-788EB42D0F5F}" type="pres">
      <dgm:prSet presAssocID="{7D9470B7-A9A1-4DC7-BB60-F0408DBC2052}" presName="parentLin" presStyleCnt="0"/>
      <dgm:spPr/>
    </dgm:pt>
    <dgm:pt modelId="{6AA4CFCE-0CC9-439B-A900-0DBDE75A47B9}" type="pres">
      <dgm:prSet presAssocID="{7D9470B7-A9A1-4DC7-BB60-F0408DBC2052}" presName="parentLeftMargin" presStyleLbl="node1" presStyleIdx="0" presStyleCnt="3"/>
      <dgm:spPr/>
    </dgm:pt>
    <dgm:pt modelId="{5BD9DC09-165C-491F-99EF-6F0854E4A898}" type="pres">
      <dgm:prSet presAssocID="{7D9470B7-A9A1-4DC7-BB60-F0408DBC2052}" presName="parentText" presStyleLbl="node1" presStyleIdx="1" presStyleCnt="3" custLinFactNeighborX="-3614" custLinFactNeighborY="-24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91E92-C4D4-4EF3-99EB-D38C30BBEE86}" type="pres">
      <dgm:prSet presAssocID="{7D9470B7-A9A1-4DC7-BB60-F0408DBC2052}" presName="negativeSpace" presStyleCnt="0"/>
      <dgm:spPr/>
    </dgm:pt>
    <dgm:pt modelId="{8B8CEB02-22BC-42AB-BC1D-2F316270AD22}" type="pres">
      <dgm:prSet presAssocID="{7D9470B7-A9A1-4DC7-BB60-F0408DBC2052}" presName="childText" presStyleLbl="conFgAcc1" presStyleIdx="1" presStyleCnt="3">
        <dgm:presLayoutVars>
          <dgm:bulletEnabled val="1"/>
        </dgm:presLayoutVars>
      </dgm:prSet>
      <dgm:spPr/>
    </dgm:pt>
    <dgm:pt modelId="{B9D60D61-3CFD-4DD7-9ACF-878437739B0C}" type="pres">
      <dgm:prSet presAssocID="{7F853863-253B-462B-AEAE-E83F3EC043B8}" presName="spaceBetweenRectangles" presStyleCnt="0"/>
      <dgm:spPr/>
    </dgm:pt>
    <dgm:pt modelId="{E7D2A93D-6349-4DE2-8B7C-CC2930F573C0}" type="pres">
      <dgm:prSet presAssocID="{016D9445-B7B9-41BE-8B0C-F76AE580211D}" presName="parentLin" presStyleCnt="0"/>
      <dgm:spPr/>
    </dgm:pt>
    <dgm:pt modelId="{931932DC-8A10-4FD3-9055-DA3C30026F44}" type="pres">
      <dgm:prSet presAssocID="{016D9445-B7B9-41BE-8B0C-F76AE580211D}" presName="parentLeftMargin" presStyleLbl="node1" presStyleIdx="1" presStyleCnt="3"/>
      <dgm:spPr/>
    </dgm:pt>
    <dgm:pt modelId="{A18E7D99-5A2A-44C0-AF18-B8DF3CB46948}" type="pres">
      <dgm:prSet presAssocID="{016D9445-B7B9-41BE-8B0C-F76AE580211D}" presName="parentText" presStyleLbl="node1" presStyleIdx="2" presStyleCnt="3" custLinFactNeighborX="20482" custLinFactNeighborY="6441">
        <dgm:presLayoutVars>
          <dgm:chMax val="0"/>
          <dgm:bulletEnabled val="1"/>
        </dgm:presLayoutVars>
      </dgm:prSet>
      <dgm:spPr/>
    </dgm:pt>
    <dgm:pt modelId="{28373BB7-E711-4067-AD3B-A5ADF7657F58}" type="pres">
      <dgm:prSet presAssocID="{016D9445-B7B9-41BE-8B0C-F76AE580211D}" presName="negativeSpace" presStyleCnt="0"/>
      <dgm:spPr/>
    </dgm:pt>
    <dgm:pt modelId="{A9F89D7E-94B3-4A54-BBCD-4B0DE2F534C3}" type="pres">
      <dgm:prSet presAssocID="{016D9445-B7B9-41BE-8B0C-F76AE58021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4127E1-8B2C-426E-ACBA-82EF42508C3E}" type="presOf" srcId="{86B845E2-5C5B-479C-893C-82834C3BF250}" destId="{7743B4D4-0BDD-484A-805B-4D06CEB37BE6}" srcOrd="0" destOrd="0" presId="urn:microsoft.com/office/officeart/2005/8/layout/list1"/>
    <dgm:cxn modelId="{C6301EA0-C2DE-4A1B-97B1-359137945438}" type="presOf" srcId="{B57164F5-1957-4258-B640-65091D4C8F9A}" destId="{DEB1C26B-E89D-4B2F-B61E-161D1A9D9247}" srcOrd="0" destOrd="0" presId="urn:microsoft.com/office/officeart/2005/8/layout/list1"/>
    <dgm:cxn modelId="{E7C7F9DC-AF0F-422B-A2F4-B622B31119A9}" type="presOf" srcId="{016D9445-B7B9-41BE-8B0C-F76AE580211D}" destId="{931932DC-8A10-4FD3-9055-DA3C30026F44}" srcOrd="0" destOrd="0" presId="urn:microsoft.com/office/officeart/2005/8/layout/list1"/>
    <dgm:cxn modelId="{E64D5588-2523-4697-9B9F-4CBABB0A5839}" srcId="{B57164F5-1957-4258-B640-65091D4C8F9A}" destId="{86B845E2-5C5B-479C-893C-82834C3BF250}" srcOrd="0" destOrd="0" parTransId="{E93F1E24-93B4-4FA3-AF2C-8093EB5EE745}" sibTransId="{0533C576-9BBC-41CE-B085-06EE29A752C8}"/>
    <dgm:cxn modelId="{86622AE7-FB49-408D-AE4D-1E2E204C8661}" type="presOf" srcId="{7D9470B7-A9A1-4DC7-BB60-F0408DBC2052}" destId="{6AA4CFCE-0CC9-439B-A900-0DBDE75A47B9}" srcOrd="0" destOrd="0" presId="urn:microsoft.com/office/officeart/2005/8/layout/list1"/>
    <dgm:cxn modelId="{8DF926BF-CF8F-46AE-9B2C-F1F8EF138FE1}" type="presOf" srcId="{86B845E2-5C5B-479C-893C-82834C3BF250}" destId="{CBCA9768-240D-454E-A9E2-CA23D0E49FC2}" srcOrd="1" destOrd="0" presId="urn:microsoft.com/office/officeart/2005/8/layout/list1"/>
    <dgm:cxn modelId="{3F08302B-99F5-4C71-89C1-172D46139CD5}" srcId="{B57164F5-1957-4258-B640-65091D4C8F9A}" destId="{7D9470B7-A9A1-4DC7-BB60-F0408DBC2052}" srcOrd="1" destOrd="0" parTransId="{0F36F1B5-DDBF-43BE-9637-7859085D8EFC}" sibTransId="{7F853863-253B-462B-AEAE-E83F3EC043B8}"/>
    <dgm:cxn modelId="{CA5D2B1D-8A2C-4539-86E2-E43B12213C37}" type="presOf" srcId="{7D9470B7-A9A1-4DC7-BB60-F0408DBC2052}" destId="{5BD9DC09-165C-491F-99EF-6F0854E4A898}" srcOrd="1" destOrd="0" presId="urn:microsoft.com/office/officeart/2005/8/layout/list1"/>
    <dgm:cxn modelId="{D9F38454-A5FA-400F-B68A-A1AB39F9070F}" type="presOf" srcId="{016D9445-B7B9-41BE-8B0C-F76AE580211D}" destId="{A18E7D99-5A2A-44C0-AF18-B8DF3CB46948}" srcOrd="1" destOrd="0" presId="urn:microsoft.com/office/officeart/2005/8/layout/list1"/>
    <dgm:cxn modelId="{9B0042A7-DBBA-4DFD-9098-FC713AB9CFEC}" srcId="{B57164F5-1957-4258-B640-65091D4C8F9A}" destId="{016D9445-B7B9-41BE-8B0C-F76AE580211D}" srcOrd="2" destOrd="0" parTransId="{1A6EC7EC-BA95-42EF-91DB-8E51894C72E0}" sibTransId="{415DAFCB-A0BE-46B4-B4A1-CD6CCFC772B0}"/>
    <dgm:cxn modelId="{2EA03257-A577-496F-B986-3247406C32BA}" type="presParOf" srcId="{DEB1C26B-E89D-4B2F-B61E-161D1A9D9247}" destId="{A650950F-4A52-4F86-9D78-49F0AD485C57}" srcOrd="0" destOrd="0" presId="urn:microsoft.com/office/officeart/2005/8/layout/list1"/>
    <dgm:cxn modelId="{4D57D5AC-BDD8-47E7-A93F-47787FDDE234}" type="presParOf" srcId="{A650950F-4A52-4F86-9D78-49F0AD485C57}" destId="{7743B4D4-0BDD-484A-805B-4D06CEB37BE6}" srcOrd="0" destOrd="0" presId="urn:microsoft.com/office/officeart/2005/8/layout/list1"/>
    <dgm:cxn modelId="{AD30C442-B610-4778-8D59-ED56DAFCE7E1}" type="presParOf" srcId="{A650950F-4A52-4F86-9D78-49F0AD485C57}" destId="{CBCA9768-240D-454E-A9E2-CA23D0E49FC2}" srcOrd="1" destOrd="0" presId="urn:microsoft.com/office/officeart/2005/8/layout/list1"/>
    <dgm:cxn modelId="{BC0B82F0-9A90-4EF6-826C-609AFE5E0D5F}" type="presParOf" srcId="{DEB1C26B-E89D-4B2F-B61E-161D1A9D9247}" destId="{8D04EA40-3F69-4755-997A-F6F9C1F4F52E}" srcOrd="1" destOrd="0" presId="urn:microsoft.com/office/officeart/2005/8/layout/list1"/>
    <dgm:cxn modelId="{63CBDBBB-6785-4F4C-BD24-49A61DF80B20}" type="presParOf" srcId="{DEB1C26B-E89D-4B2F-B61E-161D1A9D9247}" destId="{6C2FBA25-1FA3-4485-AC47-9BF2EF7BF891}" srcOrd="2" destOrd="0" presId="urn:microsoft.com/office/officeart/2005/8/layout/list1"/>
    <dgm:cxn modelId="{D1018116-8E2C-484D-9AFA-2285AF93B4E9}" type="presParOf" srcId="{DEB1C26B-E89D-4B2F-B61E-161D1A9D9247}" destId="{D42FB76A-A6D4-4BB7-BF66-C1AA4359B28B}" srcOrd="3" destOrd="0" presId="urn:microsoft.com/office/officeart/2005/8/layout/list1"/>
    <dgm:cxn modelId="{B0FBBC98-BE60-465B-A9B8-A116EB82DDB7}" type="presParOf" srcId="{DEB1C26B-E89D-4B2F-B61E-161D1A9D9247}" destId="{140F9B43-8188-4985-A50F-788EB42D0F5F}" srcOrd="4" destOrd="0" presId="urn:microsoft.com/office/officeart/2005/8/layout/list1"/>
    <dgm:cxn modelId="{A908E633-BE2F-4013-88E3-B38C0ACF897F}" type="presParOf" srcId="{140F9B43-8188-4985-A50F-788EB42D0F5F}" destId="{6AA4CFCE-0CC9-439B-A900-0DBDE75A47B9}" srcOrd="0" destOrd="0" presId="urn:microsoft.com/office/officeart/2005/8/layout/list1"/>
    <dgm:cxn modelId="{45132523-1BDC-485B-A199-270349F4D4AE}" type="presParOf" srcId="{140F9B43-8188-4985-A50F-788EB42D0F5F}" destId="{5BD9DC09-165C-491F-99EF-6F0854E4A898}" srcOrd="1" destOrd="0" presId="urn:microsoft.com/office/officeart/2005/8/layout/list1"/>
    <dgm:cxn modelId="{DB2BA71E-B844-4CCB-964E-3EE4B539D490}" type="presParOf" srcId="{DEB1C26B-E89D-4B2F-B61E-161D1A9D9247}" destId="{75E91E92-C4D4-4EF3-99EB-D38C30BBEE86}" srcOrd="5" destOrd="0" presId="urn:microsoft.com/office/officeart/2005/8/layout/list1"/>
    <dgm:cxn modelId="{A710CEF9-7453-4D90-8D30-E8A3DB70FFCD}" type="presParOf" srcId="{DEB1C26B-E89D-4B2F-B61E-161D1A9D9247}" destId="{8B8CEB02-22BC-42AB-BC1D-2F316270AD22}" srcOrd="6" destOrd="0" presId="urn:microsoft.com/office/officeart/2005/8/layout/list1"/>
    <dgm:cxn modelId="{CFCDE36C-F5FE-40D1-9318-E2AE67456F72}" type="presParOf" srcId="{DEB1C26B-E89D-4B2F-B61E-161D1A9D9247}" destId="{B9D60D61-3CFD-4DD7-9ACF-878437739B0C}" srcOrd="7" destOrd="0" presId="urn:microsoft.com/office/officeart/2005/8/layout/list1"/>
    <dgm:cxn modelId="{2E85AE8F-BD08-496E-81BB-D12CE2173133}" type="presParOf" srcId="{DEB1C26B-E89D-4B2F-B61E-161D1A9D9247}" destId="{E7D2A93D-6349-4DE2-8B7C-CC2930F573C0}" srcOrd="8" destOrd="0" presId="urn:microsoft.com/office/officeart/2005/8/layout/list1"/>
    <dgm:cxn modelId="{EBE903C2-3AC4-433C-ADD6-E5567A0D18BE}" type="presParOf" srcId="{E7D2A93D-6349-4DE2-8B7C-CC2930F573C0}" destId="{931932DC-8A10-4FD3-9055-DA3C30026F44}" srcOrd="0" destOrd="0" presId="urn:microsoft.com/office/officeart/2005/8/layout/list1"/>
    <dgm:cxn modelId="{177AB4AA-59CF-453D-B52E-6B406564FC12}" type="presParOf" srcId="{E7D2A93D-6349-4DE2-8B7C-CC2930F573C0}" destId="{A18E7D99-5A2A-44C0-AF18-B8DF3CB46948}" srcOrd="1" destOrd="0" presId="urn:microsoft.com/office/officeart/2005/8/layout/list1"/>
    <dgm:cxn modelId="{F00C597E-C435-4DFB-AE42-951F42C0EF0F}" type="presParOf" srcId="{DEB1C26B-E89D-4B2F-B61E-161D1A9D9247}" destId="{28373BB7-E711-4067-AD3B-A5ADF7657F58}" srcOrd="9" destOrd="0" presId="urn:microsoft.com/office/officeart/2005/8/layout/list1"/>
    <dgm:cxn modelId="{753FE355-B670-46F1-9745-3C67967916DC}" type="presParOf" srcId="{DEB1C26B-E89D-4B2F-B61E-161D1A9D9247}" destId="{A9F89D7E-94B3-4A54-BBCD-4B0DE2F534C3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503DC-BEB7-4892-9344-CC70DB98400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9FD412AE-53CA-4C67-B2DF-F48DC673721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উড়োজাহাজ</a:t>
          </a:r>
          <a:endParaRPr lang="en-US" dirty="0">
            <a:solidFill>
              <a:srgbClr val="FF0000"/>
            </a:solidFill>
          </a:endParaRPr>
        </a:p>
      </dgm:t>
    </dgm:pt>
    <dgm:pt modelId="{2A5FA59A-8B88-4737-B9CD-1514CAF1AB6B}" type="parTrans" cxnId="{F2EA47F2-124B-4925-85C5-F8C8842680F4}">
      <dgm:prSet/>
      <dgm:spPr/>
      <dgm:t>
        <a:bodyPr/>
        <a:lstStyle/>
        <a:p>
          <a:endParaRPr lang="en-US"/>
        </a:p>
      </dgm:t>
    </dgm:pt>
    <dgm:pt modelId="{0DF1B260-7186-460B-8FF3-179F86B13FC4}" type="sibTrans" cxnId="{F2EA47F2-124B-4925-85C5-F8C8842680F4}">
      <dgm:prSet/>
      <dgm:spPr/>
      <dgm:t>
        <a:bodyPr/>
        <a:lstStyle/>
        <a:p>
          <a:endParaRPr lang="en-US"/>
        </a:p>
      </dgm:t>
    </dgm:pt>
    <dgm:pt modelId="{D3C07F05-F800-4FF7-B4F8-185F2917440D}">
      <dgm:prSet phldrT="[Text]"/>
      <dgm:spPr/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হেলিকপ্টার</a:t>
          </a:r>
          <a:endParaRPr lang="en-US" dirty="0">
            <a:solidFill>
              <a:srgbClr val="7030A0"/>
            </a:solidFill>
          </a:endParaRPr>
        </a:p>
      </dgm:t>
    </dgm:pt>
    <dgm:pt modelId="{8D86C249-CDAB-4EAD-92A3-C8E0E15FE778}" type="parTrans" cxnId="{11148979-4CA1-4C12-BEE3-5655C6D5ECEB}">
      <dgm:prSet/>
      <dgm:spPr/>
      <dgm:t>
        <a:bodyPr/>
        <a:lstStyle/>
        <a:p>
          <a:endParaRPr lang="en-US"/>
        </a:p>
      </dgm:t>
    </dgm:pt>
    <dgm:pt modelId="{986340F2-E74D-447E-B3D4-EA85D61EE22C}" type="sibTrans" cxnId="{11148979-4CA1-4C12-BEE3-5655C6D5ECEB}">
      <dgm:prSet/>
      <dgm:spPr/>
      <dgm:t>
        <a:bodyPr/>
        <a:lstStyle/>
        <a:p>
          <a:endParaRPr lang="en-US"/>
        </a:p>
      </dgm:t>
    </dgm:pt>
    <dgm:pt modelId="{0E3585F8-1E6C-4941-8597-67472A1731C1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মহাকাশযান</a:t>
          </a:r>
          <a:endParaRPr lang="en-US" dirty="0">
            <a:solidFill>
              <a:srgbClr val="FF0000"/>
            </a:solidFill>
          </a:endParaRPr>
        </a:p>
      </dgm:t>
    </dgm:pt>
    <dgm:pt modelId="{CB2C6032-540C-4F72-BE13-834373756FCA}" type="parTrans" cxnId="{D8D8FE3E-6230-4645-AAD3-2D6AC6B98508}">
      <dgm:prSet/>
      <dgm:spPr/>
      <dgm:t>
        <a:bodyPr/>
        <a:lstStyle/>
        <a:p>
          <a:endParaRPr lang="en-US"/>
        </a:p>
      </dgm:t>
    </dgm:pt>
    <dgm:pt modelId="{1D7958B6-1F22-4103-9057-529DD9D8C968}" type="sibTrans" cxnId="{D8D8FE3E-6230-4645-AAD3-2D6AC6B98508}">
      <dgm:prSet/>
      <dgm:spPr/>
      <dgm:t>
        <a:bodyPr/>
        <a:lstStyle/>
        <a:p>
          <a:endParaRPr lang="en-US"/>
        </a:p>
      </dgm:t>
    </dgm:pt>
    <dgm:pt modelId="{4FE1F153-58B7-4C01-AC28-E06D55F7BE94}" type="pres">
      <dgm:prSet presAssocID="{3CD503DC-BEB7-4892-9344-CC70DB984004}" presName="linearFlow" presStyleCnt="0">
        <dgm:presLayoutVars>
          <dgm:dir/>
          <dgm:resizeHandles val="exact"/>
        </dgm:presLayoutVars>
      </dgm:prSet>
      <dgm:spPr/>
    </dgm:pt>
    <dgm:pt modelId="{C892A18B-EC64-492C-8763-C15CCC5D17E8}" type="pres">
      <dgm:prSet presAssocID="{9FD412AE-53CA-4C67-B2DF-F48DC673721D}" presName="composite" presStyleCnt="0"/>
      <dgm:spPr/>
    </dgm:pt>
    <dgm:pt modelId="{3241CEE8-AC86-4A24-A922-67AE39B2B9DD}" type="pres">
      <dgm:prSet presAssocID="{9FD412AE-53CA-4C67-B2DF-F48DC673721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F8DF5F-7C5B-47C8-96A0-A470D5139879}" type="pres">
      <dgm:prSet presAssocID="{9FD412AE-53CA-4C67-B2DF-F48DC673721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29C5C-BA00-412A-85D0-CBB554A3E903}" type="pres">
      <dgm:prSet presAssocID="{0DF1B260-7186-460B-8FF3-179F86B13FC4}" presName="spacing" presStyleCnt="0"/>
      <dgm:spPr/>
    </dgm:pt>
    <dgm:pt modelId="{DA7BA3D4-1B4D-46C7-8B81-EC83EE55AC06}" type="pres">
      <dgm:prSet presAssocID="{D3C07F05-F800-4FF7-B4F8-185F2917440D}" presName="composite" presStyleCnt="0"/>
      <dgm:spPr/>
    </dgm:pt>
    <dgm:pt modelId="{19E948CE-DE11-4092-A547-6102C25C5F19}" type="pres">
      <dgm:prSet presAssocID="{D3C07F05-F800-4FF7-B4F8-185F2917440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3F8C1C-B6B1-4CE8-8BBC-3BD6E89B923F}" type="pres">
      <dgm:prSet presAssocID="{D3C07F05-F800-4FF7-B4F8-185F2917440D}" presName="txShp" presStyleLbl="node1" presStyleIdx="1" presStyleCnt="3">
        <dgm:presLayoutVars>
          <dgm:bulletEnabled val="1"/>
        </dgm:presLayoutVars>
      </dgm:prSet>
      <dgm:spPr/>
    </dgm:pt>
    <dgm:pt modelId="{7B96A8DE-462B-47C1-BF07-ABC2E772FEB4}" type="pres">
      <dgm:prSet presAssocID="{986340F2-E74D-447E-B3D4-EA85D61EE22C}" presName="spacing" presStyleCnt="0"/>
      <dgm:spPr/>
    </dgm:pt>
    <dgm:pt modelId="{6C94620A-9E6F-4483-BD44-61D81747B3B3}" type="pres">
      <dgm:prSet presAssocID="{0E3585F8-1E6C-4941-8597-67472A1731C1}" presName="composite" presStyleCnt="0"/>
      <dgm:spPr/>
    </dgm:pt>
    <dgm:pt modelId="{A526E43D-AED1-455F-BA2C-E5B7584D2AD1}" type="pres">
      <dgm:prSet presAssocID="{0E3585F8-1E6C-4941-8597-67472A1731C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E0A7F1-23F1-4F17-8898-60CDC86D06EF}" type="pres">
      <dgm:prSet presAssocID="{0E3585F8-1E6C-4941-8597-67472A1731C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58B6DA3-1A66-4C6D-8106-F6F6D16BF6DC}" type="presOf" srcId="{9FD412AE-53CA-4C67-B2DF-F48DC673721D}" destId="{B9F8DF5F-7C5B-47C8-96A0-A470D5139879}" srcOrd="0" destOrd="0" presId="urn:microsoft.com/office/officeart/2005/8/layout/vList3"/>
    <dgm:cxn modelId="{F2EA47F2-124B-4925-85C5-F8C8842680F4}" srcId="{3CD503DC-BEB7-4892-9344-CC70DB984004}" destId="{9FD412AE-53CA-4C67-B2DF-F48DC673721D}" srcOrd="0" destOrd="0" parTransId="{2A5FA59A-8B88-4737-B9CD-1514CAF1AB6B}" sibTransId="{0DF1B260-7186-460B-8FF3-179F86B13FC4}"/>
    <dgm:cxn modelId="{3E422BBD-785E-47EE-83E7-FAB962FE4F75}" type="presOf" srcId="{0E3585F8-1E6C-4941-8597-67472A1731C1}" destId="{29E0A7F1-23F1-4F17-8898-60CDC86D06EF}" srcOrd="0" destOrd="0" presId="urn:microsoft.com/office/officeart/2005/8/layout/vList3"/>
    <dgm:cxn modelId="{E883E6D3-7112-4B4D-98E6-C05790A08553}" type="presOf" srcId="{3CD503DC-BEB7-4892-9344-CC70DB984004}" destId="{4FE1F153-58B7-4C01-AC28-E06D55F7BE94}" srcOrd="0" destOrd="0" presId="urn:microsoft.com/office/officeart/2005/8/layout/vList3"/>
    <dgm:cxn modelId="{ABE78A11-1C3E-446A-BD66-7D5C1034D012}" type="presOf" srcId="{D3C07F05-F800-4FF7-B4F8-185F2917440D}" destId="{A33F8C1C-B6B1-4CE8-8BBC-3BD6E89B923F}" srcOrd="0" destOrd="0" presId="urn:microsoft.com/office/officeart/2005/8/layout/vList3"/>
    <dgm:cxn modelId="{D8D8FE3E-6230-4645-AAD3-2D6AC6B98508}" srcId="{3CD503DC-BEB7-4892-9344-CC70DB984004}" destId="{0E3585F8-1E6C-4941-8597-67472A1731C1}" srcOrd="2" destOrd="0" parTransId="{CB2C6032-540C-4F72-BE13-834373756FCA}" sibTransId="{1D7958B6-1F22-4103-9057-529DD9D8C968}"/>
    <dgm:cxn modelId="{11148979-4CA1-4C12-BEE3-5655C6D5ECEB}" srcId="{3CD503DC-BEB7-4892-9344-CC70DB984004}" destId="{D3C07F05-F800-4FF7-B4F8-185F2917440D}" srcOrd="1" destOrd="0" parTransId="{8D86C249-CDAB-4EAD-92A3-C8E0E15FE778}" sibTransId="{986340F2-E74D-447E-B3D4-EA85D61EE22C}"/>
    <dgm:cxn modelId="{520F89A3-850D-471A-B09A-477E65416E01}" type="presParOf" srcId="{4FE1F153-58B7-4C01-AC28-E06D55F7BE94}" destId="{C892A18B-EC64-492C-8763-C15CCC5D17E8}" srcOrd="0" destOrd="0" presId="urn:microsoft.com/office/officeart/2005/8/layout/vList3"/>
    <dgm:cxn modelId="{88866DE5-1DD6-4785-B7C0-FC0B75E2382E}" type="presParOf" srcId="{C892A18B-EC64-492C-8763-C15CCC5D17E8}" destId="{3241CEE8-AC86-4A24-A922-67AE39B2B9DD}" srcOrd="0" destOrd="0" presId="urn:microsoft.com/office/officeart/2005/8/layout/vList3"/>
    <dgm:cxn modelId="{78A0F133-1E53-49D4-8633-42430BDFFE65}" type="presParOf" srcId="{C892A18B-EC64-492C-8763-C15CCC5D17E8}" destId="{B9F8DF5F-7C5B-47C8-96A0-A470D5139879}" srcOrd="1" destOrd="0" presId="urn:microsoft.com/office/officeart/2005/8/layout/vList3"/>
    <dgm:cxn modelId="{058F2BCB-C58E-432F-843E-14A8F80DF534}" type="presParOf" srcId="{4FE1F153-58B7-4C01-AC28-E06D55F7BE94}" destId="{F5E29C5C-BA00-412A-85D0-CBB554A3E903}" srcOrd="1" destOrd="0" presId="urn:microsoft.com/office/officeart/2005/8/layout/vList3"/>
    <dgm:cxn modelId="{59F9038B-6870-4A14-A9F7-D5D7D0C56390}" type="presParOf" srcId="{4FE1F153-58B7-4C01-AC28-E06D55F7BE94}" destId="{DA7BA3D4-1B4D-46C7-8B81-EC83EE55AC06}" srcOrd="2" destOrd="0" presId="urn:microsoft.com/office/officeart/2005/8/layout/vList3"/>
    <dgm:cxn modelId="{6E0D1BA1-7CFA-4904-B9D2-E3AD0E0926D7}" type="presParOf" srcId="{DA7BA3D4-1B4D-46C7-8B81-EC83EE55AC06}" destId="{19E948CE-DE11-4092-A547-6102C25C5F19}" srcOrd="0" destOrd="0" presId="urn:microsoft.com/office/officeart/2005/8/layout/vList3"/>
    <dgm:cxn modelId="{3485515F-62BC-4714-995A-406533452EF5}" type="presParOf" srcId="{DA7BA3D4-1B4D-46C7-8B81-EC83EE55AC06}" destId="{A33F8C1C-B6B1-4CE8-8BBC-3BD6E89B923F}" srcOrd="1" destOrd="0" presId="urn:microsoft.com/office/officeart/2005/8/layout/vList3"/>
    <dgm:cxn modelId="{5F358777-52AA-4018-9508-1EAC2D191D23}" type="presParOf" srcId="{4FE1F153-58B7-4C01-AC28-E06D55F7BE94}" destId="{7B96A8DE-462B-47C1-BF07-ABC2E772FEB4}" srcOrd="3" destOrd="0" presId="urn:microsoft.com/office/officeart/2005/8/layout/vList3"/>
    <dgm:cxn modelId="{6AB0C9A5-E91E-4E2A-82F4-5202322F4645}" type="presParOf" srcId="{4FE1F153-58B7-4C01-AC28-E06D55F7BE94}" destId="{6C94620A-9E6F-4483-BD44-61D81747B3B3}" srcOrd="4" destOrd="0" presId="urn:microsoft.com/office/officeart/2005/8/layout/vList3"/>
    <dgm:cxn modelId="{173A7839-47AF-4CA7-8F8C-4DDB4D1B3858}" type="presParOf" srcId="{6C94620A-9E6F-4483-BD44-61D81747B3B3}" destId="{A526E43D-AED1-455F-BA2C-E5B7584D2AD1}" srcOrd="0" destOrd="0" presId="urn:microsoft.com/office/officeart/2005/8/layout/vList3"/>
    <dgm:cxn modelId="{6350EAA0-0B16-4F5A-9082-7EF5967D6B6B}" type="presParOf" srcId="{6C94620A-9E6F-4483-BD44-61D81747B3B3}" destId="{29E0A7F1-23F1-4F17-8898-60CDC86D06EF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8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6" name="Group 25"/>
          <p:cNvGrpSpPr/>
          <p:nvPr/>
        </p:nvGrpSpPr>
        <p:grpSpPr>
          <a:xfrm>
            <a:off x="304800" y="152400"/>
            <a:ext cx="8534400" cy="2286000"/>
            <a:chOff x="304800" y="152400"/>
            <a:chExt cx="8534400" cy="2286000"/>
          </a:xfrm>
        </p:grpSpPr>
        <p:sp>
          <p:nvSpPr>
            <p:cNvPr id="5" name="Minus 4"/>
            <p:cNvSpPr/>
            <p:nvPr/>
          </p:nvSpPr>
          <p:spPr>
            <a:xfrm>
              <a:off x="304800" y="152400"/>
              <a:ext cx="8534400" cy="914400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71600" y="1143000"/>
              <a:ext cx="1447800" cy="1295400"/>
              <a:chOff x="2133600" y="1371600"/>
              <a:chExt cx="1447800" cy="1295400"/>
            </a:xfrm>
          </p:grpSpPr>
          <p:sp>
            <p:nvSpPr>
              <p:cNvPr id="6" name="Regular Pentagon 5"/>
              <p:cNvSpPr/>
              <p:nvPr/>
            </p:nvSpPr>
            <p:spPr>
              <a:xfrm>
                <a:off x="2133600" y="1371600"/>
                <a:ext cx="1447800" cy="1295400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438400" y="175260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4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0400" y="1143000"/>
              <a:ext cx="1447800" cy="1295400"/>
              <a:chOff x="2438400" y="3200400"/>
              <a:chExt cx="1447800" cy="1295400"/>
            </a:xfrm>
          </p:grpSpPr>
          <p:sp>
            <p:nvSpPr>
              <p:cNvPr id="7" name="Regular Pentagon 6"/>
              <p:cNvSpPr/>
              <p:nvPr/>
            </p:nvSpPr>
            <p:spPr>
              <a:xfrm>
                <a:off x="2438400" y="3200400"/>
                <a:ext cx="1447800" cy="1295400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19400" y="3657600"/>
                <a:ext cx="685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029200" y="1143000"/>
              <a:ext cx="1524000" cy="1295400"/>
              <a:chOff x="2743200" y="3581400"/>
              <a:chExt cx="1524000" cy="1295400"/>
            </a:xfrm>
          </p:grpSpPr>
          <p:sp>
            <p:nvSpPr>
              <p:cNvPr id="8" name="Regular Pentagon 7"/>
              <p:cNvSpPr/>
              <p:nvPr/>
            </p:nvSpPr>
            <p:spPr>
              <a:xfrm>
                <a:off x="2743200" y="3581400"/>
                <a:ext cx="1524000" cy="1295400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24200" y="40386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705600" y="1143000"/>
              <a:ext cx="1524000" cy="1295400"/>
              <a:chOff x="3276600" y="3886200"/>
              <a:chExt cx="1524000" cy="1295400"/>
            </a:xfrm>
          </p:grpSpPr>
          <p:sp>
            <p:nvSpPr>
              <p:cNvPr id="9" name="Regular Pentagon 8"/>
              <p:cNvSpPr/>
              <p:nvPr/>
            </p:nvSpPr>
            <p:spPr>
              <a:xfrm>
                <a:off x="3276600" y="3886200"/>
                <a:ext cx="1524000" cy="1295400"/>
              </a:xfrm>
              <a:prstGeom prst="pent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4343400"/>
                <a:ext cx="76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rot="5400000">
              <a:off x="1829594" y="9136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658394" y="9136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7239794" y="9136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>
              <a:off x="5563394" y="9136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 descr="unname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19400"/>
            <a:ext cx="4343400" cy="2219325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50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447800"/>
            <a:ext cx="2971800" cy="1143000"/>
            <a:chOff x="3200400" y="1295400"/>
            <a:chExt cx="2971800" cy="1143000"/>
          </a:xfrm>
        </p:grpSpPr>
        <p:sp>
          <p:nvSpPr>
            <p:cNvPr id="5" name="Down Arrow Callout 4"/>
            <p:cNvSpPr/>
            <p:nvPr/>
          </p:nvSpPr>
          <p:spPr>
            <a:xfrm>
              <a:off x="3200400" y="1295400"/>
              <a:ext cx="2971800" cy="11430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13716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স্থলপথ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229019_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47800"/>
            <a:ext cx="2660709" cy="156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t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447800"/>
            <a:ext cx="22860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hora-201910041520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667000"/>
            <a:ext cx="2842846" cy="1478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43000" y="4038600"/>
            <a:ext cx="1981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2004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মোটরগাড়ি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32004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419600"/>
            <a:ext cx="7620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মালামাল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572000"/>
            <a:ext cx="73914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আবিষ্করের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সহসাই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267200"/>
            <a:ext cx="693420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আবিস্কারের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457200"/>
            <a:ext cx="297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জলপথ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l-tola-Boar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47800"/>
            <a:ext cx="2743200" cy="2028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unnamed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25336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3733800"/>
            <a:ext cx="1981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2590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পালতোলা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xresdefault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447800"/>
            <a:ext cx="2946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236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19600"/>
            <a:ext cx="8382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পালতোলা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স্পিডবোট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2667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22048kalerkanth889-2019-07-2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3124200" cy="1886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24000"/>
            <a:ext cx="2619375" cy="1905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5747175_4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524000"/>
            <a:ext cx="2495550" cy="1905000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3733800"/>
            <a:ext cx="205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733800"/>
            <a:ext cx="2209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হেলিকপ্টার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657600"/>
            <a:ext cx="198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মহাকাশযান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648200"/>
            <a:ext cx="79248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হেলিকপ্টার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অল্পসময়ে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দূরদূরান্তে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মহাকাশযানের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33400"/>
            <a:ext cx="29718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স্থলপথ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752600"/>
          <a:ext cx="5943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2133600"/>
            <a:ext cx="2514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124200"/>
            <a:ext cx="2438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267200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রেলগাড়ি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3429000" y="2286000"/>
            <a:ext cx="5334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276600" y="3352800"/>
            <a:ext cx="5334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429000" y="4343400"/>
            <a:ext cx="533400" cy="6096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533400"/>
            <a:ext cx="27432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752600"/>
          <a:ext cx="63246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981200"/>
            <a:ext cx="1219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ভেলা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048000"/>
            <a:ext cx="1905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পালতোলানৌকা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800600"/>
            <a:ext cx="137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লঞ্চ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4191000" y="42672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4038600" y="16764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4114800" y="3048000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533400"/>
            <a:ext cx="2590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আকাশপথ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600200"/>
          <a:ext cx="70104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971800" y="457200"/>
            <a:ext cx="3048000" cy="1524000"/>
            <a:chOff x="2971800" y="457200"/>
            <a:chExt cx="3048000" cy="1524000"/>
          </a:xfrm>
        </p:grpSpPr>
        <p:sp>
          <p:nvSpPr>
            <p:cNvPr id="3" name="Flowchart: Sequential Access Storage 2"/>
            <p:cNvSpPr/>
            <p:nvPr/>
          </p:nvSpPr>
          <p:spPr>
            <a:xfrm>
              <a:off x="2971800" y="457200"/>
              <a:ext cx="3048000" cy="1524000"/>
            </a:xfrm>
            <a:prstGeom prst="flowChartMagneticTap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1400" y="9144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P8bDd4nO5oz7PIp56sEisanE1dz5EpseJZc4VbJK.jpeg"/>
          <p:cNvPicPr>
            <a:picLocks noChangeAspect="1"/>
          </p:cNvPicPr>
          <p:nvPr/>
        </p:nvPicPr>
        <p:blipFill>
          <a:blip r:embed="rId3"/>
          <a:srcRect l="7500" t="7143" r="32500"/>
          <a:stretch>
            <a:fillRect/>
          </a:stretch>
        </p:blipFill>
        <p:spPr>
          <a:xfrm>
            <a:off x="3200400" y="3429000"/>
            <a:ext cx="2514600" cy="204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2362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124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12_124806.jpg"/>
          <p:cNvPicPr>
            <a:picLocks noChangeAspect="1"/>
          </p:cNvPicPr>
          <p:nvPr/>
        </p:nvPicPr>
        <p:blipFill>
          <a:blip r:embed="rId3" cstate="print"/>
          <a:srcRect r="47917" b="11111"/>
          <a:stretch>
            <a:fillRect/>
          </a:stretch>
        </p:blipFill>
        <p:spPr>
          <a:xfrm>
            <a:off x="3429000" y="3200400"/>
            <a:ext cx="22860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স্থলপথ,জলপথ,আকাশপথে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609600"/>
            <a:ext cx="3124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381000"/>
            <a:ext cx="3048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57600"/>
            <a:ext cx="4114800" cy="2142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590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2895600" y="533400"/>
            <a:ext cx="4114800" cy="1219200"/>
            <a:chOff x="2895600" y="533400"/>
            <a:chExt cx="3657600" cy="1219200"/>
          </a:xfrm>
        </p:grpSpPr>
        <p:sp>
          <p:nvSpPr>
            <p:cNvPr id="3" name="Horizontal Scroll 2"/>
            <p:cNvSpPr/>
            <p:nvPr/>
          </p:nvSpPr>
          <p:spPr>
            <a:xfrm>
              <a:off x="2895600" y="533400"/>
              <a:ext cx="3657600" cy="1219200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4266" y="762000"/>
              <a:ext cx="3090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1944624" cy="2017776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971800" y="2209800"/>
            <a:ext cx="5791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  <a:endParaRPr lang="en-US" sz="2400" dirty="0">
              <a:solidFill>
                <a:srgbClr val="FF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36695-gold-plated-wooden-picture-frame-please-see-my-other-fr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2484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09800"/>
            <a:ext cx="4724400" cy="29432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0" y="381000"/>
            <a:ext cx="3886200" cy="1219200"/>
            <a:chOff x="3048000" y="609600"/>
            <a:chExt cx="3886200" cy="990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048000" y="609600"/>
              <a:ext cx="3886200" cy="990600"/>
            </a:xfrm>
            <a:prstGeom prst="flowChartPredefined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33800" y="762000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33600"/>
            <a:ext cx="2133834" cy="2727913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95600" y="198120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শিরোনাম:প্রযুক্তির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পাঠ্যাংশ:প্রযুক্তির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অধ্যায়:১০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৬৫-৬৭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533400"/>
            <a:ext cx="3505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10.1.1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3429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219200"/>
            <a:ext cx="8229600" cy="5257800"/>
            <a:chOff x="457200" y="1219200"/>
            <a:chExt cx="8229600" cy="5257800"/>
          </a:xfrm>
        </p:grpSpPr>
        <p:pic>
          <p:nvPicPr>
            <p:cNvPr id="5" name="Picture 4" descr="022048kalerkanth889-2019-07-22-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971800"/>
              <a:ext cx="2590800" cy="1564196"/>
            </a:xfrm>
            <a:prstGeom prst="rect">
              <a:avLst/>
            </a:prstGeom>
          </p:spPr>
        </p:pic>
        <p:pic>
          <p:nvPicPr>
            <p:cNvPr id="6" name="Picture 5" descr="229019_f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648200"/>
              <a:ext cx="2743200" cy="1800543"/>
            </a:xfrm>
            <a:prstGeom prst="rect">
              <a:avLst/>
            </a:prstGeom>
          </p:spPr>
        </p:pic>
        <p:pic>
          <p:nvPicPr>
            <p:cNvPr id="7" name="Picture 6" descr="download (2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0" y="1219200"/>
              <a:ext cx="2619375" cy="1676399"/>
            </a:xfrm>
            <a:prstGeom prst="rect">
              <a:avLst/>
            </a:prstGeom>
          </p:spPr>
        </p:pic>
        <p:pic>
          <p:nvPicPr>
            <p:cNvPr id="8" name="Picture 7" descr="পটুয়াখালীতে-যুক্ত-হয়েছে-বিলাসবহুল-লঞ্চ-সুন্দরবন-১৪-5e577ecadeae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4800600"/>
              <a:ext cx="2476500" cy="1676400"/>
            </a:xfrm>
            <a:prstGeom prst="rect">
              <a:avLst/>
            </a:prstGeom>
          </p:spPr>
        </p:pic>
        <p:pic>
          <p:nvPicPr>
            <p:cNvPr id="9" name="Picture 8" descr="Pal-tola-Board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895600"/>
              <a:ext cx="2667000" cy="1600200"/>
            </a:xfrm>
            <a:prstGeom prst="rect">
              <a:avLst/>
            </a:prstGeom>
          </p:spPr>
        </p:pic>
        <p:pic>
          <p:nvPicPr>
            <p:cNvPr id="10" name="Picture 9" descr="ghora-20191004152023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" y="1219200"/>
              <a:ext cx="2784231" cy="1600200"/>
            </a:xfrm>
            <a:prstGeom prst="rect">
              <a:avLst/>
            </a:prstGeom>
          </p:spPr>
        </p:pic>
        <p:pic>
          <p:nvPicPr>
            <p:cNvPr id="11" name="Picture 10" descr="train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2800" y="2971800"/>
              <a:ext cx="2438400" cy="1524000"/>
            </a:xfrm>
            <a:prstGeom prst="rect">
              <a:avLst/>
            </a:prstGeom>
          </p:spPr>
        </p:pic>
        <p:pic>
          <p:nvPicPr>
            <p:cNvPr id="12" name="Picture 11" descr="unnamed (9)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6600" y="1219200"/>
              <a:ext cx="2533650" cy="1600200"/>
            </a:xfrm>
            <a:prstGeom prst="rect">
              <a:avLst/>
            </a:prstGeom>
          </p:spPr>
        </p:pic>
        <p:pic>
          <p:nvPicPr>
            <p:cNvPr id="13" name="Picture 12" descr="15747175_40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52800" y="4800600"/>
              <a:ext cx="2590800" cy="16619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1981200" y="533400"/>
            <a:ext cx="5943600" cy="1066800"/>
            <a:chOff x="1981200" y="533400"/>
            <a:chExt cx="5943600" cy="1066800"/>
          </a:xfrm>
        </p:grpSpPr>
        <p:sp>
          <p:nvSpPr>
            <p:cNvPr id="3" name="Frame 2"/>
            <p:cNvSpPr/>
            <p:nvPr/>
          </p:nvSpPr>
          <p:spPr>
            <a:xfrm>
              <a:off x="2057400" y="533400"/>
              <a:ext cx="5791200" cy="1066800"/>
            </a:xfrm>
            <a:prstGeom prst="fram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685800"/>
              <a:ext cx="594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1981200"/>
            <a:ext cx="8229600" cy="4419600"/>
            <a:chOff x="457200" y="1981200"/>
            <a:chExt cx="8229600" cy="4419600"/>
          </a:xfrm>
        </p:grpSpPr>
        <p:sp>
          <p:nvSpPr>
            <p:cNvPr id="7" name="7-Point Star 6"/>
            <p:cNvSpPr/>
            <p:nvPr/>
          </p:nvSpPr>
          <p:spPr>
            <a:xfrm>
              <a:off x="457200" y="1981200"/>
              <a:ext cx="8229600" cy="4419600"/>
            </a:xfrm>
            <a:prstGeom prst="star7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8400" y="3048000"/>
              <a:ext cx="4267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উন্নয়ন</a:t>
              </a:r>
              <a:endPara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অধ্যায়:১০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1981200" y="3886200"/>
              <a:ext cx="978408" cy="484632"/>
            </a:xfrm>
            <a:prstGeom prst="notched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457200"/>
            <a:ext cx="2971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সবসময়ই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জীবনযাত্রাকে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647f4e8fe1a5f98dd70e016a26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6477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762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219200"/>
            <a:ext cx="3886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981200"/>
            <a:ext cx="1905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স্থলপথ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98120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981200"/>
            <a:ext cx="1828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আকাশপথ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971800" y="1676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1676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648994" y="1904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886200"/>
            <a:ext cx="8077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029200"/>
            <a:ext cx="182880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022048kalerkanth889-2019-07-2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867400"/>
            <a:ext cx="1752600" cy="78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download (2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53000"/>
            <a:ext cx="1462088" cy="972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পটুয়াখালীতে-যুক্ত-হয়েছে-বিলাসবহুল-লঞ্চ-সুন্দরবন-১৪-5e577ecadeae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5867400"/>
            <a:ext cx="1828800" cy="76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Pal-tola-Board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4953000"/>
            <a:ext cx="1622248" cy="92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tr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953000"/>
            <a:ext cx="1600200" cy="900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unnamed (9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5943600"/>
            <a:ext cx="2209799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ghora-201910041520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943600"/>
            <a:ext cx="19050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15747175_4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1400" y="4953000"/>
            <a:ext cx="1504950" cy="84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1219200" y="2667000"/>
            <a:ext cx="7010400" cy="1219200"/>
            <a:chOff x="1219200" y="2667000"/>
            <a:chExt cx="7010400" cy="1219200"/>
          </a:xfrm>
        </p:grpSpPr>
        <p:sp>
          <p:nvSpPr>
            <p:cNvPr id="28" name="Rectangle 27"/>
            <p:cNvSpPr/>
            <p:nvPr/>
          </p:nvSpPr>
          <p:spPr>
            <a:xfrm>
              <a:off x="1219200" y="2667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38600" y="2667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53200" y="2667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19200" y="3048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9200" y="3429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38600" y="30480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38600" y="35052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3200" y="31242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3581400"/>
              <a:ext cx="1676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125 -0.4833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0417 -0.49445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72848 -0.3819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4584 -0.354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6962 -0.3564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06 L 0.7375 -0.44606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25 -0.3666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1667 -0.4444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24271 -0.33959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289</TotalTime>
  <Words>409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87</cp:revision>
  <dcterms:created xsi:type="dcterms:W3CDTF">2006-08-16T00:00:00Z</dcterms:created>
  <dcterms:modified xsi:type="dcterms:W3CDTF">2021-02-05T05:04:20Z</dcterms:modified>
</cp:coreProperties>
</file>