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6"/>
  </p:notesMasterIdLst>
  <p:sldIdLst>
    <p:sldId id="339" r:id="rId2"/>
    <p:sldId id="357" r:id="rId3"/>
    <p:sldId id="335" r:id="rId4"/>
    <p:sldId id="307" r:id="rId5"/>
    <p:sldId id="368" r:id="rId6"/>
    <p:sldId id="358" r:id="rId7"/>
    <p:sldId id="342" r:id="rId8"/>
    <p:sldId id="343" r:id="rId9"/>
    <p:sldId id="367" r:id="rId10"/>
    <p:sldId id="366" r:id="rId11"/>
    <p:sldId id="365" r:id="rId12"/>
    <p:sldId id="364" r:id="rId13"/>
    <p:sldId id="338" r:id="rId14"/>
    <p:sldId id="35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E0F2"/>
    <a:srgbClr val="8841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bah uddin" userId="2e4b70dc7f241584" providerId="LiveId" clId="{42031A57-3B5B-4291-898D-0CFDEFE95E49}"/>
    <pc:docChg chg="undo custSel addSld delSld modSld">
      <pc:chgData name="misbah uddin" userId="2e4b70dc7f241584" providerId="LiveId" clId="{42031A57-3B5B-4291-898D-0CFDEFE95E49}" dt="2021-01-22T13:02:31.826" v="838" actId="1076"/>
      <pc:docMkLst>
        <pc:docMk/>
      </pc:docMkLst>
      <pc:sldChg chg="modSp">
        <pc:chgData name="misbah uddin" userId="2e4b70dc7f241584" providerId="LiveId" clId="{42031A57-3B5B-4291-898D-0CFDEFE95E49}" dt="2021-01-22T11:56:29.355" v="785" actId="14100"/>
        <pc:sldMkLst>
          <pc:docMk/>
          <pc:sldMk cId="0" sldId="306"/>
        </pc:sldMkLst>
        <pc:spChg chg="mod">
          <ac:chgData name="misbah uddin" userId="2e4b70dc7f241584" providerId="LiveId" clId="{42031A57-3B5B-4291-898D-0CFDEFE95E49}" dt="2021-01-22T11:56:29.355" v="785" actId="14100"/>
          <ac:spMkLst>
            <pc:docMk/>
            <pc:sldMk cId="0" sldId="306"/>
            <ac:spMk id="2" creationId="{00000000-0000-0000-0000-000000000000}"/>
          </ac:spMkLst>
        </pc:spChg>
      </pc:sldChg>
      <pc:sldChg chg="modSp">
        <pc:chgData name="misbah uddin" userId="2e4b70dc7f241584" providerId="LiveId" clId="{42031A57-3B5B-4291-898D-0CFDEFE95E49}" dt="2021-01-22T11:38:05.326" v="723" actId="20577"/>
        <pc:sldMkLst>
          <pc:docMk/>
          <pc:sldMk cId="0" sldId="307"/>
        </pc:sldMkLst>
        <pc:spChg chg="mod">
          <ac:chgData name="misbah uddin" userId="2e4b70dc7f241584" providerId="LiveId" clId="{42031A57-3B5B-4291-898D-0CFDEFE95E49}" dt="2021-01-22T11:38:05.326" v="723" actId="20577"/>
          <ac:spMkLst>
            <pc:docMk/>
            <pc:sldMk cId="0" sldId="307"/>
            <ac:spMk id="3" creationId="{00000000-0000-0000-0000-000000000000}"/>
          </ac:spMkLst>
        </pc:spChg>
      </pc:sldChg>
      <pc:sldChg chg="modSp modTransition modAnim">
        <pc:chgData name="misbah uddin" userId="2e4b70dc7f241584" providerId="LiveId" clId="{42031A57-3B5B-4291-898D-0CFDEFE95E49}" dt="2021-01-22T11:55:40.756" v="783" actId="20577"/>
        <pc:sldMkLst>
          <pc:docMk/>
          <pc:sldMk cId="0" sldId="335"/>
        </pc:sldMkLst>
        <pc:spChg chg="mod">
          <ac:chgData name="misbah uddin" userId="2e4b70dc7f241584" providerId="LiveId" clId="{42031A57-3B5B-4291-898D-0CFDEFE95E49}" dt="2021-01-22T11:34:55.521" v="713" actId="1076"/>
          <ac:spMkLst>
            <pc:docMk/>
            <pc:sldMk cId="0" sldId="335"/>
            <ac:spMk id="3" creationId="{00000000-0000-0000-0000-000000000000}"/>
          </ac:spMkLst>
        </pc:spChg>
        <pc:spChg chg="mod">
          <ac:chgData name="misbah uddin" userId="2e4b70dc7f241584" providerId="LiveId" clId="{42031A57-3B5B-4291-898D-0CFDEFE95E49}" dt="2021-01-22T11:55:40.756" v="783" actId="20577"/>
          <ac:spMkLst>
            <pc:docMk/>
            <pc:sldMk cId="0" sldId="335"/>
            <ac:spMk id="5" creationId="{00000000-0000-0000-0000-000000000000}"/>
          </ac:spMkLst>
        </pc:spChg>
      </pc:sldChg>
      <pc:sldChg chg="modSp">
        <pc:chgData name="misbah uddin" userId="2e4b70dc7f241584" providerId="LiveId" clId="{42031A57-3B5B-4291-898D-0CFDEFE95E49}" dt="2021-01-22T12:02:46.784" v="819" actId="27636"/>
        <pc:sldMkLst>
          <pc:docMk/>
          <pc:sldMk cId="0" sldId="338"/>
        </pc:sldMkLst>
        <pc:spChg chg="mod">
          <ac:chgData name="misbah uddin" userId="2e4b70dc7f241584" providerId="LiveId" clId="{42031A57-3B5B-4291-898D-0CFDEFE95E49}" dt="2021-01-22T12:02:46.784" v="819" actId="27636"/>
          <ac:spMkLst>
            <pc:docMk/>
            <pc:sldMk cId="0" sldId="338"/>
            <ac:spMk id="2" creationId="{00000000-0000-0000-0000-000000000000}"/>
          </ac:spMkLst>
        </pc:spChg>
        <pc:spChg chg="mod">
          <ac:chgData name="misbah uddin" userId="2e4b70dc7f241584" providerId="LiveId" clId="{42031A57-3B5B-4291-898D-0CFDEFE95E49}" dt="2021-01-22T11:32:45.878" v="699" actId="1076"/>
          <ac:spMkLst>
            <pc:docMk/>
            <pc:sldMk cId="0" sldId="338"/>
            <ac:spMk id="3" creationId="{00000000-0000-0000-0000-000000000000}"/>
          </ac:spMkLst>
        </pc:spChg>
        <pc:picChg chg="mod">
          <ac:chgData name="misbah uddin" userId="2e4b70dc7f241584" providerId="LiveId" clId="{42031A57-3B5B-4291-898D-0CFDEFE95E49}" dt="2021-01-22T11:33:24.094" v="702" actId="1440"/>
          <ac:picMkLst>
            <pc:docMk/>
            <pc:sldMk cId="0" sldId="338"/>
            <ac:picMk id="6" creationId="{00000000-0000-0000-0000-000000000000}"/>
          </ac:picMkLst>
        </pc:picChg>
      </pc:sldChg>
      <pc:sldChg chg="modTransition">
        <pc:chgData name="misbah uddin" userId="2e4b70dc7f241584" providerId="LiveId" clId="{42031A57-3B5B-4291-898D-0CFDEFE95E49}" dt="2021-01-22T11:54:52.550" v="770" actId="14100"/>
        <pc:sldMkLst>
          <pc:docMk/>
          <pc:sldMk cId="0" sldId="339"/>
        </pc:sldMkLst>
      </pc:sldChg>
      <pc:sldChg chg="modSp modTransition">
        <pc:chgData name="misbah uddin" userId="2e4b70dc7f241584" providerId="LiveId" clId="{42031A57-3B5B-4291-898D-0CFDEFE95E49}" dt="2021-01-22T11:56:17.069" v="784" actId="14100"/>
        <pc:sldMkLst>
          <pc:docMk/>
          <pc:sldMk cId="0" sldId="340"/>
        </pc:sldMkLst>
        <pc:spChg chg="mod">
          <ac:chgData name="misbah uddin" userId="2e4b70dc7f241584" providerId="LiveId" clId="{42031A57-3B5B-4291-898D-0CFDEFE95E49}" dt="2021-01-22T11:56:17.069" v="784" actId="14100"/>
          <ac:spMkLst>
            <pc:docMk/>
            <pc:sldMk cId="0" sldId="340"/>
            <ac:spMk id="2" creationId="{00000000-0000-0000-0000-000000000000}"/>
          </ac:spMkLst>
        </pc:spChg>
      </pc:sldChg>
      <pc:sldChg chg="addSp delSp modSp modAnim">
        <pc:chgData name="misbah uddin" userId="2e4b70dc7f241584" providerId="LiveId" clId="{42031A57-3B5B-4291-898D-0CFDEFE95E49}" dt="2021-01-22T11:57:22.628" v="792" actId="14100"/>
        <pc:sldMkLst>
          <pc:docMk/>
          <pc:sldMk cId="1649262463" sldId="342"/>
        </pc:sldMkLst>
        <pc:spChg chg="add del mod">
          <ac:chgData name="misbah uddin" userId="2e4b70dc7f241584" providerId="LiveId" clId="{42031A57-3B5B-4291-898D-0CFDEFE95E49}" dt="2021-01-22T11:57:06.589" v="788" actId="1076"/>
          <ac:spMkLst>
            <pc:docMk/>
            <pc:sldMk cId="1649262463" sldId="342"/>
            <ac:spMk id="2" creationId="{00000000-0000-0000-0000-000000000000}"/>
          </ac:spMkLst>
        </pc:spChg>
        <pc:spChg chg="mod">
          <ac:chgData name="misbah uddin" userId="2e4b70dc7f241584" providerId="LiveId" clId="{42031A57-3B5B-4291-898D-0CFDEFE95E49}" dt="2021-01-22T11:38:40.640" v="725" actId="14100"/>
          <ac:spMkLst>
            <pc:docMk/>
            <pc:sldMk cId="1649262463" sldId="342"/>
            <ac:spMk id="3" creationId="{00000000-0000-0000-0000-000000000000}"/>
          </ac:spMkLst>
        </pc:spChg>
        <pc:spChg chg="add mod">
          <ac:chgData name="misbah uddin" userId="2e4b70dc7f241584" providerId="LiveId" clId="{42031A57-3B5B-4291-898D-0CFDEFE95E49}" dt="2021-01-22T11:57:22.628" v="792" actId="14100"/>
          <ac:spMkLst>
            <pc:docMk/>
            <pc:sldMk cId="1649262463" sldId="342"/>
            <ac:spMk id="4" creationId="{1ED7FCC2-3713-4DEA-AFE2-7D0DE200EA84}"/>
          </ac:spMkLst>
        </pc:spChg>
      </pc:sldChg>
      <pc:sldChg chg="modSp">
        <pc:chgData name="misbah uddin" userId="2e4b70dc7f241584" providerId="LiveId" clId="{42031A57-3B5B-4291-898D-0CFDEFE95E49}" dt="2021-01-22T11:39:28.245" v="734" actId="20577"/>
        <pc:sldMkLst>
          <pc:docMk/>
          <pc:sldMk cId="1649262463" sldId="343"/>
        </pc:sldMkLst>
        <pc:spChg chg="mod">
          <ac:chgData name="misbah uddin" userId="2e4b70dc7f241584" providerId="LiveId" clId="{42031A57-3B5B-4291-898D-0CFDEFE95E49}" dt="2021-01-22T11:39:06.552" v="728" actId="20577"/>
          <ac:spMkLst>
            <pc:docMk/>
            <pc:sldMk cId="1649262463" sldId="343"/>
            <ac:spMk id="3" creationId="{00000000-0000-0000-0000-000000000000}"/>
          </ac:spMkLst>
        </pc:spChg>
        <pc:spChg chg="mod">
          <ac:chgData name="misbah uddin" userId="2e4b70dc7f241584" providerId="LiveId" clId="{42031A57-3B5B-4291-898D-0CFDEFE95E49}" dt="2021-01-22T11:39:28.245" v="734" actId="20577"/>
          <ac:spMkLst>
            <pc:docMk/>
            <pc:sldMk cId="1649262463" sldId="343"/>
            <ac:spMk id="4" creationId="{00000000-0000-0000-0000-000000000000}"/>
          </ac:spMkLst>
        </pc:spChg>
      </pc:sldChg>
      <pc:sldChg chg="modSp modTransition">
        <pc:chgData name="misbah uddin" userId="2e4b70dc7f241584" providerId="LiveId" clId="{42031A57-3B5B-4291-898D-0CFDEFE95E49}" dt="2021-01-22T11:58:17.805" v="814" actId="14100"/>
        <pc:sldMkLst>
          <pc:docMk/>
          <pc:sldMk cId="1649262463" sldId="344"/>
        </pc:sldMkLst>
        <pc:spChg chg="mod">
          <ac:chgData name="misbah uddin" userId="2e4b70dc7f241584" providerId="LiveId" clId="{42031A57-3B5B-4291-898D-0CFDEFE95E49}" dt="2021-01-22T11:39:13.427" v="729" actId="14100"/>
          <ac:spMkLst>
            <pc:docMk/>
            <pc:sldMk cId="1649262463" sldId="344"/>
            <ac:spMk id="3" creationId="{00000000-0000-0000-0000-000000000000}"/>
          </ac:spMkLst>
        </pc:spChg>
      </pc:sldChg>
      <pc:sldChg chg="modSp modTransition">
        <pc:chgData name="misbah uddin" userId="2e4b70dc7f241584" providerId="LiveId" clId="{42031A57-3B5B-4291-898D-0CFDEFE95E49}" dt="2021-01-22T11:48:03.366" v="756" actId="14100"/>
        <pc:sldMkLst>
          <pc:docMk/>
          <pc:sldMk cId="0" sldId="345"/>
        </pc:sldMkLst>
        <pc:spChg chg="mod">
          <ac:chgData name="misbah uddin" userId="2e4b70dc7f241584" providerId="LiveId" clId="{42031A57-3B5B-4291-898D-0CFDEFE95E49}" dt="2021-01-22T11:41:20.843" v="741" actId="1076"/>
          <ac:spMkLst>
            <pc:docMk/>
            <pc:sldMk cId="0" sldId="345"/>
            <ac:spMk id="3" creationId="{00000000-0000-0000-0000-000000000000}"/>
          </ac:spMkLst>
        </pc:spChg>
        <pc:spChg chg="mod">
          <ac:chgData name="misbah uddin" userId="2e4b70dc7f241584" providerId="LiveId" clId="{42031A57-3B5B-4291-898D-0CFDEFE95E49}" dt="2021-01-22T11:41:28.592" v="744" actId="1076"/>
          <ac:spMkLst>
            <pc:docMk/>
            <pc:sldMk cId="0" sldId="345"/>
            <ac:spMk id="5" creationId="{00000000-0000-0000-0000-000000000000}"/>
          </ac:spMkLst>
        </pc:spChg>
        <pc:picChg chg="mod">
          <ac:chgData name="misbah uddin" userId="2e4b70dc7f241584" providerId="LiveId" clId="{42031A57-3B5B-4291-898D-0CFDEFE95E49}" dt="2021-01-22T11:41:25.163" v="743" actId="1076"/>
          <ac:picMkLst>
            <pc:docMk/>
            <pc:sldMk cId="0" sldId="345"/>
            <ac:picMk id="2" creationId="{00000000-0000-0000-0000-000000000000}"/>
          </ac:picMkLst>
        </pc:picChg>
      </pc:sldChg>
      <pc:sldChg chg="modSp">
        <pc:chgData name="misbah uddin" userId="2e4b70dc7f241584" providerId="LiveId" clId="{42031A57-3B5B-4291-898D-0CFDEFE95E49}" dt="2021-01-22T12:03:32.964" v="825" actId="2711"/>
        <pc:sldMkLst>
          <pc:docMk/>
          <pc:sldMk cId="0" sldId="350"/>
        </pc:sldMkLst>
        <pc:spChg chg="mod">
          <ac:chgData name="misbah uddin" userId="2e4b70dc7f241584" providerId="LiveId" clId="{42031A57-3B5B-4291-898D-0CFDEFE95E49}" dt="2021-01-22T10:07:54.512" v="24" actId="14100"/>
          <ac:spMkLst>
            <pc:docMk/>
            <pc:sldMk cId="0" sldId="350"/>
            <ac:spMk id="2" creationId="{709EDEC8-6158-4124-8E5D-FCF40ED78553}"/>
          </ac:spMkLst>
        </pc:spChg>
        <pc:spChg chg="mod">
          <ac:chgData name="misbah uddin" userId="2e4b70dc7f241584" providerId="LiveId" clId="{42031A57-3B5B-4291-898D-0CFDEFE95E49}" dt="2021-01-22T12:03:32.964" v="825" actId="2711"/>
          <ac:spMkLst>
            <pc:docMk/>
            <pc:sldMk cId="0" sldId="350"/>
            <ac:spMk id="3" creationId="{00000000-0000-0000-0000-000000000000}"/>
          </ac:spMkLst>
        </pc:spChg>
        <pc:spChg chg="mod">
          <ac:chgData name="misbah uddin" userId="2e4b70dc7f241584" providerId="LiveId" clId="{42031A57-3B5B-4291-898D-0CFDEFE95E49}" dt="2021-01-22T12:03:25.242" v="824" actId="2711"/>
          <ac:spMkLst>
            <pc:docMk/>
            <pc:sldMk cId="0" sldId="350"/>
            <ac:spMk id="5" creationId="{74335B04-3366-482E-95D1-6A8E765D917E}"/>
          </ac:spMkLst>
        </pc:spChg>
      </pc:sldChg>
      <pc:sldChg chg="addSp delSp modSp modTransition modAnim">
        <pc:chgData name="misbah uddin" userId="2e4b70dc7f241584" providerId="LiveId" clId="{42031A57-3B5B-4291-898D-0CFDEFE95E49}" dt="2021-01-22T12:03:15.791" v="823" actId="14100"/>
        <pc:sldMkLst>
          <pc:docMk/>
          <pc:sldMk cId="1068053442" sldId="352"/>
        </pc:sldMkLst>
        <pc:spChg chg="mod">
          <ac:chgData name="misbah uddin" userId="2e4b70dc7f241584" providerId="LiveId" clId="{42031A57-3B5B-4291-898D-0CFDEFE95E49}" dt="2021-01-22T12:03:15.791" v="823" actId="14100"/>
          <ac:spMkLst>
            <pc:docMk/>
            <pc:sldMk cId="1068053442" sldId="352"/>
            <ac:spMk id="3" creationId="{00000000-0000-0000-0000-000000000000}"/>
          </ac:spMkLst>
        </pc:spChg>
        <pc:spChg chg="add del mod">
          <ac:chgData name="misbah uddin" userId="2e4b70dc7f241584" providerId="LiveId" clId="{42031A57-3B5B-4291-898D-0CFDEFE95E49}" dt="2021-01-22T12:02:19.940" v="817" actId="2711"/>
          <ac:spMkLst>
            <pc:docMk/>
            <pc:sldMk cId="1068053442" sldId="352"/>
            <ac:spMk id="5" creationId="{F8DD0BBB-508A-4919-9F47-1DD0EB9B822A}"/>
          </ac:spMkLst>
        </pc:spChg>
        <pc:spChg chg="add del mod">
          <ac:chgData name="misbah uddin" userId="2e4b70dc7f241584" providerId="LiveId" clId="{42031A57-3B5B-4291-898D-0CFDEFE95E49}" dt="2021-01-22T10:45:46.142" v="457" actId="14100"/>
          <ac:spMkLst>
            <pc:docMk/>
            <pc:sldMk cId="1068053442" sldId="352"/>
            <ac:spMk id="6" creationId="{63DDDF24-66EA-4BE3-AD3F-8407CEFEDF71}"/>
          </ac:spMkLst>
        </pc:spChg>
        <pc:spChg chg="add del mod">
          <ac:chgData name="misbah uddin" userId="2e4b70dc7f241584" providerId="LiveId" clId="{42031A57-3B5B-4291-898D-0CFDEFE95E49}" dt="2021-01-22T10:48:23.503" v="475" actId="14100"/>
          <ac:spMkLst>
            <pc:docMk/>
            <pc:sldMk cId="1068053442" sldId="352"/>
            <ac:spMk id="8" creationId="{88540DB6-293A-44C8-9722-FDF7F8C6A0B1}"/>
          </ac:spMkLst>
        </pc:spChg>
        <pc:picChg chg="mod">
          <ac:chgData name="misbah uddin" userId="2e4b70dc7f241584" providerId="LiveId" clId="{42031A57-3B5B-4291-898D-0CFDEFE95E49}" dt="2021-01-22T11:42:17.713" v="751" actId="688"/>
          <ac:picMkLst>
            <pc:docMk/>
            <pc:sldMk cId="1068053442" sldId="352"/>
            <ac:picMk id="2" creationId="{00000000-0000-0000-0000-000000000000}"/>
          </ac:picMkLst>
        </pc:picChg>
      </pc:sldChg>
      <pc:sldChg chg="modSp">
        <pc:chgData name="misbah uddin" userId="2e4b70dc7f241584" providerId="LiveId" clId="{42031A57-3B5B-4291-898D-0CFDEFE95E49}" dt="2021-01-22T11:52:31.127" v="765" actId="1440"/>
        <pc:sldMkLst>
          <pc:docMk/>
          <pc:sldMk cId="0" sldId="353"/>
        </pc:sldMkLst>
        <pc:picChg chg="mod">
          <ac:chgData name="misbah uddin" userId="2e4b70dc7f241584" providerId="LiveId" clId="{42031A57-3B5B-4291-898D-0CFDEFE95E49}" dt="2021-01-22T11:52:31.127" v="765" actId="1440"/>
          <ac:picMkLst>
            <pc:docMk/>
            <pc:sldMk cId="0" sldId="353"/>
            <ac:picMk id="3" creationId="{00000000-0000-0000-0000-000000000000}"/>
          </ac:picMkLst>
        </pc:picChg>
      </pc:sldChg>
      <pc:sldChg chg="del">
        <pc:chgData name="misbah uddin" userId="2e4b70dc7f241584" providerId="LiveId" clId="{42031A57-3B5B-4291-898D-0CFDEFE95E49}" dt="2021-01-22T10:02:19.874" v="0" actId="2696"/>
        <pc:sldMkLst>
          <pc:docMk/>
          <pc:sldMk cId="1151786703" sldId="356"/>
        </pc:sldMkLst>
      </pc:sldChg>
      <pc:sldChg chg="modSp modTransition">
        <pc:chgData name="misbah uddin" userId="2e4b70dc7f241584" providerId="LiveId" clId="{42031A57-3B5B-4291-898D-0CFDEFE95E49}" dt="2021-01-22T12:04:29.284" v="826" actId="2711"/>
        <pc:sldMkLst>
          <pc:docMk/>
          <pc:sldMk cId="1627206250" sldId="357"/>
        </pc:sldMkLst>
        <pc:spChg chg="mod">
          <ac:chgData name="misbah uddin" userId="2e4b70dc7f241584" providerId="LiveId" clId="{42031A57-3B5B-4291-898D-0CFDEFE95E49}" dt="2021-01-22T12:04:29.284" v="826" actId="2711"/>
          <ac:spMkLst>
            <pc:docMk/>
            <pc:sldMk cId="1627206250" sldId="357"/>
            <ac:spMk id="7" creationId="{00000000-0000-0000-0000-000000000000}"/>
          </ac:spMkLst>
        </pc:spChg>
      </pc:sldChg>
      <pc:sldChg chg="addSp delSp modSp add">
        <pc:chgData name="misbah uddin" userId="2e4b70dc7f241584" providerId="LiveId" clId="{42031A57-3B5B-4291-898D-0CFDEFE95E49}" dt="2021-01-22T13:02:31.826" v="838" actId="1076"/>
        <pc:sldMkLst>
          <pc:docMk/>
          <pc:sldMk cId="2935885467" sldId="358"/>
        </pc:sldMkLst>
        <pc:spChg chg="del">
          <ac:chgData name="misbah uddin" userId="2e4b70dc7f241584" providerId="LiveId" clId="{42031A57-3B5B-4291-898D-0CFDEFE95E49}" dt="2021-01-22T13:01:42.946" v="829"/>
          <ac:spMkLst>
            <pc:docMk/>
            <pc:sldMk cId="2935885467" sldId="358"/>
            <ac:spMk id="2" creationId="{090B64EB-1920-4F37-8C1A-FF67A581C6F8}"/>
          </ac:spMkLst>
        </pc:spChg>
        <pc:spChg chg="del">
          <ac:chgData name="misbah uddin" userId="2e4b70dc7f241584" providerId="LiveId" clId="{42031A57-3B5B-4291-898D-0CFDEFE95E49}" dt="2021-01-22T13:01:36.376" v="828" actId="931"/>
          <ac:spMkLst>
            <pc:docMk/>
            <pc:sldMk cId="2935885467" sldId="358"/>
            <ac:spMk id="3" creationId="{A5A97A3C-F12F-45A6-8282-C5933CE3548D}"/>
          </ac:spMkLst>
        </pc:spChg>
        <pc:picChg chg="add mod">
          <ac:chgData name="misbah uddin" userId="2e4b70dc7f241584" providerId="LiveId" clId="{42031A57-3B5B-4291-898D-0CFDEFE95E49}" dt="2021-01-22T13:02:31.826" v="838" actId="1076"/>
          <ac:picMkLst>
            <pc:docMk/>
            <pc:sldMk cId="2935885467" sldId="358"/>
            <ac:picMk id="5" creationId="{407AD3CB-43E4-44FE-B56F-B018F88D750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A2036-31A0-4180-AC21-F1CB5E5A41B1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D8E58-52C4-4401-87FD-E94477214D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84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D8E58-52C4-4401-87FD-E94477214DE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03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331E9-D733-4D7A-A7B2-9290D073C1A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83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331E9-D733-4D7A-A7B2-9290D073C1A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83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331E9-D733-4D7A-A7B2-9290D073C1A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77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331E9-D733-4D7A-A7B2-9290D073C1A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19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331E9-D733-4D7A-A7B2-9290D073C1A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38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331E9-D733-4D7A-A7B2-9290D073C1A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82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A0056-EB2F-4981-84E9-23C7C0B11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E2EA84-A049-4C4F-AB6A-7EF526A931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7F9D3-22F1-43A2-B9F5-760E43F2F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3C73-CD2D-47C7-A432-D7B778CA5FDD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E4F42-9213-4374-A852-4BDC07250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CDF29-ADBB-4FDD-A197-C021FABF3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7B21F-0A8E-4189-8887-68E08D414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3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65834-644E-4D2C-8D1D-AC284D1A0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32B2DD-BBB0-4156-8F7C-EC17F5D099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EBB4E-B397-4B13-98EE-701AAF502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3C73-CD2D-47C7-A432-D7B778CA5FDD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1E818-D839-4B81-9071-2533B7951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473D1-E0C1-4714-B230-A6C812F53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7B21F-0A8E-4189-8887-68E08D414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6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B9D0B4-1F7D-4565-BECF-2EC696C6A2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EF8567-3153-4C19-B334-F0AA241F9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63D6B-26B9-4837-9CA2-ABA443337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3C73-CD2D-47C7-A432-D7B778CA5FDD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4715A-16BB-4BCE-A4B0-1C34C212E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2C0C8-4E21-490E-8F39-BDAEC3CD7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7B21F-0A8E-4189-8887-68E08D414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3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0F3F8-AB5E-433A-B23F-E36FF8E3E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50E5C-FA97-48C4-A820-384825BE5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B5936-ED04-4FFB-82D2-A20BE7C18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3C73-CD2D-47C7-A432-D7B778CA5FDD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139EE-5122-434A-800C-9AD3867D8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C0949-3214-4607-AC28-0ADD5BEAE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7B21F-0A8E-4189-8887-68E08D414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74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3C630-C7EF-433C-97FB-76569FB84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BC4AF7-2AF5-4FCF-9B67-A668AAB80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564FB-D689-4308-88CF-9A3B5C677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3C73-CD2D-47C7-A432-D7B778CA5FDD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9F434-8574-4C26-BE57-1F01364AD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BE215-D11C-423C-ACA2-50CF4FCFF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7B21F-0A8E-4189-8887-68E08D414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0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2C149-4CF2-4736-901F-6A07DFB06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6859F-93EC-4065-9546-C9C229160D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579103-E610-41D1-A278-6A872788F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D86044-2E96-4EA9-AAED-F920FB360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3C73-CD2D-47C7-A432-D7B778CA5FDD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C943ED-57E4-404A-B76A-4616FC632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B31EDE-170F-4819-9AF1-875F9973F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7B21F-0A8E-4189-8887-68E08D414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09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BB376-7F28-4432-B344-537EA3896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1E9F0-2F2B-490B-9B67-D93A205C8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354E32-1AA7-4A7A-B95A-4F2F597743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92340C-9A0B-4F06-AE8C-8E6294F661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485CC5-24E5-4C62-BD09-901B70FD9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94541A-9777-4133-9521-5CB73357B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3C73-CD2D-47C7-A432-D7B778CA5FDD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AFE5B2-7CD5-44D3-84D1-53A73CD3F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6C5D2-8CC2-41CD-A366-84B594771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7B21F-0A8E-4189-8887-68E08D414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04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F7882-A1B4-440E-8FBD-8557AFF3C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2304A6-5495-44A1-ADE1-49C9628E8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3C73-CD2D-47C7-A432-D7B778CA5FDD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96DBCA-87F8-4526-8F19-3B7AB479E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15BC4B-E082-4D2F-907D-AE32C9371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7B21F-0A8E-4189-8887-68E08D414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2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11B5A3-93D8-4DF9-A70D-060F169DC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3C73-CD2D-47C7-A432-D7B778CA5FDD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0FC915-891C-4F13-89A3-AE7BA77D9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5F164-F6FF-41D7-AC49-128B65FDB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7B21F-0A8E-4189-8887-68E08D414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38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633D5-E1C8-49CF-B41E-8F046B16B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73E60-EB59-4BC2-9AE9-1D39D2BD5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E15B80-8A19-40E2-8261-0E1B7E716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ACF7D0-24E6-48B2-913E-1DB67DFCF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3C73-CD2D-47C7-A432-D7B778CA5FDD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BCF576-C5DD-4394-95E3-56A163975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026C7D-4060-4694-AFBF-4229C9848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7B21F-0A8E-4189-8887-68E08D414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9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C9A0D-BC6E-4B4F-8060-E3AD0815B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260657-CB20-4C4B-B2A5-49A29C97B3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A9D874-6B65-4435-A1BC-85E729C3FC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30C45-B28F-4C80-86E1-536B98DDA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3C73-CD2D-47C7-A432-D7B778CA5FDD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00D58B-4D6C-463C-9115-19065EEDA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6F448D-7047-4444-A098-2400054F9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7B21F-0A8E-4189-8887-68E08D414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42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1F4A44-26F1-400D-A380-233C3352D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52A70-55EA-48DA-8110-30BA44607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90579-C01A-4750-84AE-78FE19FC19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13C73-CD2D-47C7-A432-D7B778CA5FDD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68F60-BA97-4657-B72F-B83ADFE74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2D047-8DCB-4807-81B7-68F0DEAE1F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7B21F-0A8E-4189-8887-68E08D414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8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9" y="152400"/>
            <a:ext cx="8991600" cy="655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381000"/>
            <a:ext cx="601980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Concluding Sentence?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295400"/>
            <a:ext cx="8763000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is the last sentence in your paragraph. Here are a few DO's and DON'T's of conclusion sentences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Restate the topic sentence using synonyms.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Restate the topic sentence using a different kind of sentence.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Wrap up your paragraph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DON'T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Copy the exact wording of the topic sentence.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Include a new topic.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Focus on a small idea.</a:t>
            </a:r>
          </a:p>
        </p:txBody>
      </p:sp>
    </p:spTree>
    <p:extLst>
      <p:ext uri="{BB962C8B-B14F-4D97-AF65-F5344CB8AC3E}">
        <p14:creationId xmlns:p14="http://schemas.microsoft.com/office/powerpoint/2010/main" val="429454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457200"/>
            <a:ext cx="533400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Paragraph Editing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905000"/>
            <a:ext cx="8077200" cy="40318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Grammar and Spelling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Check for correct spelling.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Check your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grammer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Read your paragraph aloud.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Check that each sentence has a subject.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Check subject verb agreement.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Make sure each sentence makes sense.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35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381000"/>
            <a:ext cx="4876800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Style and Organization. 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905000"/>
            <a:ext cx="8382000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Make sure paragraph has a topic sentence.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Make sure your supporting sentences stick to a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main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idea.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Make sure you have a closing sentence.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your paragraph for varied and interesting sentences.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97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609600"/>
            <a:ext cx="3886200" cy="1143000"/>
          </a:xfr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971800"/>
            <a:ext cx="8578702" cy="2743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1828800" y="2743200"/>
            <a:ext cx="5410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a paragraph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 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Traffic Jam”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114800"/>
            <a:ext cx="3200400" cy="18972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447800"/>
            <a:ext cx="3886200" cy="3886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00200" y="2209800"/>
            <a:ext cx="5867400" cy="9144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endParaRPr lang="en-US" sz="6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  <a:reflection blurRad="6350" stA="55000" endA="50" endPos="85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514600"/>
            <a:ext cx="598516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206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UBAIYA_SULTANA_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76400"/>
            <a:ext cx="2667000" cy="2476500"/>
          </a:xfrm>
          <a:prstGeom prst="rect">
            <a:avLst/>
          </a:prstGeom>
          <a:ln w="76200">
            <a:solidFill>
              <a:schemeClr val="bg1">
                <a:lumMod val="65000"/>
              </a:schemeClr>
            </a:solidFill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438400" y="228600"/>
            <a:ext cx="4381500" cy="64286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INTRODUCTION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3962400"/>
            <a:ext cx="3581400" cy="17526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RUBAIYA SULTANA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Assistant Teacher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Hafiz Ahmed High School</a:t>
            </a:r>
          </a:p>
          <a:p>
            <a:pPr algn="ctr"/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Barura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Cumilla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495800" y="5257800"/>
            <a:ext cx="4579374" cy="990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English 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Grammar And Composition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Class: Nine-Ten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362200"/>
            <a:ext cx="2171700" cy="2895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6858000" cy="3332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be able to 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learn-</a:t>
            </a:r>
          </a:p>
          <a:p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Topic Sentence</a:t>
            </a:r>
          </a:p>
          <a:p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enlarge idea</a:t>
            </a:r>
          </a:p>
          <a:p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concluding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sentence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5" name="Pentagon 4"/>
          <p:cNvSpPr/>
          <p:nvPr/>
        </p:nvSpPr>
        <p:spPr>
          <a:xfrm>
            <a:off x="1600200" y="381000"/>
            <a:ext cx="5867400" cy="1018032"/>
          </a:xfrm>
          <a:prstGeom prst="homePlat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Learning Outcomes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6858000" cy="33328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5" name="Pentagon 4"/>
          <p:cNvSpPr/>
          <p:nvPr/>
        </p:nvSpPr>
        <p:spPr>
          <a:xfrm>
            <a:off x="1219200" y="381000"/>
            <a:ext cx="6248400" cy="1018032"/>
          </a:xfrm>
          <a:prstGeom prst="homePlat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Our Today’s Lesson Is-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057400"/>
            <a:ext cx="4952999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48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26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457200"/>
            <a:ext cx="5562600" cy="8925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a Paragraph?</a:t>
            </a:r>
            <a:r>
              <a:rPr lang="en-US" sz="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2057400"/>
            <a:ext cx="8077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paragraph is a group of sentences that focuses on a single idea. In order for a paragraph to be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effective,it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must begin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a topic sentence, have sentences that support the main idea of that paragraph, and maintain a consistent flow.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1752600"/>
            <a:ext cx="8229600" cy="403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6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533400"/>
            <a:ext cx="632460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Topic Sentences?</a:t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133600"/>
            <a:ext cx="8153400" cy="36009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topic sentence is the sentence in a paragraph that gives the reader insight into what the paragraph is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about.It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will give the main idea that the paragraph is going to focus on.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26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76200"/>
            <a:ext cx="6858000" cy="9694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Supporting Sentences?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50" b="1" dirty="0">
                <a:latin typeface="Arial" panose="020B0604020202020204" pitchFamily="34" charset="0"/>
              </a:rPr>
              <a:t/>
            </a:r>
            <a:br>
              <a:rPr lang="en-US" sz="1050" b="1" dirty="0">
                <a:latin typeface="Arial" panose="020B0604020202020204" pitchFamily="34" charset="0"/>
              </a:rPr>
            </a:br>
            <a:endParaRPr lang="en-US" sz="1050" b="1" dirty="0"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066800"/>
            <a:ext cx="8915400" cy="48320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supporting sentences of a paragraph develop the main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idea you presented in the topic sentence. When writing supporting sentences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be giving examples, reasons, or descriptions to support your topic sentence.</a:t>
            </a:r>
            <a:b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Supporting sentences should focus on the following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should provide the main supporting points for the paragraph's main idea (topic sentence)</a:t>
            </a:r>
            <a:b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There are usually 2 - 4 supporting sentences in a paragraph. </a:t>
            </a:r>
            <a:b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They should be arranged in a logical order.</a:t>
            </a:r>
            <a:b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They </a:t>
            </a:r>
            <a:r>
              <a:rPr 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begin a new topic or introduce a new idea.</a:t>
            </a:r>
          </a:p>
        </p:txBody>
      </p:sp>
    </p:spTree>
    <p:extLst>
      <p:ext uri="{BB962C8B-B14F-4D97-AF65-F5344CB8AC3E}">
        <p14:creationId xmlns:p14="http://schemas.microsoft.com/office/powerpoint/2010/main" val="218606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2567</TotalTime>
  <Words>245</Words>
  <Application>Microsoft Office PowerPoint</Application>
  <PresentationFormat>On-screen Show (4:3)</PresentationFormat>
  <Paragraphs>42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 Work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Dell</cp:lastModifiedBy>
  <cp:revision>306</cp:revision>
  <dcterms:created xsi:type="dcterms:W3CDTF">2014-04-23T16:27:53Z</dcterms:created>
  <dcterms:modified xsi:type="dcterms:W3CDTF">2021-02-04T05:17:55Z</dcterms:modified>
</cp:coreProperties>
</file>