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2"/>
  </p:notesMasterIdLst>
  <p:sldIdLst>
    <p:sldId id="256" r:id="rId2"/>
    <p:sldId id="257" r:id="rId3"/>
    <p:sldId id="278" r:id="rId4"/>
    <p:sldId id="258" r:id="rId5"/>
    <p:sldId id="259" r:id="rId6"/>
    <p:sldId id="286" r:id="rId7"/>
    <p:sldId id="287" r:id="rId8"/>
    <p:sldId id="293" r:id="rId9"/>
    <p:sldId id="292" r:id="rId10"/>
    <p:sldId id="295" r:id="rId11"/>
    <p:sldId id="288" r:id="rId12"/>
    <p:sldId id="289" r:id="rId13"/>
    <p:sldId id="290" r:id="rId14"/>
    <p:sldId id="296" r:id="rId15"/>
    <p:sldId id="298" r:id="rId16"/>
    <p:sldId id="294" r:id="rId17"/>
    <p:sldId id="297" r:id="rId18"/>
    <p:sldId id="291" r:id="rId19"/>
    <p:sldId id="300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6B55-4305-4DED-A626-355E4D32E586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82D0-21C5-4470-BDA9-6C1009DC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37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579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7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CF8528-7C5C-415D-A10A-5D9467E539E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8271688" y="1310344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</a:t>
            </a:r>
            <a:endParaRPr lang="en-US" sz="25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" name="Text Placeholder 1"/>
          <p:cNvSpPr txBox="1">
            <a:spLocks/>
          </p:cNvSpPr>
          <p:nvPr/>
        </p:nvSpPr>
        <p:spPr>
          <a:xfrm>
            <a:off x="6345206" y="1310344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</a:t>
            </a:r>
            <a:endParaRPr lang="en-US" sz="25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5" name="Text Placeholder 1"/>
          <p:cNvSpPr txBox="1">
            <a:spLocks/>
          </p:cNvSpPr>
          <p:nvPr/>
        </p:nvSpPr>
        <p:spPr>
          <a:xfrm>
            <a:off x="4582500" y="1310344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endParaRPr lang="en-US" sz="2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" name="Text Placeholder 1"/>
          <p:cNvSpPr txBox="1">
            <a:spLocks/>
          </p:cNvSpPr>
          <p:nvPr/>
        </p:nvSpPr>
        <p:spPr>
          <a:xfrm>
            <a:off x="2205634" y="1310344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</a:t>
            </a:r>
            <a:endParaRPr lang="en-US" sz="25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" y="2597426"/>
            <a:ext cx="11025808" cy="49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4" grpId="0"/>
      <p:bldP spid="535" grpId="0"/>
      <p:bldP spid="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91" y="304285"/>
            <a:ext cx="9769653" cy="55826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20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4" y="393033"/>
            <a:ext cx="8449856" cy="54079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052643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99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3" y="282667"/>
            <a:ext cx="9015589" cy="5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98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" y="385063"/>
            <a:ext cx="10983332" cy="57470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</a:t>
            </a:r>
            <a:r>
              <a:rPr lang="as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4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98" y="346155"/>
            <a:ext cx="9267839" cy="549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81" y="346155"/>
            <a:ext cx="8553872" cy="549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40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91" y="165091"/>
            <a:ext cx="9769653" cy="58610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9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2" y="346155"/>
            <a:ext cx="10279697" cy="57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কল-কারখানার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73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76" y="503583"/>
            <a:ext cx="4684072" cy="5142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নির্দিস্ট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0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0830" y="697412"/>
            <a:ext cx="5316899" cy="1015663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9344" y="2048886"/>
            <a:ext cx="7959873" cy="20621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9731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2652" y="4552112"/>
            <a:ext cx="5945148" cy="2305888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6350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bn-IN" sz="4051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মোহাম্মদ রুহুল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আমীন স্বপন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প্রাথমিক বিদ্যালয়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bn-IN" sz="3000" b="1" dirty="0">
                <a:ln w="22225">
                  <a:noFill/>
                  <a:prstDash val="solid"/>
                </a:ln>
                <a:solidFill>
                  <a:schemeClr val="bg1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তাহিরপুর,সুনামগঞ্জ।</a:t>
            </a:r>
            <a:endParaRPr lang="en-US" sz="3000" b="1" dirty="0">
              <a:ln w="22225">
                <a:noFill/>
                <a:prstDash val="solid"/>
              </a:ln>
              <a:solidFill>
                <a:schemeClr val="bg1"/>
              </a:solidFill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526" y="529017"/>
            <a:ext cx="4343400" cy="854208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87" y="1536778"/>
            <a:ext cx="2763078" cy="2763078"/>
          </a:xfrm>
          <a:prstGeom prst="ellipse">
            <a:avLst/>
          </a:prstGeom>
          <a:ln w="63500" cap="rnd">
            <a:solidFill>
              <a:srgbClr val="E3EB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164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5371816"/>
            <a:ext cx="12192000" cy="288032"/>
          </a:xfrm>
        </p:spPr>
        <p:txBody>
          <a:bodyPr>
            <a:noAutofit/>
          </a:bodyPr>
          <a:lstStyle/>
          <a:p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ko-KR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0"/>
            <a:ext cx="10058400" cy="40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0830" y="697412"/>
            <a:ext cx="5316899" cy="1015663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9344" y="2048886"/>
            <a:ext cx="7959873" cy="20621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807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9462" y="457200"/>
            <a:ext cx="4086367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855" y="1572164"/>
            <a:ext cx="7489131" cy="4489049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০2,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bn-BD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45" y="1616051"/>
            <a:ext cx="3419509" cy="44162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48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1" y="899978"/>
            <a:ext cx="366530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 w="1143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143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217" y="2497912"/>
            <a:ext cx="11359167" cy="70788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320800" indent="-1320800" algn="just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.3.1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217" y="3535143"/>
            <a:ext cx="11359167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530350" indent="-1530350" algn="just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.৩.২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217" y="5019387"/>
            <a:ext cx="11359167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530350" indent="-1530350" algn="just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.৩.৩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উদ্ভুদ্ব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44097"/>
            <a:ext cx="10296144" cy="1325563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pPr algn="ctr"/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66914"/>
              </p:ext>
            </p:extLst>
          </p:nvPr>
        </p:nvGraphicFramePr>
        <p:xfrm>
          <a:off x="823687" y="2220234"/>
          <a:ext cx="10305141" cy="3594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141"/>
              </a:tblGrid>
              <a:tr h="595537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499441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1499441"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5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224061"/>
            <a:ext cx="10204173" cy="58309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48173" y="6147780"/>
            <a:ext cx="744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লাগনো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31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273867"/>
            <a:ext cx="10204173" cy="57313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48173" y="6147780"/>
            <a:ext cx="744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3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32555" b="-461"/>
          <a:stretch/>
        </p:blipFill>
        <p:spPr>
          <a:xfrm>
            <a:off x="583095" y="170400"/>
            <a:ext cx="5327374" cy="57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48173" y="6055016"/>
            <a:ext cx="744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41044"/>
          <a:stretch/>
        </p:blipFill>
        <p:spPr>
          <a:xfrm>
            <a:off x="6546573" y="181678"/>
            <a:ext cx="4373217" cy="5768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464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438</TotalTime>
  <Words>192</Words>
  <Application>Microsoft Office PowerPoint</Application>
  <PresentationFormat>Widescreen</PresentationFormat>
  <Paragraphs>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맑은 고딕</vt:lpstr>
      <vt:lpstr>Arial</vt:lpstr>
      <vt:lpstr>Calibri</vt:lpstr>
      <vt:lpstr>NikoshBAN</vt:lpstr>
      <vt:lpstr>SolaimanLipi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পরিবেশ সংরক্ষণে আমরা কী করতে পারি?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Abrar</cp:lastModifiedBy>
  <cp:revision>70</cp:revision>
  <dcterms:created xsi:type="dcterms:W3CDTF">2020-09-26T04:40:36Z</dcterms:created>
  <dcterms:modified xsi:type="dcterms:W3CDTF">2021-02-04T19:46:17Z</dcterms:modified>
</cp:coreProperties>
</file>