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notesMasterIdLst>
    <p:notesMasterId r:id="rId17"/>
  </p:notesMasterIdLst>
  <p:sldIdLst>
    <p:sldId id="258" r:id="rId2"/>
    <p:sldId id="295" r:id="rId3"/>
    <p:sldId id="296" r:id="rId4"/>
    <p:sldId id="264" r:id="rId5"/>
    <p:sldId id="257" r:id="rId6"/>
    <p:sldId id="285" r:id="rId7"/>
    <p:sldId id="286" r:id="rId8"/>
    <p:sldId id="287" r:id="rId9"/>
    <p:sldId id="289" r:id="rId10"/>
    <p:sldId id="292" r:id="rId11"/>
    <p:sldId id="293" r:id="rId12"/>
    <p:sldId id="288" r:id="rId13"/>
    <p:sldId id="266" r:id="rId14"/>
    <p:sldId id="270" r:id="rId15"/>
    <p:sldId id="29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B09E89D-1A54-428C-B41A-AA98F5620391}">
          <p14:sldIdLst/>
        </p14:section>
        <p14:section name="Untitled Section" id="{3E66975B-E701-418C-9263-B881FEC497F0}">
          <p14:sldIdLst>
            <p14:sldId id="258"/>
            <p14:sldId id="295"/>
            <p14:sldId id="296"/>
            <p14:sldId id="264"/>
            <p14:sldId id="257"/>
            <p14:sldId id="285"/>
            <p14:sldId id="286"/>
            <p14:sldId id="287"/>
            <p14:sldId id="289"/>
            <p14:sldId id="292"/>
            <p14:sldId id="293"/>
            <p14:sldId id="288"/>
            <p14:sldId id="266"/>
            <p14:sldId id="270"/>
          </p14:sldIdLst>
        </p14:section>
        <p14:section name="Untitled Section" id="{6BBBF618-EB8C-42EE-A71C-1CC5E7B4ACC4}">
          <p14:sldIdLst>
            <p14:sldId id="29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0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D08B8"/>
    <a:srgbClr val="0066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/>
  </p:normalViewPr>
  <p:slideViewPr>
    <p:cSldViewPr>
      <p:cViewPr>
        <p:scale>
          <a:sx n="73" d="100"/>
          <a:sy n="73" d="100"/>
        </p:scale>
        <p:origin x="-77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453526-9FAF-4EFC-8887-1B51F3AABB5B}" type="doc">
      <dgm:prSet loTypeId="urn:microsoft.com/office/officeart/2005/8/layout/process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D414AA-465A-4F1D-BFD3-519F9C289D4B}">
      <dgm:prSet phldrT="[Text]" custT="1"/>
      <dgm:spPr>
        <a:solidFill>
          <a:schemeClr val="accent5"/>
        </a:solidFill>
      </dgm:spPr>
      <dgm:t>
        <a:bodyPr/>
        <a:lstStyle/>
        <a:p>
          <a:pPr algn="just"/>
          <a:r>
            <a:rPr lang="en-US" sz="3600" b="1" dirty="0" smtClean="0">
              <a:solidFill>
                <a:schemeClr val="tx1"/>
              </a:solidFill>
            </a:rPr>
            <a:t>Changing</a:t>
          </a:r>
          <a:r>
            <a:rPr lang="en-US" sz="3600" b="1" dirty="0" smtClean="0"/>
            <a:t> </a:t>
          </a:r>
          <a:r>
            <a:rPr lang="en-US" sz="3600" b="1" dirty="0" smtClean="0">
              <a:solidFill>
                <a:schemeClr val="tx1"/>
              </a:solidFill>
            </a:rPr>
            <a:t>voice </a:t>
          </a:r>
          <a:r>
            <a:rPr lang="en-US" sz="3600" b="1" dirty="0" smtClean="0">
              <a:solidFill>
                <a:schemeClr val="tx1"/>
              </a:solidFill>
            </a:rPr>
            <a:t>from </a:t>
          </a:r>
          <a:r>
            <a:rPr lang="en-US" sz="3600" b="1" dirty="0" smtClean="0">
              <a:solidFill>
                <a:schemeClr val="tx1"/>
              </a:solidFill>
            </a:rPr>
            <a:t>active to passive</a:t>
          </a:r>
        </a:p>
        <a:p>
          <a:pPr algn="just"/>
          <a:r>
            <a:rPr lang="en-US" sz="3600" b="1" dirty="0" smtClean="0">
              <a:solidFill>
                <a:schemeClr val="tx1"/>
              </a:solidFill>
            </a:rPr>
            <a:t>And vice versa</a:t>
          </a:r>
          <a:endParaRPr lang="en-US" sz="3600" b="1" dirty="0">
            <a:solidFill>
              <a:schemeClr val="tx1"/>
            </a:solidFill>
          </a:endParaRPr>
        </a:p>
      </dgm:t>
    </dgm:pt>
    <dgm:pt modelId="{908931D4-0F32-4F30-8129-57701B454A1C}" type="parTrans" cxnId="{6F477CAA-F544-43F7-A7B6-171275C6AAFA}">
      <dgm:prSet/>
      <dgm:spPr/>
      <dgm:t>
        <a:bodyPr/>
        <a:lstStyle/>
        <a:p>
          <a:endParaRPr lang="en-US"/>
        </a:p>
      </dgm:t>
    </dgm:pt>
    <dgm:pt modelId="{81F3B9F5-3D1D-4EB4-9A92-D6E43A039304}" type="sibTrans" cxnId="{6F477CAA-F544-43F7-A7B6-171275C6AAFA}">
      <dgm:prSet/>
      <dgm:spPr/>
      <dgm:t>
        <a:bodyPr/>
        <a:lstStyle/>
        <a:p>
          <a:endParaRPr lang="en-US"/>
        </a:p>
      </dgm:t>
    </dgm:pt>
    <dgm:pt modelId="{088F1AD9-3479-4B49-B89C-1472D6B572EE}">
      <dgm:prSet phldrT="[Text]" custT="1"/>
      <dgm:spPr>
        <a:solidFill>
          <a:schemeClr val="accent5"/>
        </a:solidFill>
      </dgm:spPr>
      <dgm:t>
        <a:bodyPr/>
        <a:lstStyle/>
        <a:p>
          <a:pPr algn="just"/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Rules of changing voice</a:t>
          </a:r>
          <a:endParaRPr lang="en-US" sz="4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ABD9D5F-5601-4834-A23A-8E9CD28C4D9D}" type="parTrans" cxnId="{D8E45326-284E-4736-945F-77B7581DB91F}">
      <dgm:prSet/>
      <dgm:spPr/>
      <dgm:t>
        <a:bodyPr/>
        <a:lstStyle/>
        <a:p>
          <a:endParaRPr lang="en-US"/>
        </a:p>
      </dgm:t>
    </dgm:pt>
    <dgm:pt modelId="{4DE33F0C-9CAB-4E23-B2AA-0844DDAA2BC6}" type="sibTrans" cxnId="{D8E45326-284E-4736-945F-77B7581DB91F}">
      <dgm:prSet/>
      <dgm:spPr/>
      <dgm:t>
        <a:bodyPr/>
        <a:lstStyle/>
        <a:p>
          <a:endParaRPr lang="en-US"/>
        </a:p>
      </dgm:t>
    </dgm:pt>
    <dgm:pt modelId="{6595D66F-5C92-435C-85AB-84CEAAB8C840}" type="pres">
      <dgm:prSet presAssocID="{D3453526-9FAF-4EFC-8887-1B51F3AABB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B7A0E6-196F-4E5C-95B0-2479F6ACECCB}" type="pres">
      <dgm:prSet presAssocID="{C6D414AA-465A-4F1D-BFD3-519F9C289D4B}" presName="boxAndChildren" presStyleCnt="0"/>
      <dgm:spPr/>
      <dgm:t>
        <a:bodyPr/>
        <a:lstStyle/>
        <a:p>
          <a:endParaRPr lang="en-US"/>
        </a:p>
      </dgm:t>
    </dgm:pt>
    <dgm:pt modelId="{5BF53209-D300-4A29-8925-CFE9680F5896}" type="pres">
      <dgm:prSet presAssocID="{C6D414AA-465A-4F1D-BFD3-519F9C289D4B}" presName="parentTextBox" presStyleLbl="node1" presStyleIdx="0" presStyleCnt="2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7DC16B0-75F2-448C-B2C8-C3721903B831}" type="pres">
      <dgm:prSet presAssocID="{4DE33F0C-9CAB-4E23-B2AA-0844DDAA2BC6}" presName="sp" presStyleCnt="0"/>
      <dgm:spPr/>
      <dgm:t>
        <a:bodyPr/>
        <a:lstStyle/>
        <a:p>
          <a:endParaRPr lang="en-US"/>
        </a:p>
      </dgm:t>
    </dgm:pt>
    <dgm:pt modelId="{AC9535D2-CC8E-4056-B91E-24EE7491A8E0}" type="pres">
      <dgm:prSet presAssocID="{088F1AD9-3479-4B49-B89C-1472D6B572EE}" presName="arrowAndChildren" presStyleCnt="0"/>
      <dgm:spPr/>
      <dgm:t>
        <a:bodyPr/>
        <a:lstStyle/>
        <a:p>
          <a:endParaRPr lang="en-US"/>
        </a:p>
      </dgm:t>
    </dgm:pt>
    <dgm:pt modelId="{752BB30E-B051-4F38-99E1-DEE0B65C34E2}" type="pres">
      <dgm:prSet presAssocID="{088F1AD9-3479-4B49-B89C-1472D6B572EE}" presName="parentTextArrow" presStyleLbl="node1" presStyleIdx="1" presStyleCnt="2" custLinFactNeighborX="1111" custLinFactNeighborY="-74"/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F49314BB-C56A-4073-8987-2CA589762737}" type="presOf" srcId="{D3453526-9FAF-4EFC-8887-1B51F3AABB5B}" destId="{6595D66F-5C92-435C-85AB-84CEAAB8C840}" srcOrd="0" destOrd="0" presId="urn:microsoft.com/office/officeart/2005/8/layout/process4"/>
    <dgm:cxn modelId="{B4E1C836-16AE-44D5-8396-B056B065FFB3}" type="presOf" srcId="{C6D414AA-465A-4F1D-BFD3-519F9C289D4B}" destId="{5BF53209-D300-4A29-8925-CFE9680F5896}" srcOrd="0" destOrd="0" presId="urn:microsoft.com/office/officeart/2005/8/layout/process4"/>
    <dgm:cxn modelId="{6F477CAA-F544-43F7-A7B6-171275C6AAFA}" srcId="{D3453526-9FAF-4EFC-8887-1B51F3AABB5B}" destId="{C6D414AA-465A-4F1D-BFD3-519F9C289D4B}" srcOrd="1" destOrd="0" parTransId="{908931D4-0F32-4F30-8129-57701B454A1C}" sibTransId="{81F3B9F5-3D1D-4EB4-9A92-D6E43A039304}"/>
    <dgm:cxn modelId="{56E9C864-2401-4F86-B4C8-813AF20E2FC8}" type="presOf" srcId="{088F1AD9-3479-4B49-B89C-1472D6B572EE}" destId="{752BB30E-B051-4F38-99E1-DEE0B65C34E2}" srcOrd="0" destOrd="0" presId="urn:microsoft.com/office/officeart/2005/8/layout/process4"/>
    <dgm:cxn modelId="{D8E45326-284E-4736-945F-77B7581DB91F}" srcId="{D3453526-9FAF-4EFC-8887-1B51F3AABB5B}" destId="{088F1AD9-3479-4B49-B89C-1472D6B572EE}" srcOrd="0" destOrd="0" parTransId="{2ABD9D5F-5601-4834-A23A-8E9CD28C4D9D}" sibTransId="{4DE33F0C-9CAB-4E23-B2AA-0844DDAA2BC6}"/>
    <dgm:cxn modelId="{1C00BE08-4DED-4A90-85D0-FB280CF64713}" type="presParOf" srcId="{6595D66F-5C92-435C-85AB-84CEAAB8C840}" destId="{2AB7A0E6-196F-4E5C-95B0-2479F6ACECCB}" srcOrd="0" destOrd="0" presId="urn:microsoft.com/office/officeart/2005/8/layout/process4"/>
    <dgm:cxn modelId="{73E8B156-9F24-4666-BB0B-BF15B9F0F203}" type="presParOf" srcId="{2AB7A0E6-196F-4E5C-95B0-2479F6ACECCB}" destId="{5BF53209-D300-4A29-8925-CFE9680F5896}" srcOrd="0" destOrd="0" presId="urn:microsoft.com/office/officeart/2005/8/layout/process4"/>
    <dgm:cxn modelId="{9967CE7A-CDBA-478A-A003-7E82116343BC}" type="presParOf" srcId="{6595D66F-5C92-435C-85AB-84CEAAB8C840}" destId="{A7DC16B0-75F2-448C-B2C8-C3721903B831}" srcOrd="1" destOrd="0" presId="urn:microsoft.com/office/officeart/2005/8/layout/process4"/>
    <dgm:cxn modelId="{2533C722-E783-4A39-997A-F5D0CBB142C4}" type="presParOf" srcId="{6595D66F-5C92-435C-85AB-84CEAAB8C840}" destId="{AC9535D2-CC8E-4056-B91E-24EE7491A8E0}" srcOrd="2" destOrd="0" presId="urn:microsoft.com/office/officeart/2005/8/layout/process4"/>
    <dgm:cxn modelId="{FD8CA997-C1EB-40E3-9519-171BAA6B5B05}" type="presParOf" srcId="{AC9535D2-CC8E-4056-B91E-24EE7491A8E0}" destId="{752BB30E-B051-4F38-99E1-DEE0B65C34E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C4D535-70BA-43AD-BD2E-CB25FBF2232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EB5231-309D-4146-BD11-00038FF4F9D0}">
      <dgm:prSet/>
      <dgm:spPr>
        <a:solidFill>
          <a:schemeClr val="accent5"/>
        </a:solidFill>
      </dgm:spPr>
      <dgm:t>
        <a:bodyPr/>
        <a:lstStyle/>
        <a:p>
          <a:pPr algn="just" rtl="0"/>
          <a:r>
            <a:rPr lang="en-US" dirty="0" smtClean="0">
              <a:solidFill>
                <a:schemeClr val="tx1"/>
              </a:solidFill>
            </a:rPr>
            <a:t>By the end of the lesson the learners will be able to learn- </a:t>
          </a:r>
          <a:endParaRPr lang="en-US" dirty="0">
            <a:solidFill>
              <a:schemeClr val="tx1"/>
            </a:solidFill>
          </a:endParaRPr>
        </a:p>
      </dgm:t>
    </dgm:pt>
    <dgm:pt modelId="{31667339-CB8D-44E6-926B-CE574E144091}" type="parTrans" cxnId="{CA6E3A95-E2D6-4ACE-B07F-FFAAE7859CCF}">
      <dgm:prSet/>
      <dgm:spPr/>
      <dgm:t>
        <a:bodyPr/>
        <a:lstStyle/>
        <a:p>
          <a:endParaRPr lang="en-US"/>
        </a:p>
      </dgm:t>
    </dgm:pt>
    <dgm:pt modelId="{4F45C31B-5A3B-499B-A0C2-3B45C71CF4BE}" type="sibTrans" cxnId="{CA6E3A95-E2D6-4ACE-B07F-FFAAE7859CCF}">
      <dgm:prSet/>
      <dgm:spPr/>
      <dgm:t>
        <a:bodyPr/>
        <a:lstStyle/>
        <a:p>
          <a:endParaRPr lang="en-US"/>
        </a:p>
      </dgm:t>
    </dgm:pt>
    <dgm:pt modelId="{6FA1A655-42D3-4EE5-BC54-CD0B08CA88C2}" type="pres">
      <dgm:prSet presAssocID="{86C4D535-70BA-43AD-BD2E-CB25FBF2232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42D0AE-61CB-49CF-B807-575F94C4FA59}" type="pres">
      <dgm:prSet presAssocID="{C2EB5231-309D-4146-BD11-00038FF4F9D0}" presName="node" presStyleLbl="node1" presStyleIdx="0" presStyleCnt="1" custScaleX="281135" custLinFactNeighborX="-25712" custLinFactNeighborY="-1412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</dgm:ptLst>
  <dgm:cxnLst>
    <dgm:cxn modelId="{32EDB449-F554-485C-ABF2-0DAB51A244AD}" type="presOf" srcId="{86C4D535-70BA-43AD-BD2E-CB25FBF22328}" destId="{6FA1A655-42D3-4EE5-BC54-CD0B08CA88C2}" srcOrd="0" destOrd="0" presId="urn:microsoft.com/office/officeart/2005/8/layout/default"/>
    <dgm:cxn modelId="{DCB4FBCD-54F7-4458-BF70-30969CCB5A84}" type="presOf" srcId="{C2EB5231-309D-4146-BD11-00038FF4F9D0}" destId="{7042D0AE-61CB-49CF-B807-575F94C4FA59}" srcOrd="0" destOrd="0" presId="urn:microsoft.com/office/officeart/2005/8/layout/default"/>
    <dgm:cxn modelId="{CA6E3A95-E2D6-4ACE-B07F-FFAAE7859CCF}" srcId="{86C4D535-70BA-43AD-BD2E-CB25FBF22328}" destId="{C2EB5231-309D-4146-BD11-00038FF4F9D0}" srcOrd="0" destOrd="0" parTransId="{31667339-CB8D-44E6-926B-CE574E144091}" sibTransId="{4F45C31B-5A3B-499B-A0C2-3B45C71CF4BE}"/>
    <dgm:cxn modelId="{7ABDE5F5-0BB4-427A-BBA8-2B5E8E4B55F1}" type="presParOf" srcId="{6FA1A655-42D3-4EE5-BC54-CD0B08CA88C2}" destId="{7042D0AE-61CB-49CF-B807-575F94C4FA5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9F8A43-2E49-4F03-9868-0970F92195E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4638BE-AA15-4D17-8C52-8FB3CF367D58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Rounded MT Bold" panose="020F0704030504030204" pitchFamily="34" charset="0"/>
            </a:rPr>
            <a:t>Active</a:t>
          </a:r>
          <a:r>
            <a:rPr lang="en-US" dirty="0" smtClean="0">
              <a:latin typeface="Arial Rounded MT Bold" panose="020F0704030504030204" pitchFamily="34" charset="0"/>
            </a:rPr>
            <a:t>	</a:t>
          </a:r>
          <a:endParaRPr lang="en-US" dirty="0">
            <a:latin typeface="Arial Rounded MT Bold" panose="020F0704030504030204" pitchFamily="34" charset="0"/>
          </a:endParaRPr>
        </a:p>
      </dgm:t>
    </dgm:pt>
    <dgm:pt modelId="{3640A314-D447-4C1A-A326-185625070D9B}" type="parTrans" cxnId="{D5CAF333-DE78-47B6-9B33-F484692D8DBD}">
      <dgm:prSet/>
      <dgm:spPr/>
      <dgm:t>
        <a:bodyPr/>
        <a:lstStyle/>
        <a:p>
          <a:endParaRPr lang="en-US" sz="1200"/>
        </a:p>
      </dgm:t>
    </dgm:pt>
    <dgm:pt modelId="{2A374642-E2D7-4836-844E-741C0771530A}" type="sibTrans" cxnId="{D5CAF333-DE78-47B6-9B33-F484692D8DBD}">
      <dgm:prSet/>
      <dgm:spPr>
        <a:solidFill>
          <a:schemeClr val="accent6"/>
        </a:solidFill>
      </dgm:spPr>
      <dgm:t>
        <a:bodyPr/>
        <a:lstStyle/>
        <a:p>
          <a:endParaRPr lang="en-US" sz="1200"/>
        </a:p>
      </dgm:t>
    </dgm:pt>
    <dgm:pt modelId="{524B08BF-365B-4A13-8173-7AB47BA2E1FE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Raj knows him.</a:t>
          </a:r>
        </a:p>
      </dgm:t>
    </dgm:pt>
    <dgm:pt modelId="{53993A53-13B6-47AD-9675-5D6DDC8EB6A8}" type="parTrans" cxnId="{E0D2937A-A9C6-47BE-954E-B81C5F739F95}">
      <dgm:prSet/>
      <dgm:spPr/>
      <dgm:t>
        <a:bodyPr/>
        <a:lstStyle/>
        <a:p>
          <a:endParaRPr lang="en-US" sz="1200"/>
        </a:p>
      </dgm:t>
    </dgm:pt>
    <dgm:pt modelId="{1E62AB96-88DB-4E4E-9B8F-6E0E9BD14375}" type="sibTrans" cxnId="{E0D2937A-A9C6-47BE-954E-B81C5F739F95}">
      <dgm:prSet/>
      <dgm:spPr/>
      <dgm:t>
        <a:bodyPr/>
        <a:lstStyle/>
        <a:p>
          <a:endParaRPr lang="en-US" sz="1200"/>
        </a:p>
      </dgm:t>
    </dgm:pt>
    <dgm:pt modelId="{8E6CF8F7-69A0-4BAA-B986-DB090C3B2FDA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They call me.</a:t>
          </a:r>
          <a:endParaRPr lang="en-US" dirty="0">
            <a:latin typeface="Arial Rounded MT Bold" panose="020F0704030504030204" pitchFamily="34" charset="0"/>
          </a:endParaRPr>
        </a:p>
      </dgm:t>
    </dgm:pt>
    <dgm:pt modelId="{567180E3-8D62-444D-AD1B-C40542E49E98}" type="parTrans" cxnId="{06C143E1-3721-4C14-9D98-2CC6590940A3}">
      <dgm:prSet/>
      <dgm:spPr/>
      <dgm:t>
        <a:bodyPr/>
        <a:lstStyle/>
        <a:p>
          <a:endParaRPr lang="en-US" sz="1200"/>
        </a:p>
      </dgm:t>
    </dgm:pt>
    <dgm:pt modelId="{8F1EE29D-2314-46CE-90D2-2913F5AACF35}" type="sibTrans" cxnId="{06C143E1-3721-4C14-9D98-2CC6590940A3}">
      <dgm:prSet/>
      <dgm:spPr/>
      <dgm:t>
        <a:bodyPr/>
        <a:lstStyle/>
        <a:p>
          <a:endParaRPr lang="en-US" sz="1200"/>
        </a:p>
      </dgm:t>
    </dgm:pt>
    <dgm:pt modelId="{79ED83FA-5D01-472F-AAAD-4821D4B0E2F0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Arial Rounded MT Bold" panose="020F0704030504030204" pitchFamily="34" charset="0"/>
            </a:rPr>
            <a:t>Passive</a:t>
          </a:r>
          <a:endParaRPr lang="en-US" sz="2400" dirty="0">
            <a:solidFill>
              <a:schemeClr val="tx1"/>
            </a:solidFill>
            <a:latin typeface="Arial Rounded MT Bold" panose="020F0704030504030204" pitchFamily="34" charset="0"/>
          </a:endParaRPr>
        </a:p>
      </dgm:t>
    </dgm:pt>
    <dgm:pt modelId="{1F183922-A898-49C0-8B80-D5191A19B05D}" type="parTrans" cxnId="{2BF338B3-9B05-42ED-B488-24A49D7A1937}">
      <dgm:prSet/>
      <dgm:spPr/>
      <dgm:t>
        <a:bodyPr/>
        <a:lstStyle/>
        <a:p>
          <a:endParaRPr lang="en-US" sz="1200"/>
        </a:p>
      </dgm:t>
    </dgm:pt>
    <dgm:pt modelId="{7AEF34AB-8BEB-4A59-9C07-7BA7A9F4C673}" type="sibTrans" cxnId="{2BF338B3-9B05-42ED-B488-24A49D7A1937}">
      <dgm:prSet/>
      <dgm:spPr/>
      <dgm:t>
        <a:bodyPr/>
        <a:lstStyle/>
        <a:p>
          <a:endParaRPr lang="en-US" sz="1200"/>
        </a:p>
      </dgm:t>
    </dgm:pt>
    <dgm:pt modelId="{806D41E5-A903-49FE-A2C1-456E89EDA569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800" dirty="0" smtClean="0">
              <a:latin typeface="Arial Rounded MT Bold" panose="020F0704030504030204" pitchFamily="34" charset="0"/>
            </a:rPr>
            <a:t>He is known to Raj.</a:t>
          </a:r>
          <a:endParaRPr lang="en-US" sz="1800" dirty="0">
            <a:latin typeface="Arial Rounded MT Bold" panose="020F0704030504030204" pitchFamily="34" charset="0"/>
          </a:endParaRPr>
        </a:p>
      </dgm:t>
    </dgm:pt>
    <dgm:pt modelId="{2A16F9F1-EDAC-4149-AB6B-8263F3B3C336}" type="parTrans" cxnId="{82E14DE3-65B7-4403-B635-F6B5983A2466}">
      <dgm:prSet/>
      <dgm:spPr/>
      <dgm:t>
        <a:bodyPr/>
        <a:lstStyle/>
        <a:p>
          <a:endParaRPr lang="en-US" sz="1200"/>
        </a:p>
      </dgm:t>
    </dgm:pt>
    <dgm:pt modelId="{E3D26807-BF0B-4F39-A7C7-E5EE4B7B6BAE}" type="sibTrans" cxnId="{82E14DE3-65B7-4403-B635-F6B5983A2466}">
      <dgm:prSet/>
      <dgm:spPr/>
      <dgm:t>
        <a:bodyPr/>
        <a:lstStyle/>
        <a:p>
          <a:endParaRPr lang="en-US" sz="1200"/>
        </a:p>
      </dgm:t>
    </dgm:pt>
    <dgm:pt modelId="{8D1D756D-4B7E-4C10-A09B-42E6B97C2986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800" dirty="0" smtClean="0">
              <a:latin typeface="Arial Rounded MT Bold" panose="020F0704030504030204" pitchFamily="34" charset="0"/>
            </a:rPr>
            <a:t>I am called by them.</a:t>
          </a:r>
          <a:endParaRPr lang="en-US" sz="1800" dirty="0">
            <a:latin typeface="Arial Rounded MT Bold" panose="020F0704030504030204" pitchFamily="34" charset="0"/>
          </a:endParaRPr>
        </a:p>
      </dgm:t>
    </dgm:pt>
    <dgm:pt modelId="{983B80BB-DFD1-4946-B9ED-4DA7976093E7}" type="parTrans" cxnId="{36119204-8E5C-4D68-897C-8B872B6E039A}">
      <dgm:prSet/>
      <dgm:spPr/>
      <dgm:t>
        <a:bodyPr/>
        <a:lstStyle/>
        <a:p>
          <a:endParaRPr lang="en-US" sz="1200"/>
        </a:p>
      </dgm:t>
    </dgm:pt>
    <dgm:pt modelId="{FF8DCC18-280A-4177-B021-D938A129A20D}" type="sibTrans" cxnId="{36119204-8E5C-4D68-897C-8B872B6E039A}">
      <dgm:prSet/>
      <dgm:spPr/>
      <dgm:t>
        <a:bodyPr/>
        <a:lstStyle/>
        <a:p>
          <a:endParaRPr lang="en-US" sz="1200"/>
        </a:p>
      </dgm:t>
    </dgm:pt>
    <dgm:pt modelId="{53649127-B348-48B4-98E8-CAD27605924C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You give them food.</a:t>
          </a:r>
          <a:endParaRPr lang="en-US" dirty="0">
            <a:latin typeface="Arial Rounded MT Bold" panose="020F0704030504030204" pitchFamily="34" charset="0"/>
          </a:endParaRPr>
        </a:p>
      </dgm:t>
    </dgm:pt>
    <dgm:pt modelId="{9BAA1551-0636-4F8F-9B99-3278DC555815}" type="parTrans" cxnId="{B7277495-4E91-4822-84DC-6FBA01D826EF}">
      <dgm:prSet/>
      <dgm:spPr/>
      <dgm:t>
        <a:bodyPr/>
        <a:lstStyle/>
        <a:p>
          <a:endParaRPr lang="en-US"/>
        </a:p>
      </dgm:t>
    </dgm:pt>
    <dgm:pt modelId="{D04C949C-1B10-4ED0-8DDE-406169C4488A}" type="sibTrans" cxnId="{B7277495-4E91-4822-84DC-6FBA01D826EF}">
      <dgm:prSet/>
      <dgm:spPr/>
      <dgm:t>
        <a:bodyPr/>
        <a:lstStyle/>
        <a:p>
          <a:endParaRPr lang="en-US"/>
        </a:p>
      </dgm:t>
    </dgm:pt>
    <dgm:pt modelId="{D1EB3298-421F-4C2F-B86F-F052FA3A4964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800" dirty="0" smtClean="0">
              <a:latin typeface="Arial Rounded MT Bold" panose="020F0704030504030204" pitchFamily="34" charset="0"/>
            </a:rPr>
            <a:t>They are given food by you.</a:t>
          </a:r>
          <a:endParaRPr lang="en-US" sz="1800" dirty="0">
            <a:latin typeface="Arial Rounded MT Bold" panose="020F0704030504030204" pitchFamily="34" charset="0"/>
          </a:endParaRPr>
        </a:p>
      </dgm:t>
    </dgm:pt>
    <dgm:pt modelId="{D1C883EB-D30E-4847-A4D6-CD0C342C4248}" type="parTrans" cxnId="{22FFA8AD-411E-46B3-882D-1DCCC7B484E3}">
      <dgm:prSet/>
      <dgm:spPr/>
      <dgm:t>
        <a:bodyPr/>
        <a:lstStyle/>
        <a:p>
          <a:endParaRPr lang="en-US"/>
        </a:p>
      </dgm:t>
    </dgm:pt>
    <dgm:pt modelId="{2A0BCFA4-BE04-453D-8EAC-6F62CDDE7B35}" type="sibTrans" cxnId="{22FFA8AD-411E-46B3-882D-1DCCC7B484E3}">
      <dgm:prSet/>
      <dgm:spPr/>
      <dgm:t>
        <a:bodyPr/>
        <a:lstStyle/>
        <a:p>
          <a:endParaRPr lang="en-US"/>
        </a:p>
      </dgm:t>
    </dgm:pt>
    <dgm:pt modelId="{B50BE9E5-8721-46D3-A589-56F2F4F50A89}" type="pres">
      <dgm:prSet presAssocID="{F69F8A43-2E49-4F03-9868-0970F92195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E80F40-D2EE-4046-90CC-47ED7B9D4D2D}" type="pres">
      <dgm:prSet presAssocID="{F69F8A43-2E49-4F03-9868-0970F92195EE}" presName="tSp" presStyleCnt="0"/>
      <dgm:spPr/>
    </dgm:pt>
    <dgm:pt modelId="{11F3F66D-85CC-4190-8CA4-D063FFF70FFC}" type="pres">
      <dgm:prSet presAssocID="{F69F8A43-2E49-4F03-9868-0970F92195EE}" presName="bSp" presStyleCnt="0"/>
      <dgm:spPr/>
    </dgm:pt>
    <dgm:pt modelId="{CB52291E-7A2F-4739-8D8E-9BEC2DBD6D1F}" type="pres">
      <dgm:prSet presAssocID="{F69F8A43-2E49-4F03-9868-0970F92195EE}" presName="process" presStyleCnt="0"/>
      <dgm:spPr/>
    </dgm:pt>
    <dgm:pt modelId="{38D68987-7A88-4729-A564-56CCDE30E531}" type="pres">
      <dgm:prSet presAssocID="{164638BE-AA15-4D17-8C52-8FB3CF367D58}" presName="composite1" presStyleCnt="0"/>
      <dgm:spPr/>
    </dgm:pt>
    <dgm:pt modelId="{4BEE7800-811E-402D-8706-522A422C017D}" type="pres">
      <dgm:prSet presAssocID="{164638BE-AA15-4D17-8C52-8FB3CF367D58}" presName="dummyNode1" presStyleLbl="node1" presStyleIdx="0" presStyleCnt="2"/>
      <dgm:spPr/>
    </dgm:pt>
    <dgm:pt modelId="{A702760E-1B9A-4234-A4C2-FBE6FD7D2944}" type="pres">
      <dgm:prSet presAssocID="{164638BE-AA15-4D17-8C52-8FB3CF367D58}" presName="childNode1" presStyleLbl="bgAcc1" presStyleIdx="0" presStyleCnt="2" custScaleX="199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BE498-EB5A-44F8-88C3-56EC679F53BE}" type="pres">
      <dgm:prSet presAssocID="{164638BE-AA15-4D17-8C52-8FB3CF367D58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9F398-F19C-4B16-A997-A671EB749FC5}" type="pres">
      <dgm:prSet presAssocID="{164638BE-AA15-4D17-8C52-8FB3CF367D58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F6DABF-9D1B-44D2-8063-A042588F9A0E}" type="pres">
      <dgm:prSet presAssocID="{164638BE-AA15-4D17-8C52-8FB3CF367D58}" presName="connSite1" presStyleCnt="0"/>
      <dgm:spPr/>
    </dgm:pt>
    <dgm:pt modelId="{1DBF5FF5-52DF-433D-BB52-ED642FFB5C72}" type="pres">
      <dgm:prSet presAssocID="{2A374642-E2D7-4836-844E-741C0771530A}" presName="Name9" presStyleLbl="sibTrans2D1" presStyleIdx="0" presStyleCnt="1" custLinFactNeighborX="1247" custLinFactNeighborY="1249"/>
      <dgm:spPr/>
      <dgm:t>
        <a:bodyPr/>
        <a:lstStyle/>
        <a:p>
          <a:endParaRPr lang="en-US"/>
        </a:p>
      </dgm:t>
    </dgm:pt>
    <dgm:pt modelId="{871E2B38-CEBF-4A03-958E-62891263BE37}" type="pres">
      <dgm:prSet presAssocID="{79ED83FA-5D01-472F-AAAD-4821D4B0E2F0}" presName="composite2" presStyleCnt="0"/>
      <dgm:spPr/>
    </dgm:pt>
    <dgm:pt modelId="{9365B616-B440-4A28-9500-AB932EBFBDB7}" type="pres">
      <dgm:prSet presAssocID="{79ED83FA-5D01-472F-AAAD-4821D4B0E2F0}" presName="dummyNode2" presStyleLbl="node1" presStyleIdx="0" presStyleCnt="2"/>
      <dgm:spPr/>
    </dgm:pt>
    <dgm:pt modelId="{76881950-54B2-44FA-9099-97B5F0E08180}" type="pres">
      <dgm:prSet presAssocID="{79ED83FA-5D01-472F-AAAD-4821D4B0E2F0}" presName="childNode2" presStyleLbl="bgAcc1" presStyleIdx="1" presStyleCnt="2" custScaleX="238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CC68F-FD77-4F8B-9E51-392356ED481D}" type="pres">
      <dgm:prSet presAssocID="{79ED83FA-5D01-472F-AAAD-4821D4B0E2F0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44641-18F9-4936-A2D6-05C0AD55F4AE}" type="pres">
      <dgm:prSet presAssocID="{79ED83FA-5D01-472F-AAAD-4821D4B0E2F0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6A873-DA7F-4930-A30C-0B9040A35296}" type="pres">
      <dgm:prSet presAssocID="{79ED83FA-5D01-472F-AAAD-4821D4B0E2F0}" presName="connSite2" presStyleCnt="0"/>
      <dgm:spPr/>
    </dgm:pt>
  </dgm:ptLst>
  <dgm:cxnLst>
    <dgm:cxn modelId="{7C31B1CD-BDAA-4099-8F4B-9C815A0F0665}" type="presOf" srcId="{806D41E5-A903-49FE-A2C1-456E89EDA569}" destId="{76881950-54B2-44FA-9099-97B5F0E08180}" srcOrd="0" destOrd="0" presId="urn:microsoft.com/office/officeart/2005/8/layout/hProcess4"/>
    <dgm:cxn modelId="{D5CAF333-DE78-47B6-9B33-F484692D8DBD}" srcId="{F69F8A43-2E49-4F03-9868-0970F92195EE}" destId="{164638BE-AA15-4D17-8C52-8FB3CF367D58}" srcOrd="0" destOrd="0" parTransId="{3640A314-D447-4C1A-A326-185625070D9B}" sibTransId="{2A374642-E2D7-4836-844E-741C0771530A}"/>
    <dgm:cxn modelId="{2D148E08-9166-4C0C-9ACE-C2B885F40ECC}" type="presOf" srcId="{806D41E5-A903-49FE-A2C1-456E89EDA569}" destId="{B60CC68F-FD77-4F8B-9E51-392356ED481D}" srcOrd="1" destOrd="0" presId="urn:microsoft.com/office/officeart/2005/8/layout/hProcess4"/>
    <dgm:cxn modelId="{0ADFCECF-F005-41A7-8E92-DAB1C30E3C2E}" type="presOf" srcId="{D1EB3298-421F-4C2F-B86F-F052FA3A4964}" destId="{76881950-54B2-44FA-9099-97B5F0E08180}" srcOrd="0" destOrd="2" presId="urn:microsoft.com/office/officeart/2005/8/layout/hProcess4"/>
    <dgm:cxn modelId="{2BF338B3-9B05-42ED-B488-24A49D7A1937}" srcId="{F69F8A43-2E49-4F03-9868-0970F92195EE}" destId="{79ED83FA-5D01-472F-AAAD-4821D4B0E2F0}" srcOrd="1" destOrd="0" parTransId="{1F183922-A898-49C0-8B80-D5191A19B05D}" sibTransId="{7AEF34AB-8BEB-4A59-9C07-7BA7A9F4C673}"/>
    <dgm:cxn modelId="{A15AE845-DF3E-44B5-8225-9521554BB11F}" type="presOf" srcId="{8D1D756D-4B7E-4C10-A09B-42E6B97C2986}" destId="{B60CC68F-FD77-4F8B-9E51-392356ED481D}" srcOrd="1" destOrd="1" presId="urn:microsoft.com/office/officeart/2005/8/layout/hProcess4"/>
    <dgm:cxn modelId="{6149D8C6-81BD-4973-8821-4C214B20CFF0}" type="presOf" srcId="{53649127-B348-48B4-98E8-CAD27605924C}" destId="{22DBE498-EB5A-44F8-88C3-56EC679F53BE}" srcOrd="1" destOrd="2" presId="urn:microsoft.com/office/officeart/2005/8/layout/hProcess4"/>
    <dgm:cxn modelId="{6DE41AC9-4855-4E5D-9D15-70AE48C2A546}" type="presOf" srcId="{524B08BF-365B-4A13-8173-7AB47BA2E1FE}" destId="{22DBE498-EB5A-44F8-88C3-56EC679F53BE}" srcOrd="1" destOrd="0" presId="urn:microsoft.com/office/officeart/2005/8/layout/hProcess4"/>
    <dgm:cxn modelId="{82E14DE3-65B7-4403-B635-F6B5983A2466}" srcId="{79ED83FA-5D01-472F-AAAD-4821D4B0E2F0}" destId="{806D41E5-A903-49FE-A2C1-456E89EDA569}" srcOrd="0" destOrd="0" parTransId="{2A16F9F1-EDAC-4149-AB6B-8263F3B3C336}" sibTransId="{E3D26807-BF0B-4F39-A7C7-E5EE4B7B6BAE}"/>
    <dgm:cxn modelId="{FBEEF847-B13B-4E84-B3C6-B4A53BEFA58B}" type="presOf" srcId="{D1EB3298-421F-4C2F-B86F-F052FA3A4964}" destId="{B60CC68F-FD77-4F8B-9E51-392356ED481D}" srcOrd="1" destOrd="2" presId="urn:microsoft.com/office/officeart/2005/8/layout/hProcess4"/>
    <dgm:cxn modelId="{A2F23DAE-E98D-4B93-BF99-E778F91E98B5}" type="presOf" srcId="{79ED83FA-5D01-472F-AAAD-4821D4B0E2F0}" destId="{3BC44641-18F9-4936-A2D6-05C0AD55F4AE}" srcOrd="0" destOrd="0" presId="urn:microsoft.com/office/officeart/2005/8/layout/hProcess4"/>
    <dgm:cxn modelId="{22FFA8AD-411E-46B3-882D-1DCCC7B484E3}" srcId="{79ED83FA-5D01-472F-AAAD-4821D4B0E2F0}" destId="{D1EB3298-421F-4C2F-B86F-F052FA3A4964}" srcOrd="2" destOrd="0" parTransId="{D1C883EB-D30E-4847-A4D6-CD0C342C4248}" sibTransId="{2A0BCFA4-BE04-453D-8EAC-6F62CDDE7B35}"/>
    <dgm:cxn modelId="{B7277495-4E91-4822-84DC-6FBA01D826EF}" srcId="{164638BE-AA15-4D17-8C52-8FB3CF367D58}" destId="{53649127-B348-48B4-98E8-CAD27605924C}" srcOrd="2" destOrd="0" parTransId="{9BAA1551-0636-4F8F-9B99-3278DC555815}" sibTransId="{D04C949C-1B10-4ED0-8DDE-406169C4488A}"/>
    <dgm:cxn modelId="{AAC3F4C4-2025-4BD8-A675-337BB48D10AE}" type="presOf" srcId="{53649127-B348-48B4-98E8-CAD27605924C}" destId="{A702760E-1B9A-4234-A4C2-FBE6FD7D2944}" srcOrd="0" destOrd="2" presId="urn:microsoft.com/office/officeart/2005/8/layout/hProcess4"/>
    <dgm:cxn modelId="{5131AE0E-68B5-4B2E-A9FC-A25CD9095FC3}" type="presOf" srcId="{8E6CF8F7-69A0-4BAA-B986-DB090C3B2FDA}" destId="{22DBE498-EB5A-44F8-88C3-56EC679F53BE}" srcOrd="1" destOrd="1" presId="urn:microsoft.com/office/officeart/2005/8/layout/hProcess4"/>
    <dgm:cxn modelId="{8F970266-FC7E-41CB-8037-B82F0E4C4293}" type="presOf" srcId="{2A374642-E2D7-4836-844E-741C0771530A}" destId="{1DBF5FF5-52DF-433D-BB52-ED642FFB5C72}" srcOrd="0" destOrd="0" presId="urn:microsoft.com/office/officeart/2005/8/layout/hProcess4"/>
    <dgm:cxn modelId="{789D5740-63C8-4D6C-A375-3C3E852B9D8E}" type="presOf" srcId="{8D1D756D-4B7E-4C10-A09B-42E6B97C2986}" destId="{76881950-54B2-44FA-9099-97B5F0E08180}" srcOrd="0" destOrd="1" presId="urn:microsoft.com/office/officeart/2005/8/layout/hProcess4"/>
    <dgm:cxn modelId="{36119204-8E5C-4D68-897C-8B872B6E039A}" srcId="{79ED83FA-5D01-472F-AAAD-4821D4B0E2F0}" destId="{8D1D756D-4B7E-4C10-A09B-42E6B97C2986}" srcOrd="1" destOrd="0" parTransId="{983B80BB-DFD1-4946-B9ED-4DA7976093E7}" sibTransId="{FF8DCC18-280A-4177-B021-D938A129A20D}"/>
    <dgm:cxn modelId="{E0D2937A-A9C6-47BE-954E-B81C5F739F95}" srcId="{164638BE-AA15-4D17-8C52-8FB3CF367D58}" destId="{524B08BF-365B-4A13-8173-7AB47BA2E1FE}" srcOrd="0" destOrd="0" parTransId="{53993A53-13B6-47AD-9675-5D6DDC8EB6A8}" sibTransId="{1E62AB96-88DB-4E4E-9B8F-6E0E9BD14375}"/>
    <dgm:cxn modelId="{C99ADD5F-59A4-4DA5-AF57-873C08B8FF15}" type="presOf" srcId="{524B08BF-365B-4A13-8173-7AB47BA2E1FE}" destId="{A702760E-1B9A-4234-A4C2-FBE6FD7D2944}" srcOrd="0" destOrd="0" presId="urn:microsoft.com/office/officeart/2005/8/layout/hProcess4"/>
    <dgm:cxn modelId="{40804EC2-2E47-40B6-BB2C-6DB4F37DC405}" type="presOf" srcId="{F69F8A43-2E49-4F03-9868-0970F92195EE}" destId="{B50BE9E5-8721-46D3-A589-56F2F4F50A89}" srcOrd="0" destOrd="0" presId="urn:microsoft.com/office/officeart/2005/8/layout/hProcess4"/>
    <dgm:cxn modelId="{08B75437-D28B-443C-95C7-439D97FEB027}" type="presOf" srcId="{164638BE-AA15-4D17-8C52-8FB3CF367D58}" destId="{0799F398-F19C-4B16-A997-A671EB749FC5}" srcOrd="0" destOrd="0" presId="urn:microsoft.com/office/officeart/2005/8/layout/hProcess4"/>
    <dgm:cxn modelId="{06C143E1-3721-4C14-9D98-2CC6590940A3}" srcId="{164638BE-AA15-4D17-8C52-8FB3CF367D58}" destId="{8E6CF8F7-69A0-4BAA-B986-DB090C3B2FDA}" srcOrd="1" destOrd="0" parTransId="{567180E3-8D62-444D-AD1B-C40542E49E98}" sibTransId="{8F1EE29D-2314-46CE-90D2-2913F5AACF35}"/>
    <dgm:cxn modelId="{FB05D5DC-044C-4664-A1D8-F89BBCACADAD}" type="presOf" srcId="{8E6CF8F7-69A0-4BAA-B986-DB090C3B2FDA}" destId="{A702760E-1B9A-4234-A4C2-FBE6FD7D2944}" srcOrd="0" destOrd="1" presId="urn:microsoft.com/office/officeart/2005/8/layout/hProcess4"/>
    <dgm:cxn modelId="{2CA0A627-807A-4478-94F0-A2971BC25B27}" type="presParOf" srcId="{B50BE9E5-8721-46D3-A589-56F2F4F50A89}" destId="{DBE80F40-D2EE-4046-90CC-47ED7B9D4D2D}" srcOrd="0" destOrd="0" presId="urn:microsoft.com/office/officeart/2005/8/layout/hProcess4"/>
    <dgm:cxn modelId="{0158F34D-015D-461A-ADD0-981DFEC549AE}" type="presParOf" srcId="{B50BE9E5-8721-46D3-A589-56F2F4F50A89}" destId="{11F3F66D-85CC-4190-8CA4-D063FFF70FFC}" srcOrd="1" destOrd="0" presId="urn:microsoft.com/office/officeart/2005/8/layout/hProcess4"/>
    <dgm:cxn modelId="{764A7793-7217-4ED3-8DC6-E52141BC4D6F}" type="presParOf" srcId="{B50BE9E5-8721-46D3-A589-56F2F4F50A89}" destId="{CB52291E-7A2F-4739-8D8E-9BEC2DBD6D1F}" srcOrd="2" destOrd="0" presId="urn:microsoft.com/office/officeart/2005/8/layout/hProcess4"/>
    <dgm:cxn modelId="{2A30AB22-5BED-47E5-9807-DF0990D6C07D}" type="presParOf" srcId="{CB52291E-7A2F-4739-8D8E-9BEC2DBD6D1F}" destId="{38D68987-7A88-4729-A564-56CCDE30E531}" srcOrd="0" destOrd="0" presId="urn:microsoft.com/office/officeart/2005/8/layout/hProcess4"/>
    <dgm:cxn modelId="{65AAD7D0-BDE5-4F8B-BC01-84E601726AD7}" type="presParOf" srcId="{38D68987-7A88-4729-A564-56CCDE30E531}" destId="{4BEE7800-811E-402D-8706-522A422C017D}" srcOrd="0" destOrd="0" presId="urn:microsoft.com/office/officeart/2005/8/layout/hProcess4"/>
    <dgm:cxn modelId="{0A1A84E2-8CE0-4E61-95D3-7AE4125B9D64}" type="presParOf" srcId="{38D68987-7A88-4729-A564-56CCDE30E531}" destId="{A702760E-1B9A-4234-A4C2-FBE6FD7D2944}" srcOrd="1" destOrd="0" presId="urn:microsoft.com/office/officeart/2005/8/layout/hProcess4"/>
    <dgm:cxn modelId="{FB264090-9226-454B-9756-046A8490262E}" type="presParOf" srcId="{38D68987-7A88-4729-A564-56CCDE30E531}" destId="{22DBE498-EB5A-44F8-88C3-56EC679F53BE}" srcOrd="2" destOrd="0" presId="urn:microsoft.com/office/officeart/2005/8/layout/hProcess4"/>
    <dgm:cxn modelId="{E75100A3-0795-4965-9D94-33C9E0C2EB5B}" type="presParOf" srcId="{38D68987-7A88-4729-A564-56CCDE30E531}" destId="{0799F398-F19C-4B16-A997-A671EB749FC5}" srcOrd="3" destOrd="0" presId="urn:microsoft.com/office/officeart/2005/8/layout/hProcess4"/>
    <dgm:cxn modelId="{E2A1BBDE-4B96-44F8-B6E3-D0EC4D1638B2}" type="presParOf" srcId="{38D68987-7A88-4729-A564-56CCDE30E531}" destId="{5DF6DABF-9D1B-44D2-8063-A042588F9A0E}" srcOrd="4" destOrd="0" presId="urn:microsoft.com/office/officeart/2005/8/layout/hProcess4"/>
    <dgm:cxn modelId="{3A6709B6-B8A0-42A7-B12C-A2369994567D}" type="presParOf" srcId="{CB52291E-7A2F-4739-8D8E-9BEC2DBD6D1F}" destId="{1DBF5FF5-52DF-433D-BB52-ED642FFB5C72}" srcOrd="1" destOrd="0" presId="urn:microsoft.com/office/officeart/2005/8/layout/hProcess4"/>
    <dgm:cxn modelId="{264141FE-846A-48D7-BFA7-411BF1A00211}" type="presParOf" srcId="{CB52291E-7A2F-4739-8D8E-9BEC2DBD6D1F}" destId="{871E2B38-CEBF-4A03-958E-62891263BE37}" srcOrd="2" destOrd="0" presId="urn:microsoft.com/office/officeart/2005/8/layout/hProcess4"/>
    <dgm:cxn modelId="{C6F3AFC1-7C88-45F1-A5D6-A100171ECDBA}" type="presParOf" srcId="{871E2B38-CEBF-4A03-958E-62891263BE37}" destId="{9365B616-B440-4A28-9500-AB932EBFBDB7}" srcOrd="0" destOrd="0" presId="urn:microsoft.com/office/officeart/2005/8/layout/hProcess4"/>
    <dgm:cxn modelId="{59BE458D-AF39-4154-929C-AA0FCA51CDFE}" type="presParOf" srcId="{871E2B38-CEBF-4A03-958E-62891263BE37}" destId="{76881950-54B2-44FA-9099-97B5F0E08180}" srcOrd="1" destOrd="0" presId="urn:microsoft.com/office/officeart/2005/8/layout/hProcess4"/>
    <dgm:cxn modelId="{9616B807-D6BE-4DC7-ABE6-F23FA4F4A394}" type="presParOf" srcId="{871E2B38-CEBF-4A03-958E-62891263BE37}" destId="{B60CC68F-FD77-4F8B-9E51-392356ED481D}" srcOrd="2" destOrd="0" presId="urn:microsoft.com/office/officeart/2005/8/layout/hProcess4"/>
    <dgm:cxn modelId="{967BA306-E8CE-4CF0-AA9F-D7FB6DF36FBE}" type="presParOf" srcId="{871E2B38-CEBF-4A03-958E-62891263BE37}" destId="{3BC44641-18F9-4936-A2D6-05C0AD55F4AE}" srcOrd="3" destOrd="0" presId="urn:microsoft.com/office/officeart/2005/8/layout/hProcess4"/>
    <dgm:cxn modelId="{CB261C46-6414-4815-9C8E-02A5FBAC2D32}" type="presParOf" srcId="{871E2B38-CEBF-4A03-958E-62891263BE37}" destId="{0BA6A873-DA7F-4930-A30C-0B9040A3529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9F8A43-2E49-4F03-9868-0970F92195E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4638BE-AA15-4D17-8C52-8FB3CF367D58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</a:t>
          </a:r>
          <a:r>
            <a:rPr lang="en-US" sz="2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rPr>
            <a:t>	</a:t>
          </a:r>
          <a:endParaRPr lang="en-US" sz="2400" b="1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endParaRPr>
        </a:p>
      </dgm:t>
    </dgm:pt>
    <dgm:pt modelId="{3640A314-D447-4C1A-A326-185625070D9B}" type="parTrans" cxnId="{D5CAF333-DE78-47B6-9B33-F484692D8DBD}">
      <dgm:prSet/>
      <dgm:spPr/>
      <dgm:t>
        <a:bodyPr/>
        <a:lstStyle/>
        <a:p>
          <a:endParaRPr lang="en-US" sz="1200"/>
        </a:p>
      </dgm:t>
    </dgm:pt>
    <dgm:pt modelId="{2A374642-E2D7-4836-844E-741C0771530A}" type="sibTrans" cxnId="{D5CAF333-DE78-47B6-9B33-F484692D8DBD}">
      <dgm:prSet/>
      <dgm:spPr>
        <a:solidFill>
          <a:srgbClr val="00B0F0"/>
        </a:solidFill>
      </dgm:spPr>
      <dgm:t>
        <a:bodyPr/>
        <a:lstStyle/>
        <a:p>
          <a:endParaRPr lang="en-US" sz="1200"/>
        </a:p>
      </dgm:t>
    </dgm:pt>
    <dgm:pt modelId="{524B08BF-365B-4A13-8173-7AB47BA2E1FE}">
      <dgm:prSet phldrT="[Text]" custT="1"/>
      <dgm:spPr/>
      <dgm:t>
        <a:bodyPr/>
        <a:lstStyle/>
        <a:p>
          <a:r>
            <a:rPr lang="en-US" sz="2400" dirty="0" smtClean="0"/>
            <a:t>I knew you</a:t>
          </a:r>
        </a:p>
      </dgm:t>
    </dgm:pt>
    <dgm:pt modelId="{53993A53-13B6-47AD-9675-5D6DDC8EB6A8}" type="parTrans" cxnId="{E0D2937A-A9C6-47BE-954E-B81C5F739F95}">
      <dgm:prSet/>
      <dgm:spPr/>
      <dgm:t>
        <a:bodyPr/>
        <a:lstStyle/>
        <a:p>
          <a:endParaRPr lang="en-US" sz="1200"/>
        </a:p>
      </dgm:t>
    </dgm:pt>
    <dgm:pt modelId="{1E62AB96-88DB-4E4E-9B8F-6E0E9BD14375}" type="sibTrans" cxnId="{E0D2937A-A9C6-47BE-954E-B81C5F739F95}">
      <dgm:prSet/>
      <dgm:spPr/>
      <dgm:t>
        <a:bodyPr/>
        <a:lstStyle/>
        <a:p>
          <a:endParaRPr lang="en-US" sz="1200"/>
        </a:p>
      </dgm:t>
    </dgm:pt>
    <dgm:pt modelId="{8E6CF8F7-69A0-4BAA-B986-DB090C3B2FDA}">
      <dgm:prSet phldrT="[Text]" custT="1"/>
      <dgm:spPr/>
      <dgm:t>
        <a:bodyPr/>
        <a:lstStyle/>
        <a:p>
          <a:r>
            <a:rPr lang="en-US" sz="2400" dirty="0" smtClean="0"/>
            <a:t>He called me</a:t>
          </a:r>
          <a:endParaRPr lang="en-US" sz="2400" dirty="0"/>
        </a:p>
      </dgm:t>
    </dgm:pt>
    <dgm:pt modelId="{567180E3-8D62-444D-AD1B-C40542E49E98}" type="parTrans" cxnId="{06C143E1-3721-4C14-9D98-2CC6590940A3}">
      <dgm:prSet/>
      <dgm:spPr/>
      <dgm:t>
        <a:bodyPr/>
        <a:lstStyle/>
        <a:p>
          <a:endParaRPr lang="en-US" sz="1200"/>
        </a:p>
      </dgm:t>
    </dgm:pt>
    <dgm:pt modelId="{8F1EE29D-2314-46CE-90D2-2913F5AACF35}" type="sibTrans" cxnId="{06C143E1-3721-4C14-9D98-2CC6590940A3}">
      <dgm:prSet/>
      <dgm:spPr/>
      <dgm:t>
        <a:bodyPr/>
        <a:lstStyle/>
        <a:p>
          <a:endParaRPr lang="en-US" sz="1200"/>
        </a:p>
      </dgm:t>
    </dgm:pt>
    <dgm:pt modelId="{79ED83FA-5D01-472F-AAAD-4821D4B0E2F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Passive</a:t>
          </a:r>
          <a:endParaRPr lang="en-US" sz="2400" dirty="0">
            <a:solidFill>
              <a:schemeClr val="tx1"/>
            </a:solidFill>
          </a:endParaRPr>
        </a:p>
      </dgm:t>
    </dgm:pt>
    <dgm:pt modelId="{1F183922-A898-49C0-8B80-D5191A19B05D}" type="parTrans" cxnId="{2BF338B3-9B05-42ED-B488-24A49D7A1937}">
      <dgm:prSet/>
      <dgm:spPr/>
      <dgm:t>
        <a:bodyPr/>
        <a:lstStyle/>
        <a:p>
          <a:endParaRPr lang="en-US" sz="1200"/>
        </a:p>
      </dgm:t>
    </dgm:pt>
    <dgm:pt modelId="{7AEF34AB-8BEB-4A59-9C07-7BA7A9F4C673}" type="sibTrans" cxnId="{2BF338B3-9B05-42ED-B488-24A49D7A1937}">
      <dgm:prSet/>
      <dgm:spPr/>
      <dgm:t>
        <a:bodyPr/>
        <a:lstStyle/>
        <a:p>
          <a:endParaRPr lang="en-US" sz="1200"/>
        </a:p>
      </dgm:t>
    </dgm:pt>
    <dgm:pt modelId="{806D41E5-A903-49FE-A2C1-456E89EDA56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You were known to me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16F9F1-EDAC-4149-AB6B-8263F3B3C336}" type="parTrans" cxnId="{82E14DE3-65B7-4403-B635-F6B5983A2466}">
      <dgm:prSet/>
      <dgm:spPr/>
      <dgm:t>
        <a:bodyPr/>
        <a:lstStyle/>
        <a:p>
          <a:endParaRPr lang="en-US" sz="1200"/>
        </a:p>
      </dgm:t>
    </dgm:pt>
    <dgm:pt modelId="{E3D26807-BF0B-4F39-A7C7-E5EE4B7B6BAE}" type="sibTrans" cxnId="{82E14DE3-65B7-4403-B635-F6B5983A2466}">
      <dgm:prSet/>
      <dgm:spPr/>
      <dgm:t>
        <a:bodyPr/>
        <a:lstStyle/>
        <a:p>
          <a:endParaRPr lang="en-US" sz="1200"/>
        </a:p>
      </dgm:t>
    </dgm:pt>
    <dgm:pt modelId="{D65F0C82-9B56-4940-B900-54D2DB6F34D1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 was called by him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40931B-9CAA-41C3-97BD-163B8700E02C}" type="parTrans" cxnId="{264C727A-571C-4DF1-8D5C-5E731ACCBE56}">
      <dgm:prSet/>
      <dgm:spPr/>
      <dgm:t>
        <a:bodyPr/>
        <a:lstStyle/>
        <a:p>
          <a:endParaRPr lang="en-US" sz="1200"/>
        </a:p>
      </dgm:t>
    </dgm:pt>
    <dgm:pt modelId="{349EBF93-899C-45BA-8406-C34DCF87453F}" type="sibTrans" cxnId="{264C727A-571C-4DF1-8D5C-5E731ACCBE56}">
      <dgm:prSet/>
      <dgm:spPr/>
      <dgm:t>
        <a:bodyPr/>
        <a:lstStyle/>
        <a:p>
          <a:endParaRPr lang="en-US" sz="1200"/>
        </a:p>
      </dgm:t>
    </dgm:pt>
    <dgm:pt modelId="{A4E3893B-C85A-4C74-A05E-B2C034111F1E}">
      <dgm:prSet phldrT="[Text]" custT="1"/>
      <dgm:spPr/>
      <dgm:t>
        <a:bodyPr/>
        <a:lstStyle/>
        <a:p>
          <a:r>
            <a:rPr lang="en-US" sz="2400" dirty="0" smtClean="0"/>
            <a:t>He made a noise</a:t>
          </a:r>
          <a:endParaRPr lang="en-US" sz="2400" dirty="0"/>
        </a:p>
      </dgm:t>
    </dgm:pt>
    <dgm:pt modelId="{2A169F00-88BF-4DA5-B79E-D16CCBBFD61F}" type="parTrans" cxnId="{4885A582-7576-459D-8331-DA7F018A62D2}">
      <dgm:prSet/>
      <dgm:spPr/>
      <dgm:t>
        <a:bodyPr/>
        <a:lstStyle/>
        <a:p>
          <a:endParaRPr lang="en-US" sz="1200"/>
        </a:p>
      </dgm:t>
    </dgm:pt>
    <dgm:pt modelId="{4D1B21E0-8FE5-44EB-9E34-C8B615954DE6}" type="sibTrans" cxnId="{4885A582-7576-459D-8331-DA7F018A62D2}">
      <dgm:prSet/>
      <dgm:spPr/>
      <dgm:t>
        <a:bodyPr/>
        <a:lstStyle/>
        <a:p>
          <a:endParaRPr lang="en-US" sz="1200"/>
        </a:p>
      </dgm:t>
    </dgm:pt>
    <dgm:pt modelId="{8D1D756D-4B7E-4C10-A09B-42E6B97C2986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 noise was made by him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3B80BB-DFD1-4946-B9ED-4DA7976093E7}" type="parTrans" cxnId="{36119204-8E5C-4D68-897C-8B872B6E039A}">
      <dgm:prSet/>
      <dgm:spPr/>
      <dgm:t>
        <a:bodyPr/>
        <a:lstStyle/>
        <a:p>
          <a:endParaRPr lang="en-US" sz="1200"/>
        </a:p>
      </dgm:t>
    </dgm:pt>
    <dgm:pt modelId="{FF8DCC18-280A-4177-B021-D938A129A20D}" type="sibTrans" cxnId="{36119204-8E5C-4D68-897C-8B872B6E039A}">
      <dgm:prSet/>
      <dgm:spPr/>
      <dgm:t>
        <a:bodyPr/>
        <a:lstStyle/>
        <a:p>
          <a:endParaRPr lang="en-US" sz="1200"/>
        </a:p>
      </dgm:t>
    </dgm:pt>
    <dgm:pt modelId="{61D01C3A-894F-4440-BD56-10C95D1EB2DE}" type="pres">
      <dgm:prSet presAssocID="{F69F8A43-2E49-4F03-9868-0970F92195E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D283C3-1D25-4F1F-814F-3EBCC5ED9CDD}" type="pres">
      <dgm:prSet presAssocID="{164638BE-AA15-4D17-8C52-8FB3CF367D58}" presName="composite" presStyleCnt="0"/>
      <dgm:spPr/>
    </dgm:pt>
    <dgm:pt modelId="{EE9D96B5-0AAF-48F3-90B8-BD8219812F18}" type="pres">
      <dgm:prSet presAssocID="{164638BE-AA15-4D17-8C52-8FB3CF367D58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8F9F6-55E9-45B4-BC0D-DEC8A4066D25}" type="pres">
      <dgm:prSet presAssocID="{164638BE-AA15-4D17-8C52-8FB3CF367D58}" presName="parSh" presStyleLbl="node1" presStyleIdx="0" presStyleCnt="2"/>
      <dgm:spPr/>
      <dgm:t>
        <a:bodyPr/>
        <a:lstStyle/>
        <a:p>
          <a:endParaRPr lang="en-US"/>
        </a:p>
      </dgm:t>
    </dgm:pt>
    <dgm:pt modelId="{27FFE210-0A59-46D4-866C-1DB6E18AFE7E}" type="pres">
      <dgm:prSet presAssocID="{164638BE-AA15-4D17-8C52-8FB3CF367D58}" presName="desTx" presStyleLbl="fgAcc1" presStyleIdx="0" presStyleCnt="2" custScaleX="122364" custScaleY="73010" custLinFactNeighborX="-2567" custLinFactNeighborY="16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1CEB1-069E-4CED-9C05-1447A53FFB84}" type="pres">
      <dgm:prSet presAssocID="{2A374642-E2D7-4836-844E-741C0771530A}" presName="sibTrans" presStyleLbl="sibTrans2D1" presStyleIdx="0" presStyleCnt="1"/>
      <dgm:spPr/>
      <dgm:t>
        <a:bodyPr/>
        <a:lstStyle/>
        <a:p>
          <a:endParaRPr lang="en-US"/>
        </a:p>
      </dgm:t>
    </dgm:pt>
    <dgm:pt modelId="{CFC9CC21-AEAF-41CD-A193-30B89F3914FE}" type="pres">
      <dgm:prSet presAssocID="{2A374642-E2D7-4836-844E-741C0771530A}" presName="connTx" presStyleLbl="sibTrans2D1" presStyleIdx="0" presStyleCnt="1"/>
      <dgm:spPr/>
      <dgm:t>
        <a:bodyPr/>
        <a:lstStyle/>
        <a:p>
          <a:endParaRPr lang="en-US"/>
        </a:p>
      </dgm:t>
    </dgm:pt>
    <dgm:pt modelId="{70D22DE4-52AE-465A-82E4-C6AA0398FED4}" type="pres">
      <dgm:prSet presAssocID="{79ED83FA-5D01-472F-AAAD-4821D4B0E2F0}" presName="composite" presStyleCnt="0"/>
      <dgm:spPr/>
    </dgm:pt>
    <dgm:pt modelId="{A7B7EE7A-5B7A-4F75-B3D8-06BFCB5FAF4C}" type="pres">
      <dgm:prSet presAssocID="{79ED83FA-5D01-472F-AAAD-4821D4B0E2F0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E0500-3296-4058-B3F5-695EA43E2FCA}" type="pres">
      <dgm:prSet presAssocID="{79ED83FA-5D01-472F-AAAD-4821D4B0E2F0}" presName="parSh" presStyleLbl="node1" presStyleIdx="1" presStyleCnt="2"/>
      <dgm:spPr/>
      <dgm:t>
        <a:bodyPr/>
        <a:lstStyle/>
        <a:p>
          <a:endParaRPr lang="en-US"/>
        </a:p>
      </dgm:t>
    </dgm:pt>
    <dgm:pt modelId="{095176BA-B5F6-43AD-BC1D-B38BD7D7C096}" type="pres">
      <dgm:prSet presAssocID="{79ED83FA-5D01-472F-AAAD-4821D4B0E2F0}" presName="desTx" presStyleLbl="fgAcc1" presStyleIdx="1" presStyleCnt="2" custScaleX="123473" custScaleY="70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1E4A14-DA55-4557-AC84-A5DE51842F6E}" type="presOf" srcId="{8E6CF8F7-69A0-4BAA-B986-DB090C3B2FDA}" destId="{27FFE210-0A59-46D4-866C-1DB6E18AFE7E}" srcOrd="0" destOrd="1" presId="urn:microsoft.com/office/officeart/2005/8/layout/process3"/>
    <dgm:cxn modelId="{D5CAF333-DE78-47B6-9B33-F484692D8DBD}" srcId="{F69F8A43-2E49-4F03-9868-0970F92195EE}" destId="{164638BE-AA15-4D17-8C52-8FB3CF367D58}" srcOrd="0" destOrd="0" parTransId="{3640A314-D447-4C1A-A326-185625070D9B}" sibTransId="{2A374642-E2D7-4836-844E-741C0771530A}"/>
    <dgm:cxn modelId="{2BF338B3-9B05-42ED-B488-24A49D7A1937}" srcId="{F69F8A43-2E49-4F03-9868-0970F92195EE}" destId="{79ED83FA-5D01-472F-AAAD-4821D4B0E2F0}" srcOrd="1" destOrd="0" parTransId="{1F183922-A898-49C0-8B80-D5191A19B05D}" sibTransId="{7AEF34AB-8BEB-4A59-9C07-7BA7A9F4C673}"/>
    <dgm:cxn modelId="{FCAD8180-7181-45FD-9EE4-8E1391FE15F3}" type="presOf" srcId="{F69F8A43-2E49-4F03-9868-0970F92195EE}" destId="{61D01C3A-894F-4440-BD56-10C95D1EB2DE}" srcOrd="0" destOrd="0" presId="urn:microsoft.com/office/officeart/2005/8/layout/process3"/>
    <dgm:cxn modelId="{096FBC38-6CBA-4CFA-A418-981F2F36AFDA}" type="presOf" srcId="{79ED83FA-5D01-472F-AAAD-4821D4B0E2F0}" destId="{A7B7EE7A-5B7A-4F75-B3D8-06BFCB5FAF4C}" srcOrd="0" destOrd="0" presId="urn:microsoft.com/office/officeart/2005/8/layout/process3"/>
    <dgm:cxn modelId="{4885A582-7576-459D-8331-DA7F018A62D2}" srcId="{164638BE-AA15-4D17-8C52-8FB3CF367D58}" destId="{A4E3893B-C85A-4C74-A05E-B2C034111F1E}" srcOrd="2" destOrd="0" parTransId="{2A169F00-88BF-4DA5-B79E-D16CCBBFD61F}" sibTransId="{4D1B21E0-8FE5-44EB-9E34-C8B615954DE6}"/>
    <dgm:cxn modelId="{EB7B5ACF-2A09-4194-B8E4-57620146015D}" type="presOf" srcId="{164638BE-AA15-4D17-8C52-8FB3CF367D58}" destId="{0AC8F9F6-55E9-45B4-BC0D-DEC8A4066D25}" srcOrd="1" destOrd="0" presId="urn:microsoft.com/office/officeart/2005/8/layout/process3"/>
    <dgm:cxn modelId="{8C5FF4D6-F37C-4F61-995F-2F58F6E61CAA}" type="presOf" srcId="{D65F0C82-9B56-4940-B900-54D2DB6F34D1}" destId="{095176BA-B5F6-43AD-BC1D-B38BD7D7C096}" srcOrd="0" destOrd="1" presId="urn:microsoft.com/office/officeart/2005/8/layout/process3"/>
    <dgm:cxn modelId="{82E14DE3-65B7-4403-B635-F6B5983A2466}" srcId="{79ED83FA-5D01-472F-AAAD-4821D4B0E2F0}" destId="{806D41E5-A903-49FE-A2C1-456E89EDA569}" srcOrd="0" destOrd="0" parTransId="{2A16F9F1-EDAC-4149-AB6B-8263F3B3C336}" sibTransId="{E3D26807-BF0B-4F39-A7C7-E5EE4B7B6BAE}"/>
    <dgm:cxn modelId="{262A32A9-AE24-4F42-9EC7-74D3F09ED1D3}" type="presOf" srcId="{806D41E5-A903-49FE-A2C1-456E89EDA569}" destId="{095176BA-B5F6-43AD-BC1D-B38BD7D7C096}" srcOrd="0" destOrd="0" presId="urn:microsoft.com/office/officeart/2005/8/layout/process3"/>
    <dgm:cxn modelId="{24D49C20-AAF0-4502-B468-B0F8FCECFD34}" type="presOf" srcId="{A4E3893B-C85A-4C74-A05E-B2C034111F1E}" destId="{27FFE210-0A59-46D4-866C-1DB6E18AFE7E}" srcOrd="0" destOrd="2" presId="urn:microsoft.com/office/officeart/2005/8/layout/process3"/>
    <dgm:cxn modelId="{264C727A-571C-4DF1-8D5C-5E731ACCBE56}" srcId="{79ED83FA-5D01-472F-AAAD-4821D4B0E2F0}" destId="{D65F0C82-9B56-4940-B900-54D2DB6F34D1}" srcOrd="1" destOrd="0" parTransId="{3F40931B-9CAA-41C3-97BD-163B8700E02C}" sibTransId="{349EBF93-899C-45BA-8406-C34DCF87453F}"/>
    <dgm:cxn modelId="{CD4F6A62-159F-453C-8021-5415CC225741}" type="presOf" srcId="{2A374642-E2D7-4836-844E-741C0771530A}" destId="{5B31CEB1-069E-4CED-9C05-1447A53FFB84}" srcOrd="0" destOrd="0" presId="urn:microsoft.com/office/officeart/2005/8/layout/process3"/>
    <dgm:cxn modelId="{DE8CD1F1-5152-437E-88C2-A7AFA0365078}" type="presOf" srcId="{8D1D756D-4B7E-4C10-A09B-42E6B97C2986}" destId="{095176BA-B5F6-43AD-BC1D-B38BD7D7C096}" srcOrd="0" destOrd="2" presId="urn:microsoft.com/office/officeart/2005/8/layout/process3"/>
    <dgm:cxn modelId="{9278EB18-F8EE-4CBE-A331-6989525B4AD9}" type="presOf" srcId="{79ED83FA-5D01-472F-AAAD-4821D4B0E2F0}" destId="{CFDE0500-3296-4058-B3F5-695EA43E2FCA}" srcOrd="1" destOrd="0" presId="urn:microsoft.com/office/officeart/2005/8/layout/process3"/>
    <dgm:cxn modelId="{E8932ADC-7395-4340-9590-E4E76CEC997C}" type="presOf" srcId="{524B08BF-365B-4A13-8173-7AB47BA2E1FE}" destId="{27FFE210-0A59-46D4-866C-1DB6E18AFE7E}" srcOrd="0" destOrd="0" presId="urn:microsoft.com/office/officeart/2005/8/layout/process3"/>
    <dgm:cxn modelId="{714AA921-3275-44CA-8BDF-771AE23555B1}" type="presOf" srcId="{2A374642-E2D7-4836-844E-741C0771530A}" destId="{CFC9CC21-AEAF-41CD-A193-30B89F3914FE}" srcOrd="1" destOrd="0" presId="urn:microsoft.com/office/officeart/2005/8/layout/process3"/>
    <dgm:cxn modelId="{F23DEE35-813B-420E-A2BC-4ED212207ED6}" type="presOf" srcId="{164638BE-AA15-4D17-8C52-8FB3CF367D58}" destId="{EE9D96B5-0AAF-48F3-90B8-BD8219812F18}" srcOrd="0" destOrd="0" presId="urn:microsoft.com/office/officeart/2005/8/layout/process3"/>
    <dgm:cxn modelId="{36119204-8E5C-4D68-897C-8B872B6E039A}" srcId="{79ED83FA-5D01-472F-AAAD-4821D4B0E2F0}" destId="{8D1D756D-4B7E-4C10-A09B-42E6B97C2986}" srcOrd="2" destOrd="0" parTransId="{983B80BB-DFD1-4946-B9ED-4DA7976093E7}" sibTransId="{FF8DCC18-280A-4177-B021-D938A129A20D}"/>
    <dgm:cxn modelId="{E0D2937A-A9C6-47BE-954E-B81C5F739F95}" srcId="{164638BE-AA15-4D17-8C52-8FB3CF367D58}" destId="{524B08BF-365B-4A13-8173-7AB47BA2E1FE}" srcOrd="0" destOrd="0" parTransId="{53993A53-13B6-47AD-9675-5D6DDC8EB6A8}" sibTransId="{1E62AB96-88DB-4E4E-9B8F-6E0E9BD14375}"/>
    <dgm:cxn modelId="{06C143E1-3721-4C14-9D98-2CC6590940A3}" srcId="{164638BE-AA15-4D17-8C52-8FB3CF367D58}" destId="{8E6CF8F7-69A0-4BAA-B986-DB090C3B2FDA}" srcOrd="1" destOrd="0" parTransId="{567180E3-8D62-444D-AD1B-C40542E49E98}" sibTransId="{8F1EE29D-2314-46CE-90D2-2913F5AACF35}"/>
    <dgm:cxn modelId="{E4E1434C-3506-4C96-8A09-8AD242E27D00}" type="presParOf" srcId="{61D01C3A-894F-4440-BD56-10C95D1EB2DE}" destId="{C7D283C3-1D25-4F1F-814F-3EBCC5ED9CDD}" srcOrd="0" destOrd="0" presId="urn:microsoft.com/office/officeart/2005/8/layout/process3"/>
    <dgm:cxn modelId="{C833986F-B832-4B4D-B5EB-63F0FA66D6A0}" type="presParOf" srcId="{C7D283C3-1D25-4F1F-814F-3EBCC5ED9CDD}" destId="{EE9D96B5-0AAF-48F3-90B8-BD8219812F18}" srcOrd="0" destOrd="0" presId="urn:microsoft.com/office/officeart/2005/8/layout/process3"/>
    <dgm:cxn modelId="{F3D4A809-3863-4AFC-B919-70AFC165A673}" type="presParOf" srcId="{C7D283C3-1D25-4F1F-814F-3EBCC5ED9CDD}" destId="{0AC8F9F6-55E9-45B4-BC0D-DEC8A4066D25}" srcOrd="1" destOrd="0" presId="urn:microsoft.com/office/officeart/2005/8/layout/process3"/>
    <dgm:cxn modelId="{BECB8DC4-B820-4963-9F1A-F2784A815F85}" type="presParOf" srcId="{C7D283C3-1D25-4F1F-814F-3EBCC5ED9CDD}" destId="{27FFE210-0A59-46D4-866C-1DB6E18AFE7E}" srcOrd="2" destOrd="0" presId="urn:microsoft.com/office/officeart/2005/8/layout/process3"/>
    <dgm:cxn modelId="{B826870E-4196-40E1-A7F7-C126539E5D57}" type="presParOf" srcId="{61D01C3A-894F-4440-BD56-10C95D1EB2DE}" destId="{5B31CEB1-069E-4CED-9C05-1447A53FFB84}" srcOrd="1" destOrd="0" presId="urn:microsoft.com/office/officeart/2005/8/layout/process3"/>
    <dgm:cxn modelId="{E72D2C68-CE79-4E0C-8635-F19EF2DC5211}" type="presParOf" srcId="{5B31CEB1-069E-4CED-9C05-1447A53FFB84}" destId="{CFC9CC21-AEAF-41CD-A193-30B89F3914FE}" srcOrd="0" destOrd="0" presId="urn:microsoft.com/office/officeart/2005/8/layout/process3"/>
    <dgm:cxn modelId="{6D3FAFF4-FE1B-4D87-BE8C-AEC81190CB11}" type="presParOf" srcId="{61D01C3A-894F-4440-BD56-10C95D1EB2DE}" destId="{70D22DE4-52AE-465A-82E4-C6AA0398FED4}" srcOrd="2" destOrd="0" presId="urn:microsoft.com/office/officeart/2005/8/layout/process3"/>
    <dgm:cxn modelId="{AA1029EA-0F81-452C-A3ED-DE5FD4181F0F}" type="presParOf" srcId="{70D22DE4-52AE-465A-82E4-C6AA0398FED4}" destId="{A7B7EE7A-5B7A-4F75-B3D8-06BFCB5FAF4C}" srcOrd="0" destOrd="0" presId="urn:microsoft.com/office/officeart/2005/8/layout/process3"/>
    <dgm:cxn modelId="{DA7234FB-0AFB-4269-9303-17869F809DB4}" type="presParOf" srcId="{70D22DE4-52AE-465A-82E4-C6AA0398FED4}" destId="{CFDE0500-3296-4058-B3F5-695EA43E2FCA}" srcOrd="1" destOrd="0" presId="urn:microsoft.com/office/officeart/2005/8/layout/process3"/>
    <dgm:cxn modelId="{8A708A0D-7894-4CAB-AF6F-F6191294690B}" type="presParOf" srcId="{70D22DE4-52AE-465A-82E4-C6AA0398FED4}" destId="{095176BA-B5F6-43AD-BC1D-B38BD7D7C09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9F8A43-2E49-4F03-9868-0970F92195E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4638BE-AA15-4D17-8C52-8FB3CF367D58}">
      <dgm:prSet phldrT="[Text]" custT="1"/>
      <dgm:spPr>
        <a:solidFill>
          <a:schemeClr val="bg1"/>
        </a:solidFill>
      </dgm:spPr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r>
            <a:rPr lang="en-US" sz="4400" b="1" cap="none" spc="0" dirty="0" smtClean="0">
              <a:ln/>
              <a:solidFill>
                <a:schemeClr val="tx1"/>
              </a:solidFill>
              <a:effectLst/>
            </a:rPr>
            <a:t>Active</a:t>
          </a:r>
          <a:r>
            <a:rPr lang="en-US" sz="4400" b="1" cap="none" spc="0" dirty="0" smtClean="0">
              <a:ln/>
              <a:solidFill>
                <a:schemeClr val="accent3"/>
              </a:solidFill>
              <a:effectLst/>
            </a:rPr>
            <a:t>	</a:t>
          </a:r>
          <a:endParaRPr lang="en-US" sz="4400" b="1" cap="none" spc="0" dirty="0">
            <a:ln/>
            <a:solidFill>
              <a:schemeClr val="accent3"/>
            </a:solidFill>
            <a:effectLst/>
          </a:endParaRPr>
        </a:p>
      </dgm:t>
    </dgm:pt>
    <dgm:pt modelId="{3640A314-D447-4C1A-A326-185625070D9B}" type="parTrans" cxnId="{D5CAF333-DE78-47B6-9B33-F484692D8DBD}">
      <dgm:prSet/>
      <dgm:spPr/>
      <dgm:t>
        <a:bodyPr/>
        <a:lstStyle/>
        <a:p>
          <a:endParaRPr lang="en-US" sz="1200"/>
        </a:p>
      </dgm:t>
    </dgm:pt>
    <dgm:pt modelId="{2A374642-E2D7-4836-844E-741C0771530A}" type="sibTrans" cxnId="{D5CAF333-DE78-47B6-9B33-F484692D8DBD}">
      <dgm:prSet/>
      <dgm:spPr/>
      <dgm:t>
        <a:bodyPr/>
        <a:lstStyle/>
        <a:p>
          <a:endParaRPr lang="en-US" sz="1200"/>
        </a:p>
      </dgm:t>
    </dgm:pt>
    <dgm:pt modelId="{524B08BF-365B-4A13-8173-7AB47BA2E1FE}">
      <dgm:prSet phldrT="[Text]" custT="1"/>
      <dgm:spPr>
        <a:solidFill>
          <a:schemeClr val="accent2">
            <a:alpha val="90000"/>
          </a:schemeClr>
        </a:solidFill>
      </dgm:spPr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r>
            <a:rPr lang="en-US" sz="1400" b="1" cap="none" spc="0" dirty="0" smtClean="0">
              <a:ln/>
              <a:solidFill>
                <a:schemeClr val="tx1"/>
              </a:solidFill>
              <a:effectLst/>
            </a:rPr>
            <a:t>I shall teach you.</a:t>
          </a:r>
        </a:p>
      </dgm:t>
    </dgm:pt>
    <dgm:pt modelId="{53993A53-13B6-47AD-9675-5D6DDC8EB6A8}" type="parTrans" cxnId="{E0D2937A-A9C6-47BE-954E-B81C5F739F95}">
      <dgm:prSet/>
      <dgm:spPr/>
      <dgm:t>
        <a:bodyPr/>
        <a:lstStyle/>
        <a:p>
          <a:endParaRPr lang="en-US" sz="1200"/>
        </a:p>
      </dgm:t>
    </dgm:pt>
    <dgm:pt modelId="{1E62AB96-88DB-4E4E-9B8F-6E0E9BD14375}" type="sibTrans" cxnId="{E0D2937A-A9C6-47BE-954E-B81C5F739F95}">
      <dgm:prSet/>
      <dgm:spPr/>
      <dgm:t>
        <a:bodyPr/>
        <a:lstStyle/>
        <a:p>
          <a:endParaRPr lang="en-US" sz="1200"/>
        </a:p>
      </dgm:t>
    </dgm:pt>
    <dgm:pt modelId="{8E6CF8F7-69A0-4BAA-B986-DB090C3B2FDA}">
      <dgm:prSet phldrT="[Text]" custT="1"/>
      <dgm:spPr>
        <a:solidFill>
          <a:srgbClr val="00B0F0">
            <a:alpha val="90000"/>
          </a:srgbClr>
        </a:solidFill>
      </dgm:spPr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r>
            <a:rPr lang="en-US" sz="1400" b="1" cap="none" spc="0" dirty="0" smtClean="0">
              <a:ln/>
              <a:solidFill>
                <a:schemeClr val="tx1"/>
              </a:solidFill>
              <a:effectLst/>
            </a:rPr>
            <a:t>He will invite me.</a:t>
          </a:r>
          <a:endParaRPr lang="en-US" sz="1400" b="1" cap="none" spc="0" dirty="0">
            <a:ln/>
            <a:solidFill>
              <a:schemeClr val="tx1"/>
            </a:solidFill>
            <a:effectLst/>
          </a:endParaRPr>
        </a:p>
      </dgm:t>
    </dgm:pt>
    <dgm:pt modelId="{567180E3-8D62-444D-AD1B-C40542E49E98}" type="parTrans" cxnId="{06C143E1-3721-4C14-9D98-2CC6590940A3}">
      <dgm:prSet/>
      <dgm:spPr/>
      <dgm:t>
        <a:bodyPr/>
        <a:lstStyle/>
        <a:p>
          <a:endParaRPr lang="en-US" sz="1200"/>
        </a:p>
      </dgm:t>
    </dgm:pt>
    <dgm:pt modelId="{8F1EE29D-2314-46CE-90D2-2913F5AACF35}" type="sibTrans" cxnId="{06C143E1-3721-4C14-9D98-2CC6590940A3}">
      <dgm:prSet/>
      <dgm:spPr/>
      <dgm:t>
        <a:bodyPr/>
        <a:lstStyle/>
        <a:p>
          <a:endParaRPr lang="en-US" sz="1200"/>
        </a:p>
      </dgm:t>
    </dgm:pt>
    <dgm:pt modelId="{79ED83FA-5D01-472F-AAAD-4821D4B0E2F0}">
      <dgm:prSet phldrT="[Text]" custT="1"/>
      <dgm:spPr>
        <a:solidFill>
          <a:schemeClr val="accent2"/>
        </a:solidFill>
      </dgm:spPr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r>
            <a:rPr lang="en-US" sz="2400" b="1" cap="none" spc="0" dirty="0" smtClean="0">
              <a:ln/>
              <a:solidFill>
                <a:schemeClr val="tx1"/>
              </a:solidFill>
              <a:effectLst/>
            </a:rPr>
            <a:t>Passive</a:t>
          </a:r>
          <a:endParaRPr lang="en-US" sz="2400" b="1" cap="none" spc="0" dirty="0">
            <a:ln/>
            <a:solidFill>
              <a:schemeClr val="tx1"/>
            </a:solidFill>
            <a:effectLst/>
          </a:endParaRPr>
        </a:p>
      </dgm:t>
    </dgm:pt>
    <dgm:pt modelId="{1F183922-A898-49C0-8B80-D5191A19B05D}" type="parTrans" cxnId="{2BF338B3-9B05-42ED-B488-24A49D7A1937}">
      <dgm:prSet/>
      <dgm:spPr/>
      <dgm:t>
        <a:bodyPr/>
        <a:lstStyle/>
        <a:p>
          <a:endParaRPr lang="en-US" sz="1200"/>
        </a:p>
      </dgm:t>
    </dgm:pt>
    <dgm:pt modelId="{7AEF34AB-8BEB-4A59-9C07-7BA7A9F4C673}" type="sibTrans" cxnId="{2BF338B3-9B05-42ED-B488-24A49D7A1937}">
      <dgm:prSet/>
      <dgm:spPr/>
      <dgm:t>
        <a:bodyPr/>
        <a:lstStyle/>
        <a:p>
          <a:endParaRPr lang="en-US" sz="1200"/>
        </a:p>
      </dgm:t>
    </dgm:pt>
    <dgm:pt modelId="{806D41E5-A903-49FE-A2C1-456E89EDA569}">
      <dgm:prSet phldrT="[Text]" custT="1"/>
      <dgm:spPr>
        <a:solidFill>
          <a:srgbClr val="00B0F0">
            <a:alpha val="90000"/>
          </a:srgbClr>
        </a:solidFill>
      </dgm:spPr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r>
            <a:rPr lang="en-US" sz="1400" b="1" cap="none" spc="0" dirty="0" smtClean="0">
              <a:ln/>
              <a:solidFill>
                <a:schemeClr val="tx1"/>
              </a:solidFill>
              <a:effectLst/>
            </a:rPr>
            <a:t>You will be taught by me.</a:t>
          </a:r>
          <a:endParaRPr lang="en-US" sz="1400" b="1" cap="none" spc="0" dirty="0">
            <a:ln/>
            <a:solidFill>
              <a:schemeClr val="tx1"/>
            </a:solidFill>
            <a:effectLst/>
          </a:endParaRPr>
        </a:p>
      </dgm:t>
    </dgm:pt>
    <dgm:pt modelId="{2A16F9F1-EDAC-4149-AB6B-8263F3B3C336}" type="parTrans" cxnId="{82E14DE3-65B7-4403-B635-F6B5983A2466}">
      <dgm:prSet/>
      <dgm:spPr/>
      <dgm:t>
        <a:bodyPr/>
        <a:lstStyle/>
        <a:p>
          <a:endParaRPr lang="en-US" sz="1200"/>
        </a:p>
      </dgm:t>
    </dgm:pt>
    <dgm:pt modelId="{E3D26807-BF0B-4F39-A7C7-E5EE4B7B6BAE}" type="sibTrans" cxnId="{82E14DE3-65B7-4403-B635-F6B5983A2466}">
      <dgm:prSet/>
      <dgm:spPr/>
      <dgm:t>
        <a:bodyPr/>
        <a:lstStyle/>
        <a:p>
          <a:endParaRPr lang="en-US" sz="1200"/>
        </a:p>
      </dgm:t>
    </dgm:pt>
    <dgm:pt modelId="{D65F0C82-9B56-4940-B900-54D2DB6F34D1}">
      <dgm:prSet phldrT="[Text]" custT="1"/>
      <dgm:spPr>
        <a:solidFill>
          <a:schemeClr val="accent2">
            <a:alpha val="90000"/>
          </a:schemeClr>
        </a:solidFill>
      </dgm:spPr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r>
            <a:rPr lang="en-US" sz="1400" b="1" cap="none" spc="0" dirty="0" smtClean="0">
              <a:ln/>
              <a:solidFill>
                <a:schemeClr val="tx1"/>
              </a:solidFill>
              <a:effectLst/>
            </a:rPr>
            <a:t>I shall  be invited by him.</a:t>
          </a:r>
          <a:endParaRPr lang="en-US" sz="1400" b="1" cap="none" spc="0" dirty="0">
            <a:ln/>
            <a:solidFill>
              <a:schemeClr val="tx1"/>
            </a:solidFill>
            <a:effectLst/>
          </a:endParaRPr>
        </a:p>
      </dgm:t>
    </dgm:pt>
    <dgm:pt modelId="{3F40931B-9CAA-41C3-97BD-163B8700E02C}" type="parTrans" cxnId="{264C727A-571C-4DF1-8D5C-5E731ACCBE56}">
      <dgm:prSet/>
      <dgm:spPr/>
      <dgm:t>
        <a:bodyPr/>
        <a:lstStyle/>
        <a:p>
          <a:endParaRPr lang="en-US" sz="1200"/>
        </a:p>
      </dgm:t>
    </dgm:pt>
    <dgm:pt modelId="{349EBF93-899C-45BA-8406-C34DCF87453F}" type="sibTrans" cxnId="{264C727A-571C-4DF1-8D5C-5E731ACCBE56}">
      <dgm:prSet/>
      <dgm:spPr/>
      <dgm:t>
        <a:bodyPr/>
        <a:lstStyle/>
        <a:p>
          <a:endParaRPr lang="en-US" sz="1200"/>
        </a:p>
      </dgm:t>
    </dgm:pt>
    <dgm:pt modelId="{A4E3893B-C85A-4C74-A05E-B2C034111F1E}">
      <dgm:prSet phldrT="[Text]" custT="1"/>
      <dgm:spPr>
        <a:solidFill>
          <a:schemeClr val="accent2">
            <a:alpha val="90000"/>
          </a:schemeClr>
        </a:solidFill>
      </dgm:spPr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r>
            <a:rPr lang="en-US" sz="1400" b="1" cap="none" spc="0" dirty="0" smtClean="0">
              <a:ln/>
              <a:solidFill>
                <a:schemeClr val="tx1"/>
              </a:solidFill>
              <a:effectLst/>
            </a:rPr>
            <a:t>He  will write a letter.</a:t>
          </a:r>
          <a:endParaRPr lang="en-US" sz="1400" b="1" cap="none" spc="0" dirty="0">
            <a:ln/>
            <a:solidFill>
              <a:schemeClr val="tx1"/>
            </a:solidFill>
            <a:effectLst/>
          </a:endParaRPr>
        </a:p>
      </dgm:t>
    </dgm:pt>
    <dgm:pt modelId="{2A169F00-88BF-4DA5-B79E-D16CCBBFD61F}" type="parTrans" cxnId="{4885A582-7576-459D-8331-DA7F018A62D2}">
      <dgm:prSet/>
      <dgm:spPr/>
      <dgm:t>
        <a:bodyPr/>
        <a:lstStyle/>
        <a:p>
          <a:endParaRPr lang="en-US" sz="1200"/>
        </a:p>
      </dgm:t>
    </dgm:pt>
    <dgm:pt modelId="{4D1B21E0-8FE5-44EB-9E34-C8B615954DE6}" type="sibTrans" cxnId="{4885A582-7576-459D-8331-DA7F018A62D2}">
      <dgm:prSet/>
      <dgm:spPr/>
      <dgm:t>
        <a:bodyPr/>
        <a:lstStyle/>
        <a:p>
          <a:endParaRPr lang="en-US" sz="1200"/>
        </a:p>
      </dgm:t>
    </dgm:pt>
    <dgm:pt modelId="{8D1D756D-4B7E-4C10-A09B-42E6B97C2986}">
      <dgm:prSet phldrT="[Text]" custT="1"/>
      <dgm:spPr>
        <a:solidFill>
          <a:srgbClr val="00B0F0">
            <a:alpha val="90000"/>
          </a:srgbClr>
        </a:solidFill>
      </dgm:spPr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r>
            <a:rPr lang="en-US" sz="1400" b="1" cap="none" spc="0" dirty="0" smtClean="0">
              <a:ln/>
              <a:solidFill>
                <a:schemeClr val="tx1"/>
              </a:solidFill>
              <a:effectLst/>
            </a:rPr>
            <a:t>A letter will be written by him.</a:t>
          </a:r>
          <a:endParaRPr lang="en-US" sz="1400" b="1" cap="none" spc="0" dirty="0">
            <a:ln/>
            <a:solidFill>
              <a:schemeClr val="tx1"/>
            </a:solidFill>
            <a:effectLst/>
          </a:endParaRPr>
        </a:p>
      </dgm:t>
    </dgm:pt>
    <dgm:pt modelId="{983B80BB-DFD1-4946-B9ED-4DA7976093E7}" type="parTrans" cxnId="{36119204-8E5C-4D68-897C-8B872B6E039A}">
      <dgm:prSet/>
      <dgm:spPr/>
      <dgm:t>
        <a:bodyPr/>
        <a:lstStyle/>
        <a:p>
          <a:endParaRPr lang="en-US" sz="1200"/>
        </a:p>
      </dgm:t>
    </dgm:pt>
    <dgm:pt modelId="{FF8DCC18-280A-4177-B021-D938A129A20D}" type="sibTrans" cxnId="{36119204-8E5C-4D68-897C-8B872B6E039A}">
      <dgm:prSet/>
      <dgm:spPr/>
      <dgm:t>
        <a:bodyPr/>
        <a:lstStyle/>
        <a:p>
          <a:endParaRPr lang="en-US" sz="1200"/>
        </a:p>
      </dgm:t>
    </dgm:pt>
    <dgm:pt modelId="{AFD96A75-DCE6-4F03-AAD3-56354803DFE6}" type="pres">
      <dgm:prSet presAssocID="{F69F8A43-2E49-4F03-9868-0970F92195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B5B0F6-A7C7-4126-B623-89C437C8216E}" type="pres">
      <dgm:prSet presAssocID="{79ED83FA-5D01-472F-AAAD-4821D4B0E2F0}" presName="boxAndChildren" presStyleCnt="0"/>
      <dgm:spPr/>
    </dgm:pt>
    <dgm:pt modelId="{7CC8AA99-8039-476A-A250-EF586B0C0FF5}" type="pres">
      <dgm:prSet presAssocID="{79ED83FA-5D01-472F-AAAD-4821D4B0E2F0}" presName="parentTextBox" presStyleLbl="node1" presStyleIdx="0" presStyleCnt="2"/>
      <dgm:spPr/>
      <dgm:t>
        <a:bodyPr/>
        <a:lstStyle/>
        <a:p>
          <a:endParaRPr lang="en-US"/>
        </a:p>
      </dgm:t>
    </dgm:pt>
    <dgm:pt modelId="{98BFAD27-510E-4FAC-8668-53405A5E741A}" type="pres">
      <dgm:prSet presAssocID="{79ED83FA-5D01-472F-AAAD-4821D4B0E2F0}" presName="entireBox" presStyleLbl="node1" presStyleIdx="0" presStyleCnt="2"/>
      <dgm:spPr/>
      <dgm:t>
        <a:bodyPr/>
        <a:lstStyle/>
        <a:p>
          <a:endParaRPr lang="en-US"/>
        </a:p>
      </dgm:t>
    </dgm:pt>
    <dgm:pt modelId="{42E1C2A9-0302-4466-BBCB-F9B649308A4B}" type="pres">
      <dgm:prSet presAssocID="{79ED83FA-5D01-472F-AAAD-4821D4B0E2F0}" presName="descendantBox" presStyleCnt="0"/>
      <dgm:spPr/>
    </dgm:pt>
    <dgm:pt modelId="{FDDC7803-4A43-4E8C-93F2-08226C370ACE}" type="pres">
      <dgm:prSet presAssocID="{806D41E5-A903-49FE-A2C1-456E89EDA569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3D3A2-8B51-4DD6-8F31-396EF2F809B8}" type="pres">
      <dgm:prSet presAssocID="{D65F0C82-9B56-4940-B900-54D2DB6F34D1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3F77F-D813-4B72-AE6E-30C826EB8C77}" type="pres">
      <dgm:prSet presAssocID="{8D1D756D-4B7E-4C10-A09B-42E6B97C2986}" presName="childTextBox" presStyleLbl="fgAccFollowNode1" presStyleIdx="2" presStyleCnt="6" custLinFactNeighborX="-2585" custLinFactNeighborY="1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766B4-973E-4B46-93C3-28137DD72A69}" type="pres">
      <dgm:prSet presAssocID="{2A374642-E2D7-4836-844E-741C0771530A}" presName="sp" presStyleCnt="0"/>
      <dgm:spPr/>
    </dgm:pt>
    <dgm:pt modelId="{577CC3C0-49D6-47C6-97BE-DC4050B5A8CD}" type="pres">
      <dgm:prSet presAssocID="{164638BE-AA15-4D17-8C52-8FB3CF367D58}" presName="arrowAndChildren" presStyleCnt="0"/>
      <dgm:spPr/>
    </dgm:pt>
    <dgm:pt modelId="{EA09C78D-1978-4D1D-8650-7FA197D1E389}" type="pres">
      <dgm:prSet presAssocID="{164638BE-AA15-4D17-8C52-8FB3CF367D58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7E106D66-7809-4941-81B7-6BB7A42AF063}" type="pres">
      <dgm:prSet presAssocID="{164638BE-AA15-4D17-8C52-8FB3CF367D58}" presName="arrow" presStyleLbl="node1" presStyleIdx="1" presStyleCnt="2" custLinFactNeighborY="-74"/>
      <dgm:spPr/>
      <dgm:t>
        <a:bodyPr/>
        <a:lstStyle/>
        <a:p>
          <a:endParaRPr lang="en-US"/>
        </a:p>
      </dgm:t>
    </dgm:pt>
    <dgm:pt modelId="{EF988339-9E6B-4C8E-891D-0A52096510DE}" type="pres">
      <dgm:prSet presAssocID="{164638BE-AA15-4D17-8C52-8FB3CF367D58}" presName="descendantArrow" presStyleCnt="0"/>
      <dgm:spPr/>
    </dgm:pt>
    <dgm:pt modelId="{FD803B0B-79F8-44B9-8D9B-DC054BCD32D7}" type="pres">
      <dgm:prSet presAssocID="{524B08BF-365B-4A13-8173-7AB47BA2E1FE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167A5-4BB7-4CAD-A4CA-4C3BB8E12797}" type="pres">
      <dgm:prSet presAssocID="{8E6CF8F7-69A0-4BAA-B986-DB090C3B2FDA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7C0C8-5185-40B4-B754-A92BA0A8F6D0}" type="pres">
      <dgm:prSet presAssocID="{A4E3893B-C85A-4C74-A05E-B2C034111F1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CAF333-DE78-47B6-9B33-F484692D8DBD}" srcId="{F69F8A43-2E49-4F03-9868-0970F92195EE}" destId="{164638BE-AA15-4D17-8C52-8FB3CF367D58}" srcOrd="0" destOrd="0" parTransId="{3640A314-D447-4C1A-A326-185625070D9B}" sibTransId="{2A374642-E2D7-4836-844E-741C0771530A}"/>
    <dgm:cxn modelId="{2BF338B3-9B05-42ED-B488-24A49D7A1937}" srcId="{F69F8A43-2E49-4F03-9868-0970F92195EE}" destId="{79ED83FA-5D01-472F-AAAD-4821D4B0E2F0}" srcOrd="1" destOrd="0" parTransId="{1F183922-A898-49C0-8B80-D5191A19B05D}" sibTransId="{7AEF34AB-8BEB-4A59-9C07-7BA7A9F4C673}"/>
    <dgm:cxn modelId="{C3EE58E9-58A7-47AD-ABD0-1A24FBF3D786}" type="presOf" srcId="{8D1D756D-4B7E-4C10-A09B-42E6B97C2986}" destId="{9A23F77F-D813-4B72-AE6E-30C826EB8C77}" srcOrd="0" destOrd="0" presId="urn:microsoft.com/office/officeart/2005/8/layout/process4"/>
    <dgm:cxn modelId="{4885A582-7576-459D-8331-DA7F018A62D2}" srcId="{164638BE-AA15-4D17-8C52-8FB3CF367D58}" destId="{A4E3893B-C85A-4C74-A05E-B2C034111F1E}" srcOrd="2" destOrd="0" parTransId="{2A169F00-88BF-4DA5-B79E-D16CCBBFD61F}" sibTransId="{4D1B21E0-8FE5-44EB-9E34-C8B615954DE6}"/>
    <dgm:cxn modelId="{B52B5DE8-32B6-4987-89CB-A5F957E51BF7}" type="presOf" srcId="{164638BE-AA15-4D17-8C52-8FB3CF367D58}" destId="{7E106D66-7809-4941-81B7-6BB7A42AF063}" srcOrd="1" destOrd="0" presId="urn:microsoft.com/office/officeart/2005/8/layout/process4"/>
    <dgm:cxn modelId="{82E14DE3-65B7-4403-B635-F6B5983A2466}" srcId="{79ED83FA-5D01-472F-AAAD-4821D4B0E2F0}" destId="{806D41E5-A903-49FE-A2C1-456E89EDA569}" srcOrd="0" destOrd="0" parTransId="{2A16F9F1-EDAC-4149-AB6B-8263F3B3C336}" sibTransId="{E3D26807-BF0B-4F39-A7C7-E5EE4B7B6BAE}"/>
    <dgm:cxn modelId="{AD0C50E1-AC55-4572-BBA0-B9AD0A27372F}" type="presOf" srcId="{F69F8A43-2E49-4F03-9868-0970F92195EE}" destId="{AFD96A75-DCE6-4F03-AAD3-56354803DFE6}" srcOrd="0" destOrd="0" presId="urn:microsoft.com/office/officeart/2005/8/layout/process4"/>
    <dgm:cxn modelId="{F16BB041-D5B5-4009-9992-0C8502DFE082}" type="presOf" srcId="{524B08BF-365B-4A13-8173-7AB47BA2E1FE}" destId="{FD803B0B-79F8-44B9-8D9B-DC054BCD32D7}" srcOrd="0" destOrd="0" presId="urn:microsoft.com/office/officeart/2005/8/layout/process4"/>
    <dgm:cxn modelId="{B8E34B03-9993-42DF-A6D7-224EBB6EC2F2}" type="presOf" srcId="{D65F0C82-9B56-4940-B900-54D2DB6F34D1}" destId="{2B33D3A2-8B51-4DD6-8F31-396EF2F809B8}" srcOrd="0" destOrd="0" presId="urn:microsoft.com/office/officeart/2005/8/layout/process4"/>
    <dgm:cxn modelId="{264C727A-571C-4DF1-8D5C-5E731ACCBE56}" srcId="{79ED83FA-5D01-472F-AAAD-4821D4B0E2F0}" destId="{D65F0C82-9B56-4940-B900-54D2DB6F34D1}" srcOrd="1" destOrd="0" parTransId="{3F40931B-9CAA-41C3-97BD-163B8700E02C}" sibTransId="{349EBF93-899C-45BA-8406-C34DCF87453F}"/>
    <dgm:cxn modelId="{BCCC4B02-1EAB-4D17-B2F7-EF8810005026}" type="presOf" srcId="{79ED83FA-5D01-472F-AAAD-4821D4B0E2F0}" destId="{98BFAD27-510E-4FAC-8668-53405A5E741A}" srcOrd="1" destOrd="0" presId="urn:microsoft.com/office/officeart/2005/8/layout/process4"/>
    <dgm:cxn modelId="{9BAF4FD4-9FC2-47C0-A92C-1A100F54F49E}" type="presOf" srcId="{A4E3893B-C85A-4C74-A05E-B2C034111F1E}" destId="{32D7C0C8-5185-40B4-B754-A92BA0A8F6D0}" srcOrd="0" destOrd="0" presId="urn:microsoft.com/office/officeart/2005/8/layout/process4"/>
    <dgm:cxn modelId="{A029B17E-788D-4D1C-B467-08213E7848A0}" type="presOf" srcId="{164638BE-AA15-4D17-8C52-8FB3CF367D58}" destId="{EA09C78D-1978-4D1D-8650-7FA197D1E389}" srcOrd="0" destOrd="0" presId="urn:microsoft.com/office/officeart/2005/8/layout/process4"/>
    <dgm:cxn modelId="{196C5C1D-AF95-4B1E-BB1B-05C6A6DCA928}" type="presOf" srcId="{79ED83FA-5D01-472F-AAAD-4821D4B0E2F0}" destId="{7CC8AA99-8039-476A-A250-EF586B0C0FF5}" srcOrd="0" destOrd="0" presId="urn:microsoft.com/office/officeart/2005/8/layout/process4"/>
    <dgm:cxn modelId="{36119204-8E5C-4D68-897C-8B872B6E039A}" srcId="{79ED83FA-5D01-472F-AAAD-4821D4B0E2F0}" destId="{8D1D756D-4B7E-4C10-A09B-42E6B97C2986}" srcOrd="2" destOrd="0" parTransId="{983B80BB-DFD1-4946-B9ED-4DA7976093E7}" sibTransId="{FF8DCC18-280A-4177-B021-D938A129A20D}"/>
    <dgm:cxn modelId="{E0D2937A-A9C6-47BE-954E-B81C5F739F95}" srcId="{164638BE-AA15-4D17-8C52-8FB3CF367D58}" destId="{524B08BF-365B-4A13-8173-7AB47BA2E1FE}" srcOrd="0" destOrd="0" parTransId="{53993A53-13B6-47AD-9675-5D6DDC8EB6A8}" sibTransId="{1E62AB96-88DB-4E4E-9B8F-6E0E9BD14375}"/>
    <dgm:cxn modelId="{3C041113-8BC6-4964-BA49-477447A9EE9A}" type="presOf" srcId="{8E6CF8F7-69A0-4BAA-B986-DB090C3B2FDA}" destId="{738167A5-4BB7-4CAD-A4CA-4C3BB8E12797}" srcOrd="0" destOrd="0" presId="urn:microsoft.com/office/officeart/2005/8/layout/process4"/>
    <dgm:cxn modelId="{CCDD6455-4C73-4AE1-B4D3-3BE52134BB6E}" type="presOf" srcId="{806D41E5-A903-49FE-A2C1-456E89EDA569}" destId="{FDDC7803-4A43-4E8C-93F2-08226C370ACE}" srcOrd="0" destOrd="0" presId="urn:microsoft.com/office/officeart/2005/8/layout/process4"/>
    <dgm:cxn modelId="{06C143E1-3721-4C14-9D98-2CC6590940A3}" srcId="{164638BE-AA15-4D17-8C52-8FB3CF367D58}" destId="{8E6CF8F7-69A0-4BAA-B986-DB090C3B2FDA}" srcOrd="1" destOrd="0" parTransId="{567180E3-8D62-444D-AD1B-C40542E49E98}" sibTransId="{8F1EE29D-2314-46CE-90D2-2913F5AACF35}"/>
    <dgm:cxn modelId="{4B0E2B33-2EEA-4411-8E8B-18E412F6CD0D}" type="presParOf" srcId="{AFD96A75-DCE6-4F03-AAD3-56354803DFE6}" destId="{15B5B0F6-A7C7-4126-B623-89C437C8216E}" srcOrd="0" destOrd="0" presId="urn:microsoft.com/office/officeart/2005/8/layout/process4"/>
    <dgm:cxn modelId="{B28B51BA-12F1-40D7-94EE-6000076227E7}" type="presParOf" srcId="{15B5B0F6-A7C7-4126-B623-89C437C8216E}" destId="{7CC8AA99-8039-476A-A250-EF586B0C0FF5}" srcOrd="0" destOrd="0" presId="urn:microsoft.com/office/officeart/2005/8/layout/process4"/>
    <dgm:cxn modelId="{90B7E0DF-6A13-4395-9018-AEE9139A7519}" type="presParOf" srcId="{15B5B0F6-A7C7-4126-B623-89C437C8216E}" destId="{98BFAD27-510E-4FAC-8668-53405A5E741A}" srcOrd="1" destOrd="0" presId="urn:microsoft.com/office/officeart/2005/8/layout/process4"/>
    <dgm:cxn modelId="{0E9A980E-6CCD-4D45-B380-81BA2B050797}" type="presParOf" srcId="{15B5B0F6-A7C7-4126-B623-89C437C8216E}" destId="{42E1C2A9-0302-4466-BBCB-F9B649308A4B}" srcOrd="2" destOrd="0" presId="urn:microsoft.com/office/officeart/2005/8/layout/process4"/>
    <dgm:cxn modelId="{0118D90B-87EC-4E54-BDBD-07510975D24B}" type="presParOf" srcId="{42E1C2A9-0302-4466-BBCB-F9B649308A4B}" destId="{FDDC7803-4A43-4E8C-93F2-08226C370ACE}" srcOrd="0" destOrd="0" presId="urn:microsoft.com/office/officeart/2005/8/layout/process4"/>
    <dgm:cxn modelId="{5F0FEB3A-2616-4D3E-BF54-635625B20794}" type="presParOf" srcId="{42E1C2A9-0302-4466-BBCB-F9B649308A4B}" destId="{2B33D3A2-8B51-4DD6-8F31-396EF2F809B8}" srcOrd="1" destOrd="0" presId="urn:microsoft.com/office/officeart/2005/8/layout/process4"/>
    <dgm:cxn modelId="{33AAFE64-CAAE-4076-96B1-3902BA21FFA8}" type="presParOf" srcId="{42E1C2A9-0302-4466-BBCB-F9B649308A4B}" destId="{9A23F77F-D813-4B72-AE6E-30C826EB8C77}" srcOrd="2" destOrd="0" presId="urn:microsoft.com/office/officeart/2005/8/layout/process4"/>
    <dgm:cxn modelId="{3D2ED0EF-38E4-46C8-9638-08A93B34CF8D}" type="presParOf" srcId="{AFD96A75-DCE6-4F03-AAD3-56354803DFE6}" destId="{455766B4-973E-4B46-93C3-28137DD72A69}" srcOrd="1" destOrd="0" presId="urn:microsoft.com/office/officeart/2005/8/layout/process4"/>
    <dgm:cxn modelId="{25BFBD70-64B0-4181-BD4F-CCECB3506009}" type="presParOf" srcId="{AFD96A75-DCE6-4F03-AAD3-56354803DFE6}" destId="{577CC3C0-49D6-47C6-97BE-DC4050B5A8CD}" srcOrd="2" destOrd="0" presId="urn:microsoft.com/office/officeart/2005/8/layout/process4"/>
    <dgm:cxn modelId="{03F6310B-3EDF-4D47-A9CB-E4900A5E2AD9}" type="presParOf" srcId="{577CC3C0-49D6-47C6-97BE-DC4050B5A8CD}" destId="{EA09C78D-1978-4D1D-8650-7FA197D1E389}" srcOrd="0" destOrd="0" presId="urn:microsoft.com/office/officeart/2005/8/layout/process4"/>
    <dgm:cxn modelId="{C6AF6EEB-249A-4245-8F61-D1F8229CF921}" type="presParOf" srcId="{577CC3C0-49D6-47C6-97BE-DC4050B5A8CD}" destId="{7E106D66-7809-4941-81B7-6BB7A42AF063}" srcOrd="1" destOrd="0" presId="urn:microsoft.com/office/officeart/2005/8/layout/process4"/>
    <dgm:cxn modelId="{1C330048-75CB-4512-9DCF-1FE6794CD02C}" type="presParOf" srcId="{577CC3C0-49D6-47C6-97BE-DC4050B5A8CD}" destId="{EF988339-9E6B-4C8E-891D-0A52096510DE}" srcOrd="2" destOrd="0" presId="urn:microsoft.com/office/officeart/2005/8/layout/process4"/>
    <dgm:cxn modelId="{35E13963-24C1-40D1-9E7B-1473BE809497}" type="presParOf" srcId="{EF988339-9E6B-4C8E-891D-0A52096510DE}" destId="{FD803B0B-79F8-44B9-8D9B-DC054BCD32D7}" srcOrd="0" destOrd="0" presId="urn:microsoft.com/office/officeart/2005/8/layout/process4"/>
    <dgm:cxn modelId="{A755C293-CA7F-4CE4-9C43-87D968EBF43F}" type="presParOf" srcId="{EF988339-9E6B-4C8E-891D-0A52096510DE}" destId="{738167A5-4BB7-4CAD-A4CA-4C3BB8E12797}" srcOrd="1" destOrd="0" presId="urn:microsoft.com/office/officeart/2005/8/layout/process4"/>
    <dgm:cxn modelId="{2EBE810C-6268-465E-9C55-1C9F2E737D76}" type="presParOf" srcId="{EF988339-9E6B-4C8E-891D-0A52096510DE}" destId="{32D7C0C8-5185-40B4-B754-A92BA0A8F6D0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9F8A43-2E49-4F03-9868-0970F92195EE}" type="doc">
      <dgm:prSet loTypeId="urn:microsoft.com/office/officeart/2005/8/layout/lProcess1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64638BE-AA15-4D17-8C52-8FB3CF367D58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Active	</a:t>
          </a:r>
          <a:endParaRPr lang="en-US" dirty="0">
            <a:solidFill>
              <a:schemeClr val="tx1"/>
            </a:solidFill>
          </a:endParaRPr>
        </a:p>
      </dgm:t>
    </dgm:pt>
    <dgm:pt modelId="{3640A314-D447-4C1A-A326-185625070D9B}" type="parTrans" cxnId="{D5CAF333-DE78-47B6-9B33-F484692D8DBD}">
      <dgm:prSet/>
      <dgm:spPr/>
      <dgm:t>
        <a:bodyPr/>
        <a:lstStyle/>
        <a:p>
          <a:endParaRPr lang="en-US"/>
        </a:p>
      </dgm:t>
    </dgm:pt>
    <dgm:pt modelId="{2A374642-E2D7-4836-844E-741C0771530A}" type="sibTrans" cxnId="{D5CAF333-DE78-47B6-9B33-F484692D8DBD}">
      <dgm:prSet/>
      <dgm:spPr/>
      <dgm:t>
        <a:bodyPr/>
        <a:lstStyle/>
        <a:p>
          <a:endParaRPr lang="en-US"/>
        </a:p>
      </dgm:t>
    </dgm:pt>
    <dgm:pt modelId="{524B08BF-365B-4A13-8173-7AB47BA2E1FE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The man catches a fish.</a:t>
          </a:r>
        </a:p>
      </dgm:t>
    </dgm:pt>
    <dgm:pt modelId="{53993A53-13B6-47AD-9675-5D6DDC8EB6A8}" type="parTrans" cxnId="{E0D2937A-A9C6-47BE-954E-B81C5F739F95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1E62AB96-88DB-4E4E-9B8F-6E0E9BD14375}" type="sibTrans" cxnId="{E0D2937A-A9C6-47BE-954E-B81C5F739F95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8E6CF8F7-69A0-4BAA-B986-DB090C3B2FDA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Helen drew a picture.</a:t>
          </a:r>
          <a:endParaRPr lang="en-US" dirty="0"/>
        </a:p>
      </dgm:t>
    </dgm:pt>
    <dgm:pt modelId="{567180E3-8D62-444D-AD1B-C40542E49E98}" type="parTrans" cxnId="{06C143E1-3721-4C14-9D98-2CC6590940A3}">
      <dgm:prSet/>
      <dgm:spPr/>
      <dgm:t>
        <a:bodyPr/>
        <a:lstStyle/>
        <a:p>
          <a:endParaRPr lang="en-US"/>
        </a:p>
      </dgm:t>
    </dgm:pt>
    <dgm:pt modelId="{8F1EE29D-2314-46CE-90D2-2913F5AACF35}" type="sibTrans" cxnId="{06C143E1-3721-4C14-9D98-2CC6590940A3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79ED83FA-5D01-472F-AAAD-4821D4B0E2F0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Passive</a:t>
          </a:r>
          <a:endParaRPr lang="en-US" dirty="0">
            <a:solidFill>
              <a:schemeClr val="tx1"/>
            </a:solidFill>
          </a:endParaRPr>
        </a:p>
      </dgm:t>
    </dgm:pt>
    <dgm:pt modelId="{1F183922-A898-49C0-8B80-D5191A19B05D}" type="parTrans" cxnId="{2BF338B3-9B05-42ED-B488-24A49D7A1937}">
      <dgm:prSet/>
      <dgm:spPr/>
      <dgm:t>
        <a:bodyPr/>
        <a:lstStyle/>
        <a:p>
          <a:endParaRPr lang="en-US"/>
        </a:p>
      </dgm:t>
    </dgm:pt>
    <dgm:pt modelId="{7AEF34AB-8BEB-4A59-9C07-7BA7A9F4C673}" type="sibTrans" cxnId="{2BF338B3-9B05-42ED-B488-24A49D7A1937}">
      <dgm:prSet/>
      <dgm:spPr/>
      <dgm:t>
        <a:bodyPr/>
        <a:lstStyle/>
        <a:p>
          <a:endParaRPr lang="en-US"/>
        </a:p>
      </dgm:t>
    </dgm:pt>
    <dgm:pt modelId="{806D41E5-A903-49FE-A2C1-456E89EDA569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A fish is caught by the man. </a:t>
          </a:r>
          <a:endParaRPr lang="en-US" dirty="0"/>
        </a:p>
      </dgm:t>
    </dgm:pt>
    <dgm:pt modelId="{2A16F9F1-EDAC-4149-AB6B-8263F3B3C336}" type="parTrans" cxnId="{82E14DE3-65B7-4403-B635-F6B5983A2466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E3D26807-BF0B-4F39-A7C7-E5EE4B7B6BAE}" type="sibTrans" cxnId="{82E14DE3-65B7-4403-B635-F6B5983A2466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D65F0C82-9B56-4940-B900-54D2DB6F34D1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pPr algn="just"/>
          <a:r>
            <a:rPr lang="en-US" dirty="0" smtClean="0"/>
            <a:t>A picture was drawn by Helen.</a:t>
          </a:r>
          <a:endParaRPr lang="en-US" dirty="0"/>
        </a:p>
      </dgm:t>
    </dgm:pt>
    <dgm:pt modelId="{3F40931B-9CAA-41C3-97BD-163B8700E02C}" type="parTrans" cxnId="{264C727A-571C-4DF1-8D5C-5E731ACCBE56}">
      <dgm:prSet/>
      <dgm:spPr/>
      <dgm:t>
        <a:bodyPr/>
        <a:lstStyle/>
        <a:p>
          <a:endParaRPr lang="en-US"/>
        </a:p>
      </dgm:t>
    </dgm:pt>
    <dgm:pt modelId="{349EBF93-899C-45BA-8406-C34DCF87453F}" type="sibTrans" cxnId="{264C727A-571C-4DF1-8D5C-5E731ACCBE56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A4E3893B-C85A-4C74-A05E-B2C034111F1E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I shall work out the sum.</a:t>
          </a:r>
          <a:endParaRPr lang="en-US" dirty="0"/>
        </a:p>
      </dgm:t>
    </dgm:pt>
    <dgm:pt modelId="{2A169F00-88BF-4DA5-B79E-D16CCBBFD61F}" type="parTrans" cxnId="{4885A582-7576-459D-8331-DA7F018A62D2}">
      <dgm:prSet/>
      <dgm:spPr/>
      <dgm:t>
        <a:bodyPr/>
        <a:lstStyle/>
        <a:p>
          <a:endParaRPr lang="en-US"/>
        </a:p>
      </dgm:t>
    </dgm:pt>
    <dgm:pt modelId="{4D1B21E0-8FE5-44EB-9E34-C8B615954DE6}" type="sibTrans" cxnId="{4885A582-7576-459D-8331-DA7F018A62D2}">
      <dgm:prSet/>
      <dgm:spPr/>
      <dgm:t>
        <a:bodyPr/>
        <a:lstStyle/>
        <a:p>
          <a:endParaRPr lang="en-US"/>
        </a:p>
      </dgm:t>
    </dgm:pt>
    <dgm:pt modelId="{8D1D756D-4B7E-4C10-A09B-42E6B97C2986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pPr algn="just"/>
          <a:r>
            <a:rPr lang="en-US" dirty="0" smtClean="0"/>
            <a:t>The sum will be worked out by me.</a:t>
          </a:r>
          <a:endParaRPr lang="en-US" dirty="0"/>
        </a:p>
      </dgm:t>
    </dgm:pt>
    <dgm:pt modelId="{983B80BB-DFD1-4946-B9ED-4DA7976093E7}" type="parTrans" cxnId="{36119204-8E5C-4D68-897C-8B872B6E039A}">
      <dgm:prSet/>
      <dgm:spPr/>
      <dgm:t>
        <a:bodyPr/>
        <a:lstStyle/>
        <a:p>
          <a:endParaRPr lang="en-US"/>
        </a:p>
      </dgm:t>
    </dgm:pt>
    <dgm:pt modelId="{FF8DCC18-280A-4177-B021-D938A129A20D}" type="sibTrans" cxnId="{36119204-8E5C-4D68-897C-8B872B6E039A}">
      <dgm:prSet/>
      <dgm:spPr/>
      <dgm:t>
        <a:bodyPr/>
        <a:lstStyle/>
        <a:p>
          <a:endParaRPr lang="en-US"/>
        </a:p>
      </dgm:t>
    </dgm:pt>
    <dgm:pt modelId="{A383FF13-0064-4A78-B068-0492EBDFA833}" type="pres">
      <dgm:prSet presAssocID="{F69F8A43-2E49-4F03-9868-0970F92195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714302-60D6-4F64-9FBA-007EF5CE1783}" type="pres">
      <dgm:prSet presAssocID="{164638BE-AA15-4D17-8C52-8FB3CF367D58}" presName="vertFlow" presStyleCnt="0"/>
      <dgm:spPr/>
      <dgm:t>
        <a:bodyPr/>
        <a:lstStyle/>
        <a:p>
          <a:endParaRPr lang="en-US"/>
        </a:p>
      </dgm:t>
    </dgm:pt>
    <dgm:pt modelId="{F9E95347-643B-4DA5-855C-A86DB824B128}" type="pres">
      <dgm:prSet presAssocID="{164638BE-AA15-4D17-8C52-8FB3CF367D58}" presName="header" presStyleLbl="node1" presStyleIdx="0" presStyleCnt="2" custLinFactNeighborX="-81" custLinFactNeighborY="2330"/>
      <dgm:spPr/>
      <dgm:t>
        <a:bodyPr/>
        <a:lstStyle/>
        <a:p>
          <a:endParaRPr lang="en-US"/>
        </a:p>
      </dgm:t>
    </dgm:pt>
    <dgm:pt modelId="{DC9C0E4A-15FC-4BFC-B3DC-31245DEB9357}" type="pres">
      <dgm:prSet presAssocID="{53993A53-13B6-47AD-9675-5D6DDC8EB6A8}" presName="parTrans" presStyleLbl="sibTrans2D1" presStyleIdx="0" presStyleCnt="6"/>
      <dgm:spPr/>
      <dgm:t>
        <a:bodyPr/>
        <a:lstStyle/>
        <a:p>
          <a:endParaRPr lang="en-US"/>
        </a:p>
      </dgm:t>
    </dgm:pt>
    <dgm:pt modelId="{31B6C9B0-7E08-4E04-8881-B34A74356F5D}" type="pres">
      <dgm:prSet presAssocID="{524B08BF-365B-4A13-8173-7AB47BA2E1FE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B6911-7C28-42DC-A250-C82615798B06}" type="pres">
      <dgm:prSet presAssocID="{1E62AB96-88DB-4E4E-9B8F-6E0E9BD14375}" presName="sibTrans" presStyleLbl="sibTrans2D1" presStyleIdx="1" presStyleCnt="6"/>
      <dgm:spPr/>
      <dgm:t>
        <a:bodyPr/>
        <a:lstStyle/>
        <a:p>
          <a:endParaRPr lang="en-US"/>
        </a:p>
      </dgm:t>
    </dgm:pt>
    <dgm:pt modelId="{1E023648-287C-452A-9CC3-58E77558066B}" type="pres">
      <dgm:prSet presAssocID="{8E6CF8F7-69A0-4BAA-B986-DB090C3B2FDA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BDEDA-09DD-449C-A004-E4655BDB00C9}" type="pres">
      <dgm:prSet presAssocID="{8F1EE29D-2314-46CE-90D2-2913F5AACF35}" presName="sibTrans" presStyleLbl="sibTrans2D1" presStyleIdx="2" presStyleCnt="6"/>
      <dgm:spPr/>
      <dgm:t>
        <a:bodyPr/>
        <a:lstStyle/>
        <a:p>
          <a:endParaRPr lang="en-US"/>
        </a:p>
      </dgm:t>
    </dgm:pt>
    <dgm:pt modelId="{5EA15CDB-6E7F-497B-BBEE-1F05A4BBFDDF}" type="pres">
      <dgm:prSet presAssocID="{A4E3893B-C85A-4C74-A05E-B2C034111F1E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D5324-5A32-4C5F-B812-A0D58F0B3E1C}" type="pres">
      <dgm:prSet presAssocID="{164638BE-AA15-4D17-8C52-8FB3CF367D58}" presName="hSp" presStyleCnt="0"/>
      <dgm:spPr/>
      <dgm:t>
        <a:bodyPr/>
        <a:lstStyle/>
        <a:p>
          <a:endParaRPr lang="en-US"/>
        </a:p>
      </dgm:t>
    </dgm:pt>
    <dgm:pt modelId="{7AAB453C-4745-401A-93A8-9C6203D0A3EA}" type="pres">
      <dgm:prSet presAssocID="{79ED83FA-5D01-472F-AAAD-4821D4B0E2F0}" presName="vertFlow" presStyleCnt="0"/>
      <dgm:spPr/>
      <dgm:t>
        <a:bodyPr/>
        <a:lstStyle/>
        <a:p>
          <a:endParaRPr lang="en-US"/>
        </a:p>
      </dgm:t>
    </dgm:pt>
    <dgm:pt modelId="{390AC632-0055-430A-9445-CB46C282DD2A}" type="pres">
      <dgm:prSet presAssocID="{79ED83FA-5D01-472F-AAAD-4821D4B0E2F0}" presName="header" presStyleLbl="node1" presStyleIdx="1" presStyleCnt="2" custScaleX="111724"/>
      <dgm:spPr/>
      <dgm:t>
        <a:bodyPr/>
        <a:lstStyle/>
        <a:p>
          <a:endParaRPr lang="en-US"/>
        </a:p>
      </dgm:t>
    </dgm:pt>
    <dgm:pt modelId="{A55ED615-B7E7-4E7C-8B26-CD9C31D565AA}" type="pres">
      <dgm:prSet presAssocID="{2A16F9F1-EDAC-4149-AB6B-8263F3B3C336}" presName="parTrans" presStyleLbl="sibTrans2D1" presStyleIdx="3" presStyleCnt="6"/>
      <dgm:spPr/>
      <dgm:t>
        <a:bodyPr/>
        <a:lstStyle/>
        <a:p>
          <a:endParaRPr lang="en-US"/>
        </a:p>
      </dgm:t>
    </dgm:pt>
    <dgm:pt modelId="{FA499787-59B5-411B-9814-69E1B8F523C8}" type="pres">
      <dgm:prSet presAssocID="{806D41E5-A903-49FE-A2C1-456E89EDA569}" presName="child" presStyleLbl="alignAccFollowNode1" presStyleIdx="3" presStyleCnt="6" custScaleX="1111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133437-C869-45BE-801E-48917EC77D00}" type="pres">
      <dgm:prSet presAssocID="{E3D26807-BF0B-4F39-A7C7-E5EE4B7B6BAE}" presName="sibTrans" presStyleLbl="sibTrans2D1" presStyleIdx="4" presStyleCnt="6"/>
      <dgm:spPr/>
      <dgm:t>
        <a:bodyPr/>
        <a:lstStyle/>
        <a:p>
          <a:endParaRPr lang="en-US"/>
        </a:p>
      </dgm:t>
    </dgm:pt>
    <dgm:pt modelId="{C5107836-E1B8-4FD3-ADCA-0167601FE4CD}" type="pres">
      <dgm:prSet presAssocID="{D65F0C82-9B56-4940-B900-54D2DB6F34D1}" presName="child" presStyleLbl="alignAccFollowNode1" presStyleIdx="4" presStyleCnt="6" custScaleX="1065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06418-76F2-47BE-8330-AF6E5F45A2FE}" type="pres">
      <dgm:prSet presAssocID="{349EBF93-899C-45BA-8406-C34DCF87453F}" presName="sibTrans" presStyleLbl="sibTrans2D1" presStyleIdx="5" presStyleCnt="6"/>
      <dgm:spPr/>
      <dgm:t>
        <a:bodyPr/>
        <a:lstStyle/>
        <a:p>
          <a:endParaRPr lang="en-US"/>
        </a:p>
      </dgm:t>
    </dgm:pt>
    <dgm:pt modelId="{38FBE159-E965-4279-988F-8287352CBA5D}" type="pres">
      <dgm:prSet presAssocID="{8D1D756D-4B7E-4C10-A09B-42E6B97C2986}" presName="child" presStyleLbl="alignAccFollowNode1" presStyleIdx="5" presStyleCnt="6" custScaleX="1114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CAF333-DE78-47B6-9B33-F484692D8DBD}" srcId="{F69F8A43-2E49-4F03-9868-0970F92195EE}" destId="{164638BE-AA15-4D17-8C52-8FB3CF367D58}" srcOrd="0" destOrd="0" parTransId="{3640A314-D447-4C1A-A326-185625070D9B}" sibTransId="{2A374642-E2D7-4836-844E-741C0771530A}"/>
    <dgm:cxn modelId="{FA3B8B1C-58B5-4FAA-AEC3-0233C26E51BC}" type="presOf" srcId="{D65F0C82-9B56-4940-B900-54D2DB6F34D1}" destId="{C5107836-E1B8-4FD3-ADCA-0167601FE4CD}" srcOrd="0" destOrd="0" presId="urn:microsoft.com/office/officeart/2005/8/layout/lProcess1"/>
    <dgm:cxn modelId="{2BF338B3-9B05-42ED-B488-24A49D7A1937}" srcId="{F69F8A43-2E49-4F03-9868-0970F92195EE}" destId="{79ED83FA-5D01-472F-AAAD-4821D4B0E2F0}" srcOrd="1" destOrd="0" parTransId="{1F183922-A898-49C0-8B80-D5191A19B05D}" sibTransId="{7AEF34AB-8BEB-4A59-9C07-7BA7A9F4C673}"/>
    <dgm:cxn modelId="{53BEA572-751D-4DC0-9790-10C29A5AFBE3}" type="presOf" srcId="{A4E3893B-C85A-4C74-A05E-B2C034111F1E}" destId="{5EA15CDB-6E7F-497B-BBEE-1F05A4BBFDDF}" srcOrd="0" destOrd="0" presId="urn:microsoft.com/office/officeart/2005/8/layout/lProcess1"/>
    <dgm:cxn modelId="{31EF7ACD-E90E-46DA-9F7F-6536B233C944}" type="presOf" srcId="{8F1EE29D-2314-46CE-90D2-2913F5AACF35}" destId="{92EBDEDA-09DD-449C-A004-E4655BDB00C9}" srcOrd="0" destOrd="0" presId="urn:microsoft.com/office/officeart/2005/8/layout/lProcess1"/>
    <dgm:cxn modelId="{0481BBF7-3B6E-4CD1-8C5C-82D11149EC0D}" type="presOf" srcId="{2A16F9F1-EDAC-4149-AB6B-8263F3B3C336}" destId="{A55ED615-B7E7-4E7C-8B26-CD9C31D565AA}" srcOrd="0" destOrd="0" presId="urn:microsoft.com/office/officeart/2005/8/layout/lProcess1"/>
    <dgm:cxn modelId="{2A729CCD-64D7-4A31-A774-C572D2E35A64}" type="presOf" srcId="{8D1D756D-4B7E-4C10-A09B-42E6B97C2986}" destId="{38FBE159-E965-4279-988F-8287352CBA5D}" srcOrd="0" destOrd="0" presId="urn:microsoft.com/office/officeart/2005/8/layout/lProcess1"/>
    <dgm:cxn modelId="{4885A582-7576-459D-8331-DA7F018A62D2}" srcId="{164638BE-AA15-4D17-8C52-8FB3CF367D58}" destId="{A4E3893B-C85A-4C74-A05E-B2C034111F1E}" srcOrd="2" destOrd="0" parTransId="{2A169F00-88BF-4DA5-B79E-D16CCBBFD61F}" sibTransId="{4D1B21E0-8FE5-44EB-9E34-C8B615954DE6}"/>
    <dgm:cxn modelId="{82E14DE3-65B7-4403-B635-F6B5983A2466}" srcId="{79ED83FA-5D01-472F-AAAD-4821D4B0E2F0}" destId="{806D41E5-A903-49FE-A2C1-456E89EDA569}" srcOrd="0" destOrd="0" parTransId="{2A16F9F1-EDAC-4149-AB6B-8263F3B3C336}" sibTransId="{E3D26807-BF0B-4F39-A7C7-E5EE4B7B6BAE}"/>
    <dgm:cxn modelId="{264C727A-571C-4DF1-8D5C-5E731ACCBE56}" srcId="{79ED83FA-5D01-472F-AAAD-4821D4B0E2F0}" destId="{D65F0C82-9B56-4940-B900-54D2DB6F34D1}" srcOrd="1" destOrd="0" parTransId="{3F40931B-9CAA-41C3-97BD-163B8700E02C}" sibTransId="{349EBF93-899C-45BA-8406-C34DCF87453F}"/>
    <dgm:cxn modelId="{00B0145B-8EE3-440A-8C06-7726A0475793}" type="presOf" srcId="{1E62AB96-88DB-4E4E-9B8F-6E0E9BD14375}" destId="{EEFB6911-7C28-42DC-A250-C82615798B06}" srcOrd="0" destOrd="0" presId="urn:microsoft.com/office/officeart/2005/8/layout/lProcess1"/>
    <dgm:cxn modelId="{8A1254F0-A6C9-49B5-8260-DA26CAC0592D}" type="presOf" srcId="{79ED83FA-5D01-472F-AAAD-4821D4B0E2F0}" destId="{390AC632-0055-430A-9445-CB46C282DD2A}" srcOrd="0" destOrd="0" presId="urn:microsoft.com/office/officeart/2005/8/layout/lProcess1"/>
    <dgm:cxn modelId="{FDF74FC2-DE68-4937-B513-DA6D5B308087}" type="presOf" srcId="{F69F8A43-2E49-4F03-9868-0970F92195EE}" destId="{A383FF13-0064-4A78-B068-0492EBDFA833}" srcOrd="0" destOrd="0" presId="urn:microsoft.com/office/officeart/2005/8/layout/lProcess1"/>
    <dgm:cxn modelId="{0F1228CB-4DBF-4D86-AA14-4CF09D012E82}" type="presOf" srcId="{E3D26807-BF0B-4F39-A7C7-E5EE4B7B6BAE}" destId="{77133437-C869-45BE-801E-48917EC77D00}" srcOrd="0" destOrd="0" presId="urn:microsoft.com/office/officeart/2005/8/layout/lProcess1"/>
    <dgm:cxn modelId="{8148F411-5E87-4A24-BC31-EAA25E2F9A7A}" type="presOf" srcId="{164638BE-AA15-4D17-8C52-8FB3CF367D58}" destId="{F9E95347-643B-4DA5-855C-A86DB824B128}" srcOrd="0" destOrd="0" presId="urn:microsoft.com/office/officeart/2005/8/layout/lProcess1"/>
    <dgm:cxn modelId="{7F2E8BC6-1CC6-4924-BB06-86411EA9AE21}" type="presOf" srcId="{806D41E5-A903-49FE-A2C1-456E89EDA569}" destId="{FA499787-59B5-411B-9814-69E1B8F523C8}" srcOrd="0" destOrd="0" presId="urn:microsoft.com/office/officeart/2005/8/layout/lProcess1"/>
    <dgm:cxn modelId="{682DBB1D-898C-48E4-BFFE-00BE5746FA16}" type="presOf" srcId="{53993A53-13B6-47AD-9675-5D6DDC8EB6A8}" destId="{DC9C0E4A-15FC-4BFC-B3DC-31245DEB9357}" srcOrd="0" destOrd="0" presId="urn:microsoft.com/office/officeart/2005/8/layout/lProcess1"/>
    <dgm:cxn modelId="{36119204-8E5C-4D68-897C-8B872B6E039A}" srcId="{79ED83FA-5D01-472F-AAAD-4821D4B0E2F0}" destId="{8D1D756D-4B7E-4C10-A09B-42E6B97C2986}" srcOrd="2" destOrd="0" parTransId="{983B80BB-DFD1-4946-B9ED-4DA7976093E7}" sibTransId="{FF8DCC18-280A-4177-B021-D938A129A20D}"/>
    <dgm:cxn modelId="{E0D2937A-A9C6-47BE-954E-B81C5F739F95}" srcId="{164638BE-AA15-4D17-8C52-8FB3CF367D58}" destId="{524B08BF-365B-4A13-8173-7AB47BA2E1FE}" srcOrd="0" destOrd="0" parTransId="{53993A53-13B6-47AD-9675-5D6DDC8EB6A8}" sibTransId="{1E62AB96-88DB-4E4E-9B8F-6E0E9BD14375}"/>
    <dgm:cxn modelId="{43E7F435-418F-4635-9291-7B7138564495}" type="presOf" srcId="{349EBF93-899C-45BA-8406-C34DCF87453F}" destId="{6CD06418-76F2-47BE-8330-AF6E5F45A2FE}" srcOrd="0" destOrd="0" presId="urn:microsoft.com/office/officeart/2005/8/layout/lProcess1"/>
    <dgm:cxn modelId="{4376FDDF-1977-4F19-A379-0B59F41F49FD}" type="presOf" srcId="{524B08BF-365B-4A13-8173-7AB47BA2E1FE}" destId="{31B6C9B0-7E08-4E04-8881-B34A74356F5D}" srcOrd="0" destOrd="0" presId="urn:microsoft.com/office/officeart/2005/8/layout/lProcess1"/>
    <dgm:cxn modelId="{06C143E1-3721-4C14-9D98-2CC6590940A3}" srcId="{164638BE-AA15-4D17-8C52-8FB3CF367D58}" destId="{8E6CF8F7-69A0-4BAA-B986-DB090C3B2FDA}" srcOrd="1" destOrd="0" parTransId="{567180E3-8D62-444D-AD1B-C40542E49E98}" sibTransId="{8F1EE29D-2314-46CE-90D2-2913F5AACF35}"/>
    <dgm:cxn modelId="{5F040B22-2005-4BA7-9745-590E6BD194C6}" type="presOf" srcId="{8E6CF8F7-69A0-4BAA-B986-DB090C3B2FDA}" destId="{1E023648-287C-452A-9CC3-58E77558066B}" srcOrd="0" destOrd="0" presId="urn:microsoft.com/office/officeart/2005/8/layout/lProcess1"/>
    <dgm:cxn modelId="{E078BFB9-588C-41AA-96DE-371A6D2FC63D}" type="presParOf" srcId="{A383FF13-0064-4A78-B068-0492EBDFA833}" destId="{62714302-60D6-4F64-9FBA-007EF5CE1783}" srcOrd="0" destOrd="0" presId="urn:microsoft.com/office/officeart/2005/8/layout/lProcess1"/>
    <dgm:cxn modelId="{80A92F2C-321B-45DC-B646-8081EED2C8D7}" type="presParOf" srcId="{62714302-60D6-4F64-9FBA-007EF5CE1783}" destId="{F9E95347-643B-4DA5-855C-A86DB824B128}" srcOrd="0" destOrd="0" presId="urn:microsoft.com/office/officeart/2005/8/layout/lProcess1"/>
    <dgm:cxn modelId="{E1CB66F9-DE3B-458A-BD64-CFF937E68CF0}" type="presParOf" srcId="{62714302-60D6-4F64-9FBA-007EF5CE1783}" destId="{DC9C0E4A-15FC-4BFC-B3DC-31245DEB9357}" srcOrd="1" destOrd="0" presId="urn:microsoft.com/office/officeart/2005/8/layout/lProcess1"/>
    <dgm:cxn modelId="{521BE898-5278-4602-A4FE-B346EEE55E9C}" type="presParOf" srcId="{62714302-60D6-4F64-9FBA-007EF5CE1783}" destId="{31B6C9B0-7E08-4E04-8881-B34A74356F5D}" srcOrd="2" destOrd="0" presId="urn:microsoft.com/office/officeart/2005/8/layout/lProcess1"/>
    <dgm:cxn modelId="{971F453B-92D3-4B40-A8EC-7B063804258B}" type="presParOf" srcId="{62714302-60D6-4F64-9FBA-007EF5CE1783}" destId="{EEFB6911-7C28-42DC-A250-C82615798B06}" srcOrd="3" destOrd="0" presId="urn:microsoft.com/office/officeart/2005/8/layout/lProcess1"/>
    <dgm:cxn modelId="{D77AA2EE-A96C-42F5-B8A5-43BAC1637C32}" type="presParOf" srcId="{62714302-60D6-4F64-9FBA-007EF5CE1783}" destId="{1E023648-287C-452A-9CC3-58E77558066B}" srcOrd="4" destOrd="0" presId="urn:microsoft.com/office/officeart/2005/8/layout/lProcess1"/>
    <dgm:cxn modelId="{CB947D46-B4C0-4B17-9B8B-E6636BD03474}" type="presParOf" srcId="{62714302-60D6-4F64-9FBA-007EF5CE1783}" destId="{92EBDEDA-09DD-449C-A004-E4655BDB00C9}" srcOrd="5" destOrd="0" presId="urn:microsoft.com/office/officeart/2005/8/layout/lProcess1"/>
    <dgm:cxn modelId="{C184146A-4FA1-4545-86DE-59A776BF247C}" type="presParOf" srcId="{62714302-60D6-4F64-9FBA-007EF5CE1783}" destId="{5EA15CDB-6E7F-497B-BBEE-1F05A4BBFDDF}" srcOrd="6" destOrd="0" presId="urn:microsoft.com/office/officeart/2005/8/layout/lProcess1"/>
    <dgm:cxn modelId="{D44AA02C-373A-486B-A3DB-3E13647DAB42}" type="presParOf" srcId="{A383FF13-0064-4A78-B068-0492EBDFA833}" destId="{C23D5324-5A32-4C5F-B812-A0D58F0B3E1C}" srcOrd="1" destOrd="0" presId="urn:microsoft.com/office/officeart/2005/8/layout/lProcess1"/>
    <dgm:cxn modelId="{4A3E69DC-238E-40D2-9D61-3C54F84832C8}" type="presParOf" srcId="{A383FF13-0064-4A78-B068-0492EBDFA833}" destId="{7AAB453C-4745-401A-93A8-9C6203D0A3EA}" srcOrd="2" destOrd="0" presId="urn:microsoft.com/office/officeart/2005/8/layout/lProcess1"/>
    <dgm:cxn modelId="{CE31E6C4-0A58-4E85-B57A-F817BB4D31D1}" type="presParOf" srcId="{7AAB453C-4745-401A-93A8-9C6203D0A3EA}" destId="{390AC632-0055-430A-9445-CB46C282DD2A}" srcOrd="0" destOrd="0" presId="urn:microsoft.com/office/officeart/2005/8/layout/lProcess1"/>
    <dgm:cxn modelId="{2D88A7F4-CCD6-4CB8-BC5E-C4DB1FDBBCD0}" type="presParOf" srcId="{7AAB453C-4745-401A-93A8-9C6203D0A3EA}" destId="{A55ED615-B7E7-4E7C-8B26-CD9C31D565AA}" srcOrd="1" destOrd="0" presId="urn:microsoft.com/office/officeart/2005/8/layout/lProcess1"/>
    <dgm:cxn modelId="{8FAB93AC-03BA-4BD0-BACE-B0036F888310}" type="presParOf" srcId="{7AAB453C-4745-401A-93A8-9C6203D0A3EA}" destId="{FA499787-59B5-411B-9814-69E1B8F523C8}" srcOrd="2" destOrd="0" presId="urn:microsoft.com/office/officeart/2005/8/layout/lProcess1"/>
    <dgm:cxn modelId="{CE61DA88-E30E-486B-A86F-31D2D643F575}" type="presParOf" srcId="{7AAB453C-4745-401A-93A8-9C6203D0A3EA}" destId="{77133437-C869-45BE-801E-48917EC77D00}" srcOrd="3" destOrd="0" presId="urn:microsoft.com/office/officeart/2005/8/layout/lProcess1"/>
    <dgm:cxn modelId="{385FB608-66FD-4EC3-936D-F16338BC9A27}" type="presParOf" srcId="{7AAB453C-4745-401A-93A8-9C6203D0A3EA}" destId="{C5107836-E1B8-4FD3-ADCA-0167601FE4CD}" srcOrd="4" destOrd="0" presId="urn:microsoft.com/office/officeart/2005/8/layout/lProcess1"/>
    <dgm:cxn modelId="{B05AB8CC-4800-42DF-B11C-70D94237BDE9}" type="presParOf" srcId="{7AAB453C-4745-401A-93A8-9C6203D0A3EA}" destId="{6CD06418-76F2-47BE-8330-AF6E5F45A2FE}" srcOrd="5" destOrd="0" presId="urn:microsoft.com/office/officeart/2005/8/layout/lProcess1"/>
    <dgm:cxn modelId="{B6EC42D3-CB38-456D-B41A-CCC57873C229}" type="presParOf" srcId="{7AAB453C-4745-401A-93A8-9C6203D0A3EA}" destId="{38FBE159-E965-4279-988F-8287352CBA5D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53209-D300-4A29-8925-CFE9680F5896}">
      <dsp:nvSpPr>
        <dsp:cNvPr id="0" name=""/>
        <dsp:cNvSpPr/>
      </dsp:nvSpPr>
      <dsp:spPr>
        <a:xfrm>
          <a:off x="0" y="2130904"/>
          <a:ext cx="9144000" cy="1398103"/>
        </a:xfrm>
        <a:prstGeom prst="rect">
          <a:avLst/>
        </a:prstGeom>
        <a:solidFill>
          <a:schemeClr val="accent5"/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Changing</a:t>
          </a:r>
          <a:r>
            <a:rPr lang="en-US" sz="3600" b="1" kern="1200" dirty="0" smtClean="0"/>
            <a:t> </a:t>
          </a:r>
          <a:r>
            <a:rPr lang="en-US" sz="3600" b="1" kern="1200" dirty="0" smtClean="0">
              <a:solidFill>
                <a:schemeClr val="tx1"/>
              </a:solidFill>
            </a:rPr>
            <a:t>voice </a:t>
          </a:r>
          <a:r>
            <a:rPr lang="en-US" sz="3600" b="1" kern="1200" dirty="0" smtClean="0">
              <a:solidFill>
                <a:schemeClr val="tx1"/>
              </a:solidFill>
            </a:rPr>
            <a:t>from </a:t>
          </a:r>
          <a:r>
            <a:rPr lang="en-US" sz="3600" b="1" kern="1200" dirty="0" smtClean="0">
              <a:solidFill>
                <a:schemeClr val="tx1"/>
              </a:solidFill>
            </a:rPr>
            <a:t>active to passive</a:t>
          </a:r>
        </a:p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And vice versa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0" y="2130904"/>
        <a:ext cx="9144000" cy="1398103"/>
      </dsp:txXfrm>
    </dsp:sp>
    <dsp:sp modelId="{752BB30E-B051-4F38-99E1-DEE0B65C34E2}">
      <dsp:nvSpPr>
        <dsp:cNvPr id="0" name=""/>
        <dsp:cNvSpPr/>
      </dsp:nvSpPr>
      <dsp:spPr>
        <a:xfrm rot="10800000">
          <a:off x="0" y="0"/>
          <a:ext cx="9144000" cy="2150283"/>
        </a:xfrm>
        <a:prstGeom prst="rect">
          <a:avLst/>
        </a:prstGeom>
        <a:solidFill>
          <a:schemeClr val="accent5"/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just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Rules of changing voice</a:t>
          </a:r>
          <a:endParaRPr lang="en-US" sz="4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 rot="10800000">
        <a:off x="0" y="0"/>
        <a:ext cx="9144000" cy="2150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2D0AE-61CB-49CF-B807-575F94C4FA59}">
      <dsp:nvSpPr>
        <dsp:cNvPr id="0" name=""/>
        <dsp:cNvSpPr/>
      </dsp:nvSpPr>
      <dsp:spPr>
        <a:xfrm>
          <a:off x="0" y="0"/>
          <a:ext cx="9147234" cy="1952208"/>
        </a:xfrm>
        <a:prstGeom prst="flowChartProcess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just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>
              <a:solidFill>
                <a:schemeClr val="tx1"/>
              </a:solidFill>
            </a:rPr>
            <a:t>By the end of the lesson the learners will be able to learn- </a:t>
          </a:r>
          <a:endParaRPr lang="en-US" sz="5100" kern="1200" dirty="0">
            <a:solidFill>
              <a:schemeClr val="tx1"/>
            </a:solidFill>
          </a:endParaRPr>
        </a:p>
      </dsp:txBody>
      <dsp:txXfrm>
        <a:off x="0" y="0"/>
        <a:ext cx="9147234" cy="19522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2760E-1B9A-4234-A4C2-FBE6FD7D2944}">
      <dsp:nvSpPr>
        <dsp:cNvPr id="0" name=""/>
        <dsp:cNvSpPr/>
      </dsp:nvSpPr>
      <dsp:spPr>
        <a:xfrm>
          <a:off x="582011" y="680085"/>
          <a:ext cx="3163615" cy="1306830"/>
        </a:xfrm>
        <a:prstGeom prst="roundRect">
          <a:avLst>
            <a:gd name="adj" fmla="val 10000"/>
          </a:avLst>
        </a:prstGeom>
        <a:solidFill>
          <a:schemeClr val="accent6">
            <a:alpha val="9000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Rounded MT Bold" panose="020F0704030504030204" pitchFamily="34" charset="0"/>
            </a:rPr>
            <a:t>Raj knows him.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Rounded MT Bold" panose="020F0704030504030204" pitchFamily="34" charset="0"/>
            </a:rPr>
            <a:t>They call me.</a:t>
          </a: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Rounded MT Bold" panose="020F0704030504030204" pitchFamily="34" charset="0"/>
            </a:rPr>
            <a:t>You give them food.</a:t>
          </a: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612085" y="710159"/>
        <a:ext cx="3103467" cy="966647"/>
      </dsp:txXfrm>
    </dsp:sp>
    <dsp:sp modelId="{1DBF5FF5-52DF-433D-BB52-ED642FFB5C72}">
      <dsp:nvSpPr>
        <dsp:cNvPr id="0" name=""/>
        <dsp:cNvSpPr/>
      </dsp:nvSpPr>
      <dsp:spPr>
        <a:xfrm>
          <a:off x="2133593" y="-607375"/>
          <a:ext cx="3979015" cy="3979015"/>
        </a:xfrm>
        <a:prstGeom prst="leftCircularArrow">
          <a:avLst>
            <a:gd name="adj1" fmla="val 2252"/>
            <a:gd name="adj2" fmla="val 271380"/>
            <a:gd name="adj3" fmla="val 2046891"/>
            <a:gd name="adj4" fmla="val 9024489"/>
            <a:gd name="adj5" fmla="val 2627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9F398-F19C-4B16-A997-A671EB749FC5}">
      <dsp:nvSpPr>
        <dsp:cNvPr id="0" name=""/>
        <dsp:cNvSpPr/>
      </dsp:nvSpPr>
      <dsp:spPr>
        <a:xfrm>
          <a:off x="1723697" y="1706879"/>
          <a:ext cx="1408389" cy="560070"/>
        </a:xfrm>
        <a:prstGeom prst="roundRect">
          <a:avLst>
            <a:gd name="adj" fmla="val 10000"/>
          </a:avLst>
        </a:prstGeom>
        <a:solidFill>
          <a:schemeClr val="accent6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Arial Rounded MT Bold" panose="020F0704030504030204" pitchFamily="34" charset="0"/>
            </a:rPr>
            <a:t>Active</a:t>
          </a:r>
          <a:r>
            <a:rPr lang="en-US" sz="2800" kern="1200" dirty="0" smtClean="0">
              <a:latin typeface="Arial Rounded MT Bold" panose="020F0704030504030204" pitchFamily="34" charset="0"/>
            </a:rPr>
            <a:t>	</a:t>
          </a:r>
          <a:endParaRPr lang="en-US" sz="2800" kern="1200" dirty="0">
            <a:latin typeface="Arial Rounded MT Bold" panose="020F0704030504030204" pitchFamily="34" charset="0"/>
          </a:endParaRPr>
        </a:p>
      </dsp:txBody>
      <dsp:txXfrm>
        <a:off x="1740101" y="1723283"/>
        <a:ext cx="1375581" cy="527262"/>
      </dsp:txXfrm>
    </dsp:sp>
    <dsp:sp modelId="{76881950-54B2-44FA-9099-97B5F0E08180}">
      <dsp:nvSpPr>
        <dsp:cNvPr id="0" name=""/>
        <dsp:cNvSpPr/>
      </dsp:nvSpPr>
      <dsp:spPr>
        <a:xfrm>
          <a:off x="4172347" y="680085"/>
          <a:ext cx="3780041" cy="1306830"/>
        </a:xfrm>
        <a:prstGeom prst="roundRect">
          <a:avLst>
            <a:gd name="adj" fmla="val 10000"/>
          </a:avLst>
        </a:prstGeom>
        <a:solidFill>
          <a:schemeClr val="accent6"/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 Rounded MT Bold" panose="020F0704030504030204" pitchFamily="34" charset="0"/>
            </a:rPr>
            <a:t>He is known to Raj.</a:t>
          </a:r>
          <a:endParaRPr lang="en-US" sz="1800" kern="1200" dirty="0">
            <a:latin typeface="Arial Rounded MT Bold" panose="020F07040305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 Rounded MT Bold" panose="020F0704030504030204" pitchFamily="34" charset="0"/>
            </a:rPr>
            <a:t>I am called by them.</a:t>
          </a:r>
          <a:endParaRPr lang="en-US" sz="1800" kern="1200" dirty="0">
            <a:latin typeface="Arial Rounded MT Bold" panose="020F07040305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 Rounded MT Bold" panose="020F0704030504030204" pitchFamily="34" charset="0"/>
            </a:rPr>
            <a:t>They are given food by you.</a:t>
          </a:r>
          <a:endParaRPr lang="en-US" sz="1800" kern="1200" dirty="0">
            <a:latin typeface="Arial Rounded MT Bold" panose="020F0704030504030204" pitchFamily="34" charset="0"/>
          </a:endParaRPr>
        </a:p>
      </dsp:txBody>
      <dsp:txXfrm>
        <a:off x="4202421" y="990194"/>
        <a:ext cx="3719893" cy="966647"/>
      </dsp:txXfrm>
    </dsp:sp>
    <dsp:sp modelId="{3BC44641-18F9-4936-A2D6-05C0AD55F4AE}">
      <dsp:nvSpPr>
        <dsp:cNvPr id="0" name=""/>
        <dsp:cNvSpPr/>
      </dsp:nvSpPr>
      <dsp:spPr>
        <a:xfrm>
          <a:off x="5622246" y="400049"/>
          <a:ext cx="1408389" cy="560070"/>
        </a:xfrm>
        <a:prstGeom prst="roundRect">
          <a:avLst>
            <a:gd name="adj" fmla="val 10000"/>
          </a:avLst>
        </a:prstGeom>
        <a:solidFill>
          <a:schemeClr val="accent6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Arial Rounded MT Bold" panose="020F0704030504030204" pitchFamily="34" charset="0"/>
            </a:rPr>
            <a:t>Passive</a:t>
          </a:r>
          <a:endParaRPr lang="en-US" sz="2400" kern="1200" dirty="0">
            <a:solidFill>
              <a:schemeClr val="tx1"/>
            </a:solidFill>
            <a:latin typeface="Arial Rounded MT Bold" panose="020F0704030504030204" pitchFamily="34" charset="0"/>
          </a:endParaRPr>
        </a:p>
      </dsp:txBody>
      <dsp:txXfrm>
        <a:off x="5638650" y="416453"/>
        <a:ext cx="1375581" cy="5272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8F9F6-55E9-45B4-BC0D-DEC8A4066D25}">
      <dsp:nvSpPr>
        <dsp:cNvPr id="0" name=""/>
        <dsp:cNvSpPr/>
      </dsp:nvSpPr>
      <dsp:spPr>
        <a:xfrm>
          <a:off x="3031" y="165330"/>
          <a:ext cx="2869460" cy="1209600"/>
        </a:xfrm>
        <a:prstGeom prst="roundRect">
          <a:avLst>
            <a:gd name="adj" fmla="val 10000"/>
          </a:avLst>
        </a:prstGeom>
        <a:solidFill>
          <a:srgbClr val="00B0F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</a:t>
          </a:r>
          <a:r>
            <a:rPr lang="en-US" sz="24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rPr>
            <a:t>	</a:t>
          </a:r>
          <a:endParaRPr lang="en-US" sz="2400" b="1" kern="1200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endParaRPr>
        </a:p>
      </dsp:txBody>
      <dsp:txXfrm>
        <a:off x="3031" y="165330"/>
        <a:ext cx="2869460" cy="806400"/>
      </dsp:txXfrm>
    </dsp:sp>
    <dsp:sp modelId="{27FFE210-0A59-46D4-866C-1DB6E18AFE7E}">
      <dsp:nvSpPr>
        <dsp:cNvPr id="0" name=""/>
        <dsp:cNvSpPr/>
      </dsp:nvSpPr>
      <dsp:spPr>
        <a:xfrm>
          <a:off x="196230" y="1530271"/>
          <a:ext cx="3511187" cy="2127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 knew you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He called me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He made a noise</a:t>
          </a:r>
          <a:endParaRPr lang="en-US" sz="2400" kern="1200" dirty="0"/>
        </a:p>
      </dsp:txBody>
      <dsp:txXfrm>
        <a:off x="258537" y="1592578"/>
        <a:ext cx="3386573" cy="2002714"/>
      </dsp:txXfrm>
    </dsp:sp>
    <dsp:sp modelId="{5B31CEB1-069E-4CED-9C05-1447A53FFB84}">
      <dsp:nvSpPr>
        <dsp:cNvPr id="0" name=""/>
        <dsp:cNvSpPr/>
      </dsp:nvSpPr>
      <dsp:spPr>
        <a:xfrm rot="11027">
          <a:off x="3387705" y="219330"/>
          <a:ext cx="1092262" cy="714412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387706" y="361868"/>
        <a:ext cx="877938" cy="428648"/>
      </dsp:txXfrm>
    </dsp:sp>
    <dsp:sp modelId="{CFDE0500-3296-4058-B3F5-695EA43E2FCA}">
      <dsp:nvSpPr>
        <dsp:cNvPr id="0" name=""/>
        <dsp:cNvSpPr/>
      </dsp:nvSpPr>
      <dsp:spPr>
        <a:xfrm>
          <a:off x="4933355" y="181144"/>
          <a:ext cx="2869460" cy="1209600"/>
        </a:xfrm>
        <a:prstGeom prst="roundRect">
          <a:avLst>
            <a:gd name="adj" fmla="val 10000"/>
          </a:avLst>
        </a:prstGeom>
        <a:solidFill>
          <a:srgbClr val="00B0F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Passive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933355" y="181144"/>
        <a:ext cx="2869460" cy="806400"/>
      </dsp:txXfrm>
    </dsp:sp>
    <dsp:sp modelId="{095176BA-B5F6-43AD-BC1D-B38BD7D7C096}">
      <dsp:nvSpPr>
        <dsp:cNvPr id="0" name=""/>
        <dsp:cNvSpPr/>
      </dsp:nvSpPr>
      <dsp:spPr>
        <a:xfrm>
          <a:off x="5184301" y="1412383"/>
          <a:ext cx="3543009" cy="2064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You were known to me</a:t>
          </a:r>
          <a:endParaRPr lang="en-US" sz="2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 was called by him</a:t>
          </a:r>
          <a:endParaRPr lang="en-US" sz="2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 noise was made by him</a:t>
          </a:r>
          <a:endParaRPr lang="en-US" sz="2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4756" y="1472838"/>
        <a:ext cx="3422099" cy="19431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FAD27-510E-4FAC-8668-53405A5E741A}">
      <dsp:nvSpPr>
        <dsp:cNvPr id="0" name=""/>
        <dsp:cNvSpPr/>
      </dsp:nvSpPr>
      <dsp:spPr>
        <a:xfrm>
          <a:off x="0" y="1609675"/>
          <a:ext cx="5791200" cy="1056121"/>
        </a:xfrm>
        <a:prstGeom prst="rect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0" dirty="0" smtClean="0">
              <a:ln/>
              <a:solidFill>
                <a:schemeClr val="tx1"/>
              </a:solidFill>
              <a:effectLst/>
            </a:rPr>
            <a:t>Passive</a:t>
          </a:r>
          <a:endParaRPr lang="en-US" sz="2400" b="1" kern="1200" cap="none" spc="0" dirty="0">
            <a:ln/>
            <a:solidFill>
              <a:schemeClr val="tx1"/>
            </a:solidFill>
            <a:effectLst/>
          </a:endParaRPr>
        </a:p>
      </dsp:txBody>
      <dsp:txXfrm>
        <a:off x="0" y="1609675"/>
        <a:ext cx="5791200" cy="570305"/>
      </dsp:txXfrm>
    </dsp:sp>
    <dsp:sp modelId="{FDDC7803-4A43-4E8C-93F2-08226C370ACE}">
      <dsp:nvSpPr>
        <dsp:cNvPr id="0" name=""/>
        <dsp:cNvSpPr/>
      </dsp:nvSpPr>
      <dsp:spPr>
        <a:xfrm>
          <a:off x="2827" y="2158859"/>
          <a:ext cx="1928514" cy="485815"/>
        </a:xfrm>
        <a:prstGeom prst="rect">
          <a:avLst/>
        </a:prstGeom>
        <a:solidFill>
          <a:srgbClr val="00B0F0">
            <a:alpha val="90000"/>
          </a:srgb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cap="none" spc="0" dirty="0" smtClean="0">
              <a:ln/>
              <a:solidFill>
                <a:schemeClr val="tx1"/>
              </a:solidFill>
              <a:effectLst/>
            </a:rPr>
            <a:t>You will be taught by me.</a:t>
          </a:r>
          <a:endParaRPr lang="en-US" sz="1400" b="1" kern="1200" cap="none" spc="0" dirty="0">
            <a:ln/>
            <a:solidFill>
              <a:schemeClr val="tx1"/>
            </a:solidFill>
            <a:effectLst/>
          </a:endParaRPr>
        </a:p>
      </dsp:txBody>
      <dsp:txXfrm>
        <a:off x="2827" y="2158859"/>
        <a:ext cx="1928514" cy="485815"/>
      </dsp:txXfrm>
    </dsp:sp>
    <dsp:sp modelId="{2B33D3A2-8B51-4DD6-8F31-396EF2F809B8}">
      <dsp:nvSpPr>
        <dsp:cNvPr id="0" name=""/>
        <dsp:cNvSpPr/>
      </dsp:nvSpPr>
      <dsp:spPr>
        <a:xfrm>
          <a:off x="1931342" y="2158859"/>
          <a:ext cx="1928514" cy="485815"/>
        </a:xfrm>
        <a:prstGeom prst="rect">
          <a:avLst/>
        </a:prstGeom>
        <a:solidFill>
          <a:schemeClr val="accent2">
            <a:alpha val="9000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cap="none" spc="0" dirty="0" smtClean="0">
              <a:ln/>
              <a:solidFill>
                <a:schemeClr val="tx1"/>
              </a:solidFill>
              <a:effectLst/>
            </a:rPr>
            <a:t>I shall  be invited by him.</a:t>
          </a:r>
          <a:endParaRPr lang="en-US" sz="1400" b="1" kern="1200" cap="none" spc="0" dirty="0">
            <a:ln/>
            <a:solidFill>
              <a:schemeClr val="tx1"/>
            </a:solidFill>
            <a:effectLst/>
          </a:endParaRPr>
        </a:p>
      </dsp:txBody>
      <dsp:txXfrm>
        <a:off x="1931342" y="2158859"/>
        <a:ext cx="1928514" cy="485815"/>
      </dsp:txXfrm>
    </dsp:sp>
    <dsp:sp modelId="{9A23F77F-D813-4B72-AE6E-30C826EB8C77}">
      <dsp:nvSpPr>
        <dsp:cNvPr id="0" name=""/>
        <dsp:cNvSpPr/>
      </dsp:nvSpPr>
      <dsp:spPr>
        <a:xfrm>
          <a:off x="3810005" y="2167535"/>
          <a:ext cx="1928514" cy="485815"/>
        </a:xfrm>
        <a:prstGeom prst="rect">
          <a:avLst/>
        </a:prstGeom>
        <a:solidFill>
          <a:srgbClr val="00B0F0">
            <a:alpha val="90000"/>
          </a:srgb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cap="none" spc="0" dirty="0" smtClean="0">
              <a:ln/>
              <a:solidFill>
                <a:schemeClr val="tx1"/>
              </a:solidFill>
              <a:effectLst/>
            </a:rPr>
            <a:t>A letter will be written by him.</a:t>
          </a:r>
          <a:endParaRPr lang="en-US" sz="1400" b="1" kern="1200" cap="none" spc="0" dirty="0">
            <a:ln/>
            <a:solidFill>
              <a:schemeClr val="tx1"/>
            </a:solidFill>
            <a:effectLst/>
          </a:endParaRPr>
        </a:p>
      </dsp:txBody>
      <dsp:txXfrm>
        <a:off x="3810005" y="2167535"/>
        <a:ext cx="1928514" cy="485815"/>
      </dsp:txXfrm>
    </dsp:sp>
    <dsp:sp modelId="{7E106D66-7809-4941-81B7-6BB7A42AF063}">
      <dsp:nvSpPr>
        <dsp:cNvPr id="0" name=""/>
        <dsp:cNvSpPr/>
      </dsp:nvSpPr>
      <dsp:spPr>
        <a:xfrm rot="10800000">
          <a:off x="0" y="0"/>
          <a:ext cx="5791200" cy="1624314"/>
        </a:xfrm>
        <a:prstGeom prst="upArrowCallout">
          <a:avLst/>
        </a:prstGeom>
        <a:solidFill>
          <a:schemeClr val="bg1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cap="none" spc="0" dirty="0" smtClean="0">
              <a:ln/>
              <a:solidFill>
                <a:schemeClr val="tx1"/>
              </a:solidFill>
              <a:effectLst/>
            </a:rPr>
            <a:t>Active</a:t>
          </a:r>
          <a:r>
            <a:rPr lang="en-US" sz="4400" b="1" kern="1200" cap="none" spc="0" dirty="0" smtClean="0">
              <a:ln/>
              <a:solidFill>
                <a:schemeClr val="accent3"/>
              </a:solidFill>
              <a:effectLst/>
            </a:rPr>
            <a:t>	</a:t>
          </a:r>
          <a:endParaRPr lang="en-US" sz="4400" b="1" kern="1200" cap="none" spc="0" dirty="0">
            <a:ln/>
            <a:solidFill>
              <a:schemeClr val="accent3"/>
            </a:solidFill>
            <a:effectLst/>
          </a:endParaRPr>
        </a:p>
      </dsp:txBody>
      <dsp:txXfrm rot="-10800000">
        <a:off x="0" y="0"/>
        <a:ext cx="5791200" cy="570134"/>
      </dsp:txXfrm>
    </dsp:sp>
    <dsp:sp modelId="{FD803B0B-79F8-44B9-8D9B-DC054BCD32D7}">
      <dsp:nvSpPr>
        <dsp:cNvPr id="0" name=""/>
        <dsp:cNvSpPr/>
      </dsp:nvSpPr>
      <dsp:spPr>
        <a:xfrm>
          <a:off x="2827" y="571337"/>
          <a:ext cx="1928514" cy="485670"/>
        </a:xfrm>
        <a:prstGeom prst="rect">
          <a:avLst/>
        </a:prstGeom>
        <a:solidFill>
          <a:schemeClr val="accent2">
            <a:alpha val="9000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cap="none" spc="0" dirty="0" smtClean="0">
              <a:ln/>
              <a:solidFill>
                <a:schemeClr val="tx1"/>
              </a:solidFill>
              <a:effectLst/>
            </a:rPr>
            <a:t>I shall teach you.</a:t>
          </a:r>
        </a:p>
      </dsp:txBody>
      <dsp:txXfrm>
        <a:off x="2827" y="571337"/>
        <a:ext cx="1928514" cy="485670"/>
      </dsp:txXfrm>
    </dsp:sp>
    <dsp:sp modelId="{738167A5-4BB7-4CAD-A4CA-4C3BB8E12797}">
      <dsp:nvSpPr>
        <dsp:cNvPr id="0" name=""/>
        <dsp:cNvSpPr/>
      </dsp:nvSpPr>
      <dsp:spPr>
        <a:xfrm>
          <a:off x="1931342" y="571337"/>
          <a:ext cx="1928514" cy="485670"/>
        </a:xfrm>
        <a:prstGeom prst="rect">
          <a:avLst/>
        </a:prstGeom>
        <a:solidFill>
          <a:srgbClr val="00B0F0">
            <a:alpha val="90000"/>
          </a:srgb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cap="none" spc="0" dirty="0" smtClean="0">
              <a:ln/>
              <a:solidFill>
                <a:schemeClr val="tx1"/>
              </a:solidFill>
              <a:effectLst/>
            </a:rPr>
            <a:t>He will invite me.</a:t>
          </a:r>
          <a:endParaRPr lang="en-US" sz="1400" b="1" kern="1200" cap="none" spc="0" dirty="0">
            <a:ln/>
            <a:solidFill>
              <a:schemeClr val="tx1"/>
            </a:solidFill>
            <a:effectLst/>
          </a:endParaRPr>
        </a:p>
      </dsp:txBody>
      <dsp:txXfrm>
        <a:off x="1931342" y="571337"/>
        <a:ext cx="1928514" cy="485670"/>
      </dsp:txXfrm>
    </dsp:sp>
    <dsp:sp modelId="{32D7C0C8-5185-40B4-B754-A92BA0A8F6D0}">
      <dsp:nvSpPr>
        <dsp:cNvPr id="0" name=""/>
        <dsp:cNvSpPr/>
      </dsp:nvSpPr>
      <dsp:spPr>
        <a:xfrm>
          <a:off x="3859857" y="571337"/>
          <a:ext cx="1928514" cy="485670"/>
        </a:xfrm>
        <a:prstGeom prst="rect">
          <a:avLst/>
        </a:prstGeom>
        <a:solidFill>
          <a:schemeClr val="accent2">
            <a:alpha val="9000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cap="none" spc="0" dirty="0" smtClean="0">
              <a:ln/>
              <a:solidFill>
                <a:schemeClr val="tx1"/>
              </a:solidFill>
              <a:effectLst/>
            </a:rPr>
            <a:t>He  will write a letter.</a:t>
          </a:r>
          <a:endParaRPr lang="en-US" sz="1400" b="1" kern="1200" cap="none" spc="0" dirty="0">
            <a:ln/>
            <a:solidFill>
              <a:schemeClr val="tx1"/>
            </a:solidFill>
            <a:effectLst/>
          </a:endParaRPr>
        </a:p>
      </dsp:txBody>
      <dsp:txXfrm>
        <a:off x="3859857" y="571337"/>
        <a:ext cx="1928514" cy="4856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C1EC6CB-1B9E-4461-9A21-5C3A5D7A26B7}" type="datetimeFigureOut">
              <a:rPr lang="en-US"/>
              <a:pPr>
                <a:defRPr/>
              </a:pPr>
              <a:t>2/5/2021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DEA2BDD-422F-431D-93D0-027DEC51F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63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3C401D-99A4-4A41-9C50-FE124AC041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8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28C65-AD36-40E7-9760-32FBE86EFD1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42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9755AF-6C85-46D9-9C87-818069AB362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12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F6CDFB-068D-40B3-8585-572ADAC7FCE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67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EA2BDD-422F-431D-93D0-027DEC51F16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54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28C65-AD36-40E7-9760-32FBE86EFD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98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7BCC09-4373-4842-8E4F-E40C42CF348C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590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28C65-AD36-40E7-9760-32FBE86EFD1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27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28C65-AD36-40E7-9760-32FBE86EFD1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28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28C65-AD36-40E7-9760-32FBE86EFD1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12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28C65-AD36-40E7-9760-32FBE86EFD1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21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28C65-AD36-40E7-9760-32FBE86EFD1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13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28C65-AD36-40E7-9760-32FBE86EFD1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48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54C4215-5ADC-4A0E-ABBB-A66C3990C7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C52A34-4FFF-4E89-82CA-A45AD7FD24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FF3C26F-AF30-4DE1-9FD2-F892390880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D029A3-2114-433A-AC75-FB9F18B2B9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9EADB777-F194-4B40-840B-175A5CF6AE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9EC601-EABC-4F3E-BAF5-BB92177C01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AE1E86-E808-4B71-A15B-239EB5DD42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4F3271-D4A7-4A86-BFF6-DC5AA52258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3567F-A2BF-47BA-A46D-8AB6E06D03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A148D4-4839-4067-97F6-E947926AD9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8A8BF1-D6EA-4FC6-9D0C-1C5E7F1498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F0E699D-330F-45E2-A932-2066FAB2AB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447800"/>
            <a:ext cx="8166463" cy="502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1031" y="152400"/>
            <a:ext cx="8112369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Welcome to my class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6" y="228600"/>
            <a:ext cx="80772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200" dirty="0"/>
              <a:t>Rule-6 : In the past indefinite tense we use was, were as “to be” verb before main verb according to it’s subject and person.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86" y="1814911"/>
            <a:ext cx="2666999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For </a:t>
            </a:r>
            <a:r>
              <a:rPr lang="en-US" sz="2800" b="1" dirty="0"/>
              <a:t>Example : 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4091922716"/>
              </p:ext>
            </p:extLst>
          </p:nvPr>
        </p:nvGraphicFramePr>
        <p:xfrm>
          <a:off x="32657" y="2514600"/>
          <a:ext cx="873034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Graphic spid="1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762000"/>
            <a:ext cx="8229600" cy="95410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Rule-7 : In the future indefinite tense we use only be as “to be” verb before main verb. </a:t>
            </a:r>
            <a:endParaRPr lang="en-US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057400"/>
            <a:ext cx="3681159" cy="6463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</a:rPr>
              <a:t>For Example -</a:t>
            </a:r>
            <a:endParaRPr lang="en-US" b="1" dirty="0">
              <a:ln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182263003"/>
              </p:ext>
            </p:extLst>
          </p:nvPr>
        </p:nvGraphicFramePr>
        <p:xfrm>
          <a:off x="1295400" y="2819400"/>
          <a:ext cx="57912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Graphic spid="1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264962"/>
            <a:ext cx="8305800" cy="584775"/>
          </a:xfrm>
          <a:prstGeom prst="rect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3200" b="1" dirty="0" smtClean="0"/>
              <a:t>Let’s see some more examples: 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21442804"/>
              </p:ext>
            </p:extLst>
          </p:nvPr>
        </p:nvGraphicFramePr>
        <p:xfrm>
          <a:off x="914400" y="1371600"/>
          <a:ext cx="7239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8153400" cy="83099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smtClean="0"/>
              <a:t>Evaluation-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219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Give an example active/passive voice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438400"/>
            <a:ext cx="8305800" cy="4343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217714" y="228600"/>
            <a:ext cx="7924800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00B050"/>
                </a:solidFill>
              </a:rPr>
              <a:t>Home Work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2133600"/>
            <a:ext cx="6858000" cy="46474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4800" dirty="0" smtClean="0"/>
              <a:t>Change the voice</a:t>
            </a:r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r>
              <a:rPr lang="en-US" sz="3600" dirty="0" smtClean="0"/>
              <a:t>I eat rice.(Passive)</a:t>
            </a:r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r>
              <a:rPr lang="en-US" sz="3600" dirty="0" smtClean="0"/>
              <a:t>He was eaten rice.(Active)</a:t>
            </a:r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r>
              <a:rPr lang="en-US" sz="3600" dirty="0" smtClean="0"/>
              <a:t>He plays cricket.(Passive)</a:t>
            </a:r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r>
              <a:rPr lang="en-US" sz="3200" dirty="0" err="1" smtClean="0"/>
              <a:t>Mitu</a:t>
            </a:r>
            <a:r>
              <a:rPr lang="en-US" sz="3200" dirty="0" smtClean="0"/>
              <a:t> made a cup of tea.(Passive)</a:t>
            </a:r>
            <a:endParaRPr lang="en-US" sz="36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r>
              <a:rPr lang="en-US" sz="3600" dirty="0" smtClean="0"/>
              <a:t>He is known tome.(Active)</a:t>
            </a:r>
          </a:p>
          <a:p>
            <a:pPr algn="just">
              <a:defRPr/>
            </a:pPr>
            <a:endParaRPr lang="en-US" sz="36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37" y="785812"/>
            <a:ext cx="6867525" cy="52863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676400" y="2438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</a:rPr>
              <a:t>Thanks to All</a:t>
            </a:r>
            <a:endParaRPr lang="en-US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43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92" y="914400"/>
            <a:ext cx="8106508" cy="110799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B050"/>
                </a:solidFill>
              </a:rPr>
              <a:t>Introduce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5800" y="2895600"/>
            <a:ext cx="3657600" cy="138499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B050"/>
                </a:solidFill>
              </a:rPr>
              <a:t>Class : Six</a:t>
            </a:r>
            <a:endParaRPr lang="en-US" sz="2800" dirty="0">
              <a:solidFill>
                <a:srgbClr val="00B050"/>
              </a:solidFill>
            </a:endParaRPr>
          </a:p>
          <a:p>
            <a:pPr algn="just"/>
            <a:r>
              <a:rPr lang="en-US" sz="2800" dirty="0" err="1" smtClean="0">
                <a:solidFill>
                  <a:srgbClr val="00B050"/>
                </a:solidFill>
              </a:rPr>
              <a:t>Sub:English</a:t>
            </a:r>
            <a:r>
              <a:rPr lang="en-US" sz="2800" dirty="0" smtClean="0">
                <a:solidFill>
                  <a:srgbClr val="00B050"/>
                </a:solidFill>
              </a:rPr>
              <a:t> 2</a:t>
            </a:r>
            <a:r>
              <a:rPr lang="en-US" sz="2800" baseline="30000" dirty="0" smtClean="0">
                <a:solidFill>
                  <a:srgbClr val="00B050"/>
                </a:solidFill>
              </a:rPr>
              <a:t>nd</a:t>
            </a:r>
            <a:r>
              <a:rPr lang="en-US" sz="2800" dirty="0" smtClean="0">
                <a:solidFill>
                  <a:srgbClr val="00B050"/>
                </a:solidFill>
              </a:rPr>
              <a:t> paper</a:t>
            </a:r>
          </a:p>
          <a:p>
            <a:pPr algn="just"/>
            <a:endParaRPr lang="en-US" sz="2800" dirty="0" smtClean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719644"/>
            <a:ext cx="3930115" cy="15696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MITALI HALDER</a:t>
            </a:r>
            <a:br>
              <a:rPr lang="en-US" sz="2400" dirty="0" smtClean="0"/>
            </a:br>
            <a:r>
              <a:rPr lang="en-US" sz="2400" dirty="0" smtClean="0"/>
              <a:t>ASSISTANT TEACHER</a:t>
            </a:r>
            <a:br>
              <a:rPr lang="en-US" sz="2400" dirty="0" smtClean="0"/>
            </a:br>
            <a:r>
              <a:rPr lang="en-US" sz="2400" dirty="0" smtClean="0"/>
              <a:t>DUMURIA HIGH SCHOOL</a:t>
            </a:r>
          </a:p>
          <a:p>
            <a:r>
              <a:rPr lang="en-US" sz="2400" dirty="0" smtClean="0"/>
              <a:t>CHITALMARI, BAGERHAT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5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52400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1.He eats </a:t>
            </a:r>
            <a:r>
              <a:rPr lang="en-US" sz="3200" dirty="0"/>
              <a:t>rice/Rice is eaten by him.</a:t>
            </a:r>
          </a:p>
          <a:p>
            <a:r>
              <a:rPr lang="en-US" sz="3200" dirty="0"/>
              <a:t>2.I have done the sum/The sum has been done by me.</a:t>
            </a:r>
          </a:p>
          <a:p>
            <a:r>
              <a:rPr lang="en-US" sz="3200" dirty="0"/>
              <a:t>3.He has to do the work / the work has to be done by him.</a:t>
            </a:r>
          </a:p>
          <a:p>
            <a:r>
              <a:rPr lang="en-US" sz="3200" dirty="0"/>
              <a:t>4.He told me a story / I was told a story by </a:t>
            </a:r>
            <a:r>
              <a:rPr lang="en-US" sz="3200" dirty="0" err="1"/>
              <a:t>him.or</a:t>
            </a:r>
            <a:r>
              <a:rPr lang="en-US" sz="3200" dirty="0"/>
              <a:t> A story was told me by him</a:t>
            </a:r>
          </a:p>
          <a:p>
            <a:r>
              <a:rPr lang="en-US" sz="3200" dirty="0"/>
              <a:t>5.Rome was not built in a day/The Romans did not build Rome in a day.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609600"/>
            <a:ext cx="68863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Test of pre-knowledge</a:t>
            </a:r>
          </a:p>
        </p:txBody>
      </p:sp>
    </p:spTree>
    <p:extLst>
      <p:ext uri="{BB962C8B-B14F-4D97-AF65-F5344CB8AC3E}">
        <p14:creationId xmlns:p14="http://schemas.microsoft.com/office/powerpoint/2010/main" val="115683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133600"/>
            <a:ext cx="6858000" cy="13234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8000" dirty="0" smtClean="0">
                <a:ln/>
                <a:solidFill>
                  <a:srgbClr val="00B050"/>
                </a:solidFill>
              </a:rPr>
              <a:t>Voice Change</a:t>
            </a:r>
            <a:endParaRPr lang="en-US" sz="8000" dirty="0">
              <a:ln/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97167734"/>
              </p:ext>
            </p:extLst>
          </p:nvPr>
        </p:nvGraphicFramePr>
        <p:xfrm>
          <a:off x="0" y="1981200"/>
          <a:ext cx="9144000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33836252"/>
              </p:ext>
            </p:extLst>
          </p:nvPr>
        </p:nvGraphicFramePr>
        <p:xfrm>
          <a:off x="0" y="26158"/>
          <a:ext cx="10363200" cy="1955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video we can see-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449169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Fleck         kicked       the ball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343400"/>
            <a:ext cx="2057400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Fleck</a:t>
            </a:r>
          </a:p>
          <a:p>
            <a:pPr algn="ctr"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7800" y="5029200"/>
            <a:ext cx="2438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ball</a:t>
            </a:r>
          </a:p>
          <a:p>
            <a:pPr algn="ctr"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9000" y="4876800"/>
            <a:ext cx="1600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kick</a:t>
            </a:r>
          </a:p>
          <a:p>
            <a:pPr algn="ctr"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209800"/>
            <a:ext cx="7772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ball was kicked by Fleck.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2057401" y="2157046"/>
            <a:ext cx="128368" cy="2209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6" name="Down Arrow 15"/>
          <p:cNvSpPr/>
          <p:nvPr/>
        </p:nvSpPr>
        <p:spPr>
          <a:xfrm flipH="1">
            <a:off x="4191000" y="2133600"/>
            <a:ext cx="76200" cy="2590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172200" y="2209800"/>
            <a:ext cx="76200" cy="28956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4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4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" grpId="0"/>
      <p:bldP spid="8" grpId="0"/>
      <p:bldP spid="14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sentence tells us what Fleck did.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2133600"/>
            <a:ext cx="63245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it is active voice.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3242846"/>
            <a:ext cx="91440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sentence tells us what was done to the ball.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4953000"/>
            <a:ext cx="63245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/>
              <a:t>So it is passive voice.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1219200"/>
            <a:ext cx="7543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Fleck kicked the ball.</a:t>
            </a:r>
          </a:p>
        </p:txBody>
      </p:sp>
      <p:sp>
        <p:nvSpPr>
          <p:cNvPr id="9" name="Rectangle 8"/>
          <p:cNvSpPr/>
          <p:nvPr/>
        </p:nvSpPr>
        <p:spPr>
          <a:xfrm>
            <a:off x="772236" y="4214884"/>
            <a:ext cx="7772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ball was kicked by Fleck.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4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5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417500"/>
            <a:ext cx="9144000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Voice from active to passive</a:t>
            </a:r>
          </a:p>
        </p:txBody>
      </p:sp>
      <p:sp>
        <p:nvSpPr>
          <p:cNvPr id="4" name="Rectangle 3"/>
          <p:cNvSpPr/>
          <p:nvPr/>
        </p:nvSpPr>
        <p:spPr>
          <a:xfrm>
            <a:off x="-76200" y="1163246"/>
            <a:ext cx="9220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Rule-1 : Place to the object as the subject at the beginning of the sentence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962314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Fleck  kicked the ball.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316069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Rule-2 : Place “to be” verb before main verb according to  their tense &amp;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62" y="2427983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ball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19200" y="2423979"/>
            <a:ext cx="3473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426273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Rule-3 : Place participle form of the main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57401" y="2463225"/>
            <a:ext cx="1142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kicked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488400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Rule-4 : Place to the subject with it’s objective form at the end of the sentence with by 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2463226"/>
            <a:ext cx="4648201" cy="1208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Fleck.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9307" y="35169"/>
            <a:ext cx="8200293" cy="20621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200" dirty="0">
                <a:latin typeface="Arial Rounded MT Bold" panose="020F0704030504030204" pitchFamily="34" charset="0"/>
              </a:rPr>
              <a:t>Rule-5 : In the present indefinite tense we use am, is, are as “to </a:t>
            </a:r>
            <a:r>
              <a:rPr lang="en-US" sz="3200" dirty="0" smtClean="0">
                <a:latin typeface="Arial Rounded MT Bold" panose="020F0704030504030204" pitchFamily="34" charset="0"/>
              </a:rPr>
              <a:t>be</a:t>
            </a:r>
            <a:r>
              <a:rPr lang="en-US" sz="3200" dirty="0">
                <a:latin typeface="Arial Rounded MT Bold" panose="020F0704030504030204" pitchFamily="34" charset="0"/>
              </a:rPr>
              <a:t>” verb </a:t>
            </a:r>
            <a:r>
              <a:rPr lang="en-US" sz="3200" dirty="0" smtClean="0">
                <a:latin typeface="Arial Rounded MT Bold" panose="020F0704030504030204" pitchFamily="34" charset="0"/>
              </a:rPr>
              <a:t>before </a:t>
            </a:r>
            <a:r>
              <a:rPr lang="en-US" sz="3200" dirty="0">
                <a:latin typeface="Arial Rounded MT Bold" panose="020F0704030504030204" pitchFamily="34" charset="0"/>
              </a:rPr>
              <a:t>main verb according to it’s subject and person. </a:t>
            </a:r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0" y="2185312"/>
            <a:ext cx="3171093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For Example : 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036673648"/>
              </p:ext>
            </p:extLst>
          </p:nvPr>
        </p:nvGraphicFramePr>
        <p:xfrm>
          <a:off x="152400" y="2819400"/>
          <a:ext cx="85344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Graphic spid="1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2100</TotalTime>
  <Words>572</Words>
  <Application>Microsoft Office PowerPoint</Application>
  <PresentationFormat>On-screen Show (4:3)</PresentationFormat>
  <Paragraphs>104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 Hossain</dc:creator>
  <cp:lastModifiedBy>lenovo</cp:lastModifiedBy>
  <cp:revision>440</cp:revision>
  <cp:lastPrinted>1601-01-01T00:00:00Z</cp:lastPrinted>
  <dcterms:created xsi:type="dcterms:W3CDTF">1601-01-01T00:00:00Z</dcterms:created>
  <dcterms:modified xsi:type="dcterms:W3CDTF">2021-02-05T12:12:54Z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