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62" r:id="rId6"/>
    <p:sldId id="260" r:id="rId7"/>
    <p:sldId id="263" r:id="rId8"/>
    <p:sldId id="261" r:id="rId9"/>
    <p:sldId id="264" r:id="rId10"/>
    <p:sldId id="265" r:id="rId11"/>
    <p:sldId id="268" r:id="rId12"/>
    <p:sldId id="266" r:id="rId13"/>
    <p:sldId id="267" r:id="rId14"/>
    <p:sldId id="269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81" autoAdjust="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82717-5EBD-4D6A-887E-E3E8C28DDD47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5D40D-B0C0-4553-B3CC-01D0F4A09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5D40D-B0C0-4553-B3CC-01D0F4A09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2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D40D-B0C0-4553-B3CC-01D0F4A09E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D40D-B0C0-4553-B3CC-01D0F4A09E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2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C4EB-92BE-4C57-940A-BEC6D3AB6486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753B-158F-4EB5-8B49-0AA703E0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526F63-E74B-4E87-9F8C-0BFDAB699ACA}"/>
              </a:ext>
            </a:extLst>
          </p:cNvPr>
          <p:cNvSpPr txBox="1">
            <a:spLocks/>
          </p:cNvSpPr>
          <p:nvPr/>
        </p:nvSpPr>
        <p:spPr>
          <a:xfrm>
            <a:off x="1774534" y="84223"/>
            <a:ext cx="5410200" cy="98257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6000"/>
              <a:t>     </a:t>
            </a:r>
            <a:r>
              <a:rPr lang="en-US" sz="6000">
                <a:latin typeface="Agency FB" pitchFamily="34" charset="0"/>
              </a:rPr>
              <a:t>Welcome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2BDCB-C2C6-4D77-8666-C7AE4D5C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90"/>
            <a:ext cx="9144000" cy="585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20000"/>
                <a:lumOff val="80000"/>
              </a:schemeClr>
            </a:gs>
            <a:gs pos="77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70866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0600"/>
            <a:ext cx="1828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17526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5400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Mita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1754" y="262928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Zara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259080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2590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Majharul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Islam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3729097"/>
            <a:ext cx="68580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are tourists person  they live in Bangladesh. Now they visit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floating Market  in Thailand. They hired a Boat for see the Market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457200"/>
            <a:ext cx="4876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219200"/>
            <a:ext cx="6397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Write the  meaning of  the following words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Breakfast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7279" y="2986444"/>
            <a:ext cx="162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Slowly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393757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Seller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7035" y="4928175"/>
            <a:ext cx="176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Lotus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6443" y="2807573"/>
            <a:ext cx="4222751" cy="2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24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838200"/>
            <a:ext cx="3123727" cy="1905000"/>
          </a:xfrm>
          <a:prstGeom prst="rect">
            <a:avLst/>
          </a:prstGeom>
        </p:spPr>
      </p:pic>
      <p:pic>
        <p:nvPicPr>
          <p:cNvPr id="13" name="Picture 12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229773" cy="2057400"/>
          </a:xfrm>
          <a:prstGeom prst="rect">
            <a:avLst/>
          </a:prstGeom>
        </p:spPr>
      </p:pic>
      <p:pic>
        <p:nvPicPr>
          <p:cNvPr id="15" name="Picture 14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429000"/>
            <a:ext cx="3206230" cy="213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28194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Lotus flower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9530" y="2898914"/>
            <a:ext cx="232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Delicious Sweets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5638800"/>
            <a:ext cx="124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fruits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44000">
              <a:schemeClr val="bg1"/>
            </a:gs>
            <a:gs pos="23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352800"/>
            <a:ext cx="2343150" cy="1952625"/>
          </a:xfrm>
          <a:prstGeom prst="rect">
            <a:avLst/>
          </a:prstGeom>
        </p:spPr>
      </p:pic>
      <p:pic>
        <p:nvPicPr>
          <p:cNvPr id="5" name="Picture 4" descr="images (6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0"/>
            <a:ext cx="2619375" cy="1752600"/>
          </a:xfrm>
          <a:prstGeom prst="rect">
            <a:avLst/>
          </a:prstGeom>
        </p:spPr>
      </p:pic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42950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738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Farm fish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5582" y="2630557"/>
            <a:ext cx="246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Local vegetables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1827" y="549302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Coconut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44000">
              <a:schemeClr val="accent6">
                <a:lumMod val="20000"/>
                <a:lumOff val="80000"/>
              </a:schemeClr>
            </a:gs>
            <a:gs pos="23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79371"/>
            <a:ext cx="4038600" cy="16911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19400" y="838200"/>
            <a:ext cx="3733800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876801"/>
            <a:ext cx="670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things are mainly selling in the market?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44000">
              <a:schemeClr val="accent6">
                <a:lumMod val="20000"/>
                <a:lumOff val="80000"/>
              </a:schemeClr>
            </a:gs>
            <a:gs pos="23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0" y="526468"/>
            <a:ext cx="5638800" cy="12261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644676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 were the selling their goods?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Who is the visitors of the market?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What kind of market was it?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2209800" y="609600"/>
            <a:ext cx="4572000" cy="1219200"/>
          </a:xfrm>
          <a:prstGeom prst="bevel">
            <a:avLst/>
          </a:prstGeom>
          <a:pattFill prst="diagBrick">
            <a:fgClr>
              <a:schemeClr val="bg2"/>
            </a:fgClr>
            <a:bgClr>
              <a:schemeClr val="accent2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981200"/>
            <a:ext cx="33147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673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Summarize the text shortly in your own words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421"/>
            <a:ext cx="8610600" cy="63967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91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20000"/>
                <a:lumOff val="80000"/>
              </a:schemeClr>
            </a:gs>
            <a:gs pos="77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210" y="467380"/>
            <a:ext cx="19591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2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2221" y="1352490"/>
            <a:ext cx="10013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LESSON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37559" y="3412293"/>
            <a:ext cx="3374348" cy="2177774"/>
            <a:chOff x="462041" y="4190966"/>
            <a:chExt cx="3564848" cy="2495490"/>
          </a:xfrm>
        </p:grpSpPr>
        <p:sp>
          <p:nvSpPr>
            <p:cNvPr id="5" name="Rounded Rectangle 4"/>
            <p:cNvSpPr/>
            <p:nvPr/>
          </p:nvSpPr>
          <p:spPr>
            <a:xfrm>
              <a:off x="462041" y="4190966"/>
              <a:ext cx="3564848" cy="249549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prst="relaxedInset"/>
              <a:bevelB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Md. Jahangir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Alam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Assistant Head Teacher</a:t>
              </a:r>
            </a:p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Durgapur High School</a:t>
              </a:r>
            </a:p>
            <a:p>
              <a:pPr algn="ctr"/>
              <a:r>
                <a:rPr lang="en-US" sz="1600" dirty="0" err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Aditmari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dirty="0" err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Lalmonirhat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4630" y="5962063"/>
              <a:ext cx="3359670" cy="387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E-</a:t>
              </a:r>
              <a:r>
                <a:rPr lang="bn-BD" sz="16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mail</a:t>
              </a:r>
              <a:r>
                <a:rPr lang="en-US" sz="160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: jahangir7385@gmail.com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81200" y="1352490"/>
            <a:ext cx="11531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TEACHER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1903035"/>
            <a:ext cx="3983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Eight 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Subject: English 1</a:t>
            </a:r>
            <a:r>
              <a:rPr lang="en-US" sz="24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 01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Lesson: 09 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Time: 50 Minutes</a:t>
            </a:r>
          </a:p>
        </p:txBody>
      </p:sp>
      <p:sp>
        <p:nvSpPr>
          <p:cNvPr id="16" name="Up-Down Arrow 15"/>
          <p:cNvSpPr/>
          <p:nvPr/>
        </p:nvSpPr>
        <p:spPr>
          <a:xfrm>
            <a:off x="4474252" y="1964970"/>
            <a:ext cx="173948" cy="3216630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6351F-29D5-47D6-A498-D8562BD42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3268"/>
            <a:ext cx="1229336" cy="1634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8077200" cy="429593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0" y="381000"/>
            <a:ext cx="6248400" cy="1371600"/>
            <a:chOff x="1524000" y="152400"/>
            <a:chExt cx="6248400" cy="1371600"/>
          </a:xfrm>
        </p:grpSpPr>
        <p:sp>
          <p:nvSpPr>
            <p:cNvPr id="5" name="Down Arrow Callout 4"/>
            <p:cNvSpPr/>
            <p:nvPr/>
          </p:nvSpPr>
          <p:spPr>
            <a:xfrm>
              <a:off x="1524000" y="152400"/>
              <a:ext cx="6248400" cy="1371600"/>
            </a:xfrm>
            <a:prstGeom prst="downArrowCallou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6328" y="405825"/>
              <a:ext cx="5270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</a:rPr>
                <a:t>Let’s see the following picture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961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100000">
              <a:schemeClr val="accent6">
                <a:lumMod val="20000"/>
                <a:lumOff val="80000"/>
              </a:schemeClr>
            </a:gs>
            <a:gs pos="16000">
              <a:schemeClr val="bg1">
                <a:lumMod val="9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533400"/>
            <a:ext cx="6248400" cy="1371600"/>
            <a:chOff x="1524000" y="152400"/>
            <a:chExt cx="6248400" cy="1371600"/>
          </a:xfrm>
        </p:grpSpPr>
        <p:sp>
          <p:nvSpPr>
            <p:cNvPr id="2" name="Down Arrow Callout 1"/>
            <p:cNvSpPr/>
            <p:nvPr/>
          </p:nvSpPr>
          <p:spPr>
            <a:xfrm>
              <a:off x="1524000" y="152400"/>
              <a:ext cx="6248400" cy="1371600"/>
            </a:xfrm>
            <a:prstGeom prst="downArrowCallou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6328" y="405825"/>
              <a:ext cx="50306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</a:rPr>
                <a:t>Now see the following video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86177"/>
              </p:ext>
            </p:extLst>
          </p:nvPr>
        </p:nvGraphicFramePr>
        <p:xfrm>
          <a:off x="4114800" y="30432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84694" y="2235487"/>
            <a:ext cx="6479146" cy="3962400"/>
            <a:chOff x="1384694" y="2235487"/>
            <a:chExt cx="6479146" cy="3962400"/>
          </a:xfrm>
        </p:grpSpPr>
        <p:sp>
          <p:nvSpPr>
            <p:cNvPr id="9" name="Horizontal Scroll 8"/>
            <p:cNvSpPr/>
            <p:nvPr/>
          </p:nvSpPr>
          <p:spPr>
            <a:xfrm>
              <a:off x="1384694" y="2235487"/>
              <a:ext cx="6477000" cy="3962400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631912"/>
              <a:ext cx="6263640" cy="584775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 KHA FLOATING MARKET</a:t>
              </a:r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1874520" y="446023"/>
            <a:ext cx="5715000" cy="1447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97813" y="660113"/>
            <a:ext cx="4468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TODAY`S  LESSON  IS</a:t>
            </a:r>
            <a:endParaRPr lang="en-US" sz="32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45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00200" y="533400"/>
            <a:ext cx="5791200" cy="1143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By the end of the lesson Students will be able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101876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Read and understand the text.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Learn and say to the new vocabulary.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Give answer the Question.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Write main idea of the text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1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43000" y="5420380"/>
            <a:ext cx="6781800" cy="52322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Teacher will help the Students</a:t>
            </a:r>
            <a:r>
              <a:rPr lang="en-US" sz="28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13367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was Sunday.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Zara,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Islam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Mazharul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Islam woke up very  early. They quickly got ready and started  for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------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609600"/>
            <a:ext cx="4648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LOUD READING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964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Breakfast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078" y="2826027"/>
            <a:ext cx="203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835" y="4343400"/>
            <a:ext cx="19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Seller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835" y="5449669"/>
            <a:ext cx="19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Lotus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meal of the morning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895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than the usual speed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369633"/>
            <a:ext cx="323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who sells things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72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kind of water lily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images (5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66825"/>
            <a:ext cx="1752600" cy="1247775"/>
          </a:xfrm>
          <a:prstGeom prst="rect">
            <a:avLst/>
          </a:prstGeom>
        </p:spPr>
      </p:pic>
      <p:pic>
        <p:nvPicPr>
          <p:cNvPr id="15" name="Picture 1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334000"/>
            <a:ext cx="1752600" cy="1066800"/>
          </a:xfrm>
          <a:prstGeom prst="rect">
            <a:avLst/>
          </a:prstGeom>
        </p:spPr>
      </p:pic>
      <p:pic>
        <p:nvPicPr>
          <p:cNvPr id="16" name="Picture 15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667000"/>
            <a:ext cx="1752600" cy="1219200"/>
          </a:xfrm>
          <a:prstGeom prst="rect">
            <a:avLst/>
          </a:prstGeom>
        </p:spPr>
      </p:pic>
      <p:pic>
        <p:nvPicPr>
          <p:cNvPr id="17" name="Picture 16" descr="images (4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038600"/>
            <a:ext cx="1752600" cy="1143000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2438400" y="304800"/>
            <a:ext cx="4191000" cy="7620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1673" y="442555"/>
            <a:ext cx="33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 VOCABULARY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81400"/>
            <a:ext cx="3048000" cy="1666875"/>
          </a:xfrm>
          <a:prstGeom prst="rect">
            <a:avLst/>
          </a:prstGeom>
        </p:spPr>
      </p:pic>
      <p:pic>
        <p:nvPicPr>
          <p:cNvPr id="5" name="Picture 4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90600"/>
            <a:ext cx="2895600" cy="1905000"/>
          </a:xfrm>
          <a:prstGeom prst="rect">
            <a:avLst/>
          </a:prstGeom>
        </p:spPr>
      </p:pic>
      <p:pic>
        <p:nvPicPr>
          <p:cNvPr id="7" name="Picture 6" descr="images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980372"/>
            <a:ext cx="2990850" cy="1839028"/>
          </a:xfrm>
          <a:prstGeom prst="rect">
            <a:avLst/>
          </a:prstGeom>
        </p:spPr>
      </p:pic>
      <p:pic>
        <p:nvPicPr>
          <p:cNvPr id="8" name="Picture 7" descr="images (3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581400"/>
            <a:ext cx="27717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292464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no-01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8070" y="298428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no-02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8192" y="540943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no-04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0470" y="538955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no-03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28600"/>
            <a:ext cx="8534400" cy="64008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52600" y="381000"/>
            <a:ext cx="4953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5166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Here we see more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836</TotalTime>
  <Words>294</Words>
  <Application>Microsoft Office PowerPoint</Application>
  <PresentationFormat>On-screen Show (4:3)</PresentationFormat>
  <Paragraphs>69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Arial</vt:lpstr>
      <vt:lpstr>Calibri</vt:lpstr>
      <vt:lpstr>Tahoma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Shohidulla</dc:creator>
  <cp:lastModifiedBy>DOEL</cp:lastModifiedBy>
  <cp:revision>150</cp:revision>
  <dcterms:created xsi:type="dcterms:W3CDTF">2015-08-31T06:43:46Z</dcterms:created>
  <dcterms:modified xsi:type="dcterms:W3CDTF">2021-02-05T13:20:05Z</dcterms:modified>
</cp:coreProperties>
</file>