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42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5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8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8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4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0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2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7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74E3-0902-477F-B722-49270FD3C5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BAA7-D4D1-4C1D-BC5D-9BA9366D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2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29" y="166142"/>
            <a:ext cx="5321508" cy="5321508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 rot="19098275">
            <a:off x="6831410" y="3429297"/>
            <a:ext cx="4270816" cy="1004342"/>
          </a:xfrm>
          <a:prstGeom prst="flowChartTerminator">
            <a:avLst/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সবাইকে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শুভেচ্ছা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8177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3448" y="429617"/>
            <a:ext cx="396054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7978" y="5052308"/>
            <a:ext cx="582759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 উঠলঃ৭৯৮জন।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82" y="1301518"/>
            <a:ext cx="6970797" cy="363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991" y="573206"/>
            <a:ext cx="195163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4519" y="1624084"/>
            <a:ext cx="3616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ট্রেনে যাত্রী ছিল =২৪৫০ জন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0621" y="2147552"/>
            <a:ext cx="3981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নেমে গেল      =(-)  ৮৪২ জন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Minus 4"/>
          <p:cNvSpPr/>
          <p:nvPr/>
        </p:nvSpPr>
        <p:spPr>
          <a:xfrm>
            <a:off x="2400300" y="2697759"/>
            <a:ext cx="502237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32062" y="2621261"/>
            <a:ext cx="5022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নেমে যাবার পর যাত্রীসংখ্যা=১৬০৮  জন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6594" y="3020643"/>
            <a:ext cx="3498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উঠল=  (+)৭৯৮ জন</a:t>
            </a:r>
            <a:endParaRPr lang="en-US" sz="2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Minus 7"/>
          <p:cNvSpPr/>
          <p:nvPr/>
        </p:nvSpPr>
        <p:spPr>
          <a:xfrm>
            <a:off x="1083291" y="3545484"/>
            <a:ext cx="676929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96514" y="3430528"/>
            <a:ext cx="4954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গাড়িতে যাত্রী সংখ্যা= ২৪০৬ জন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7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0918" y="792723"/>
            <a:ext cx="317579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IN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কাজঃ-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0077" y="2641898"/>
            <a:ext cx="7779224" cy="280076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বিদ্যালয়ে </a:t>
            </a:r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৮৭০ </a:t>
            </a:r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ছাত্রী ছিল।নতুন বছরে </a:t>
            </a:r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২৬৫ </a:t>
            </a:r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ভর্তি হলো এবং </a:t>
            </a:r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১৭৮ </a:t>
            </a:r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চলে গেল।ঐ বিদ্যালয়ে ছাত্রীসংখ্যা কত হলো?</a:t>
            </a:r>
            <a:endParaRPr lang="en-US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6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7224" y="423081"/>
            <a:ext cx="339829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endParaRPr lang="en-US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1460310"/>
            <a:ext cx="9594376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যাবার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ট্রেনে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কতজন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 তা বের করতে কোন প্রক্রিয়ায় সমাধান করতে হবে?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46" y="3143869"/>
            <a:ext cx="945789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২।নেমে যাওয়ার পর ট্রেনে কতজন যাত্রী রইল?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46" y="4189862"/>
            <a:ext cx="938965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।যাত্রী উঠার পর ট্রেনে কতজন যাত্রী হলো তা বের করতে কোন প্রক্রিয়ায় সমাধান করতে হবে?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0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2327" y="899599"/>
            <a:ext cx="3101502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047" y="2622077"/>
            <a:ext cx="9144000" cy="193899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গীতা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অপেক্ষা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শিহাবের ৩৯০ টাকা বেশি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আছে।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শিমুল অপেক্ষা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গীতার ৪৭০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 কম আছে।শিমুলের ৮৯০ টাকা আছে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গীতা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শিহাবের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 টাকা আছে?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0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5821" y="115910"/>
            <a:ext cx="4804012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3" y="1662785"/>
            <a:ext cx="7306030" cy="393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90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7291" y="109182"/>
            <a:ext cx="4698184" cy="101566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860" y="1625268"/>
            <a:ext cx="7478973" cy="3170099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ইকবাল হোসেন</a:t>
            </a:r>
            <a:endParaRPr lang="bn-IN" sz="60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bn-IN" sz="4400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নাদুরিয়া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</a:t>
            </a:r>
          </a:p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পাংশা,রাজবাড়ী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250" y="1625267"/>
            <a:ext cx="2823786" cy="317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8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4724" y="62947"/>
            <a:ext cx="4823811" cy="11079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192685" y="1214651"/>
            <a:ext cx="11899051" cy="4997595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4937" y="1214651"/>
            <a:ext cx="64798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শ্রেণিঃ-চতুর্থ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বিষয়ঃ-প্রাথমিক গণিত</a:t>
            </a:r>
          </a:p>
          <a:p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পাঠঃ-যোগ ও বিয়োগ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endParaRPr lang="bn-IN" sz="4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পাঠ্যাংশঃ-চার অংক পর্যন্ত সংখ্যার যোগ ও বিয়োগ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সময়ঃ—৪০ মিনিট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83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0882" y="3110039"/>
            <a:ext cx="11070256" cy="15696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দুইস্তর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বুঝবে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7724" y="826362"/>
            <a:ext cx="3376571" cy="1200329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2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976" y="437034"/>
            <a:ext cx="6018663" cy="15696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শিরোনামঃ-যোগ ও বিয়োগ সংক্রান্ত সমস্যা।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950" y="2625747"/>
            <a:ext cx="4042717" cy="298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5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2340" y="656349"/>
            <a:ext cx="2033517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সমস্যাঃ--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1469" y="2366852"/>
            <a:ext cx="8475260" cy="21236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ট্রেনে ২৪৫০ জন যাত্রী ছিল।এক স্টেশনে ৮৪২ জন নেমে গেল এবং ৭৯৮ জন যাত্রী উঠল।গাড়িতে যাত্রীর সংখ্যা কত হলো?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0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09982" y="104231"/>
            <a:ext cx="3616657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36473" y="5311082"/>
            <a:ext cx="900752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ট্রেন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4" y="906269"/>
            <a:ext cx="8609335" cy="454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7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3295" y="411512"/>
            <a:ext cx="3616657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4151" y="5518476"/>
            <a:ext cx="4874942" cy="83099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যাত্রী ছিলঃ২৪৫০ জন।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789" y="1106146"/>
            <a:ext cx="6841667" cy="391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7903" y="5821250"/>
            <a:ext cx="4504722" cy="83099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নেমে গেলঃ৮৬২জন।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48" y="980721"/>
            <a:ext cx="8614989" cy="484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252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63</cp:revision>
  <dcterms:created xsi:type="dcterms:W3CDTF">2020-01-26T09:21:15Z</dcterms:created>
  <dcterms:modified xsi:type="dcterms:W3CDTF">2021-02-05T05:20:35Z</dcterms:modified>
</cp:coreProperties>
</file>