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3.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1" r:id="rId2"/>
    <p:sldId id="282" r:id="rId3"/>
    <p:sldId id="274" r:id="rId4"/>
    <p:sldId id="260" r:id="rId5"/>
    <p:sldId id="261" r:id="rId6"/>
    <p:sldId id="262" r:id="rId7"/>
    <p:sldId id="266" r:id="rId8"/>
    <p:sldId id="264" r:id="rId9"/>
    <p:sldId id="267" r:id="rId10"/>
    <p:sldId id="268" r:id="rId11"/>
    <p:sldId id="270" r:id="rId12"/>
    <p:sldId id="279" r:id="rId13"/>
    <p:sldId id="280" r:id="rId14"/>
    <p:sldId id="283" r:id="rId15"/>
  </p:sldIdLst>
  <p:sldSz cx="12893675" cy="7407275"/>
  <p:notesSz cx="6858000" cy="9144000"/>
  <p:defaultTextStyle>
    <a:defPPr>
      <a:defRPr lang="en-US"/>
    </a:defPPr>
    <a:lvl1pPr marL="0" algn="l" defTabSz="974385" rtl="0" eaLnBrk="1" latinLnBrk="0" hangingPunct="1">
      <a:defRPr sz="1918" kern="1200">
        <a:solidFill>
          <a:schemeClr val="tx1"/>
        </a:solidFill>
        <a:latin typeface="+mn-lt"/>
        <a:ea typeface="+mn-ea"/>
        <a:cs typeface="+mn-cs"/>
      </a:defRPr>
    </a:lvl1pPr>
    <a:lvl2pPr marL="487192" algn="l" defTabSz="974385" rtl="0" eaLnBrk="1" latinLnBrk="0" hangingPunct="1">
      <a:defRPr sz="1918" kern="1200">
        <a:solidFill>
          <a:schemeClr val="tx1"/>
        </a:solidFill>
        <a:latin typeface="+mn-lt"/>
        <a:ea typeface="+mn-ea"/>
        <a:cs typeface="+mn-cs"/>
      </a:defRPr>
    </a:lvl2pPr>
    <a:lvl3pPr marL="974385" algn="l" defTabSz="974385" rtl="0" eaLnBrk="1" latinLnBrk="0" hangingPunct="1">
      <a:defRPr sz="1918" kern="1200">
        <a:solidFill>
          <a:schemeClr val="tx1"/>
        </a:solidFill>
        <a:latin typeface="+mn-lt"/>
        <a:ea typeface="+mn-ea"/>
        <a:cs typeface="+mn-cs"/>
      </a:defRPr>
    </a:lvl3pPr>
    <a:lvl4pPr marL="1461577" algn="l" defTabSz="974385" rtl="0" eaLnBrk="1" latinLnBrk="0" hangingPunct="1">
      <a:defRPr sz="1918" kern="1200">
        <a:solidFill>
          <a:schemeClr val="tx1"/>
        </a:solidFill>
        <a:latin typeface="+mn-lt"/>
        <a:ea typeface="+mn-ea"/>
        <a:cs typeface="+mn-cs"/>
      </a:defRPr>
    </a:lvl4pPr>
    <a:lvl5pPr marL="1948769" algn="l" defTabSz="974385" rtl="0" eaLnBrk="1" latinLnBrk="0" hangingPunct="1">
      <a:defRPr sz="1918" kern="1200">
        <a:solidFill>
          <a:schemeClr val="tx1"/>
        </a:solidFill>
        <a:latin typeface="+mn-lt"/>
        <a:ea typeface="+mn-ea"/>
        <a:cs typeface="+mn-cs"/>
      </a:defRPr>
    </a:lvl5pPr>
    <a:lvl6pPr marL="2435962" algn="l" defTabSz="974385" rtl="0" eaLnBrk="1" latinLnBrk="0" hangingPunct="1">
      <a:defRPr sz="1918" kern="1200">
        <a:solidFill>
          <a:schemeClr val="tx1"/>
        </a:solidFill>
        <a:latin typeface="+mn-lt"/>
        <a:ea typeface="+mn-ea"/>
        <a:cs typeface="+mn-cs"/>
      </a:defRPr>
    </a:lvl6pPr>
    <a:lvl7pPr marL="2923154" algn="l" defTabSz="974385" rtl="0" eaLnBrk="1" latinLnBrk="0" hangingPunct="1">
      <a:defRPr sz="1918" kern="1200">
        <a:solidFill>
          <a:schemeClr val="tx1"/>
        </a:solidFill>
        <a:latin typeface="+mn-lt"/>
        <a:ea typeface="+mn-ea"/>
        <a:cs typeface="+mn-cs"/>
      </a:defRPr>
    </a:lvl7pPr>
    <a:lvl8pPr marL="3410346" algn="l" defTabSz="974385" rtl="0" eaLnBrk="1" latinLnBrk="0" hangingPunct="1">
      <a:defRPr sz="1918" kern="1200">
        <a:solidFill>
          <a:schemeClr val="tx1"/>
        </a:solidFill>
        <a:latin typeface="+mn-lt"/>
        <a:ea typeface="+mn-ea"/>
        <a:cs typeface="+mn-cs"/>
      </a:defRPr>
    </a:lvl8pPr>
    <a:lvl9pPr marL="3897539" algn="l" defTabSz="974385" rtl="0" eaLnBrk="1" latinLnBrk="0" hangingPunct="1">
      <a:defRPr sz="191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5" d="100"/>
          <a:sy n="65" d="100"/>
        </p:scale>
        <p:origin x="7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11710" y="1212256"/>
            <a:ext cx="9670256" cy="2578829"/>
          </a:xfrm>
          <a:prstGeom prst="rect">
            <a:avLst/>
          </a:prstGeom>
        </p:spPr>
        <p:txBody>
          <a:bodyPr anchor="b"/>
          <a:lstStyle>
            <a:lvl1pPr algn="ctr">
              <a:defRPr sz="6346"/>
            </a:lvl1pPr>
          </a:lstStyle>
          <a:p>
            <a:r>
              <a:rPr lang="en-US" smtClean="0"/>
              <a:t>Click to edit Master title style</a:t>
            </a:r>
            <a:endParaRPr lang="en-US" dirty="0"/>
          </a:p>
        </p:txBody>
      </p:sp>
      <p:sp>
        <p:nvSpPr>
          <p:cNvPr id="3" name="Subtitle 2"/>
          <p:cNvSpPr>
            <a:spLocks noGrp="1"/>
          </p:cNvSpPr>
          <p:nvPr>
            <p:ph type="subTitle" idx="1"/>
          </p:nvPr>
        </p:nvSpPr>
        <p:spPr>
          <a:xfrm>
            <a:off x="1611710" y="3890535"/>
            <a:ext cx="9670256" cy="1788376"/>
          </a:xfrm>
          <a:prstGeom prst="rect">
            <a:avLst/>
          </a:prstGeom>
        </p:spPr>
        <p:txBody>
          <a:bodyPr/>
          <a:lstStyle>
            <a:lvl1pPr marL="0" indent="0" algn="ctr">
              <a:buNone/>
              <a:defRPr sz="2538"/>
            </a:lvl1pPr>
            <a:lvl2pPr marL="483535" indent="0" algn="ctr">
              <a:buNone/>
              <a:defRPr sz="2115"/>
            </a:lvl2pPr>
            <a:lvl3pPr marL="967069" indent="0" algn="ctr">
              <a:buNone/>
              <a:defRPr sz="1904"/>
            </a:lvl3pPr>
            <a:lvl4pPr marL="1450604" indent="0" algn="ctr">
              <a:buNone/>
              <a:defRPr sz="1692"/>
            </a:lvl4pPr>
            <a:lvl5pPr marL="1934139" indent="0" algn="ctr">
              <a:buNone/>
              <a:defRPr sz="1692"/>
            </a:lvl5pPr>
            <a:lvl6pPr marL="2417674" indent="0" algn="ctr">
              <a:buNone/>
              <a:defRPr sz="1692"/>
            </a:lvl6pPr>
            <a:lvl7pPr marL="2901208" indent="0" algn="ctr">
              <a:buNone/>
              <a:defRPr sz="1692"/>
            </a:lvl7pPr>
            <a:lvl8pPr marL="3384743" indent="0" algn="ctr">
              <a:buNone/>
              <a:defRPr sz="1692"/>
            </a:lvl8pPr>
            <a:lvl9pPr marL="3868278" indent="0" algn="ctr">
              <a:buNone/>
              <a:defRPr sz="1692"/>
            </a:lvl9pPr>
          </a:lstStyle>
          <a:p>
            <a:r>
              <a:rPr lang="en-US" smtClean="0"/>
              <a:t>Click to edit Master subtitle style</a:t>
            </a:r>
            <a:endParaRPr lang="en-US" dirty="0"/>
          </a:p>
        </p:txBody>
      </p:sp>
      <p:sp>
        <p:nvSpPr>
          <p:cNvPr id="4" name="Date Placeholder 3"/>
          <p:cNvSpPr>
            <a:spLocks noGrp="1"/>
          </p:cNvSpPr>
          <p:nvPr>
            <p:ph type="dt" sz="half" idx="10"/>
          </p:nvPr>
        </p:nvSpPr>
        <p:spPr>
          <a:xfrm>
            <a:off x="886440" y="6865447"/>
            <a:ext cx="2901077" cy="394369"/>
          </a:xfrm>
          <a:prstGeom prst="rect">
            <a:avLst/>
          </a:prstGeom>
        </p:spPr>
        <p:txBody>
          <a:bodyPr/>
          <a:lstStyle/>
          <a:p>
            <a:fld id="{9215776C-2A70-4575-81B9-3A17C5455853}" type="datetimeFigureOut">
              <a:rPr lang="en-US" smtClean="0"/>
              <a:t>2/6/2021</a:t>
            </a:fld>
            <a:endParaRPr lang="en-US"/>
          </a:p>
        </p:txBody>
      </p:sp>
      <p:sp>
        <p:nvSpPr>
          <p:cNvPr id="5" name="Footer Placeholder 4"/>
          <p:cNvSpPr>
            <a:spLocks noGrp="1"/>
          </p:cNvSpPr>
          <p:nvPr>
            <p:ph type="ftr" sz="quarter" idx="11"/>
          </p:nvPr>
        </p:nvSpPr>
        <p:spPr>
          <a:xfrm>
            <a:off x="4271030" y="6865447"/>
            <a:ext cx="4351615" cy="394369"/>
          </a:xfrm>
          <a:prstGeom prst="rect">
            <a:avLst/>
          </a:prstGeom>
        </p:spPr>
        <p:txBody>
          <a:bodyPr/>
          <a:lstStyle/>
          <a:p>
            <a:endParaRPr lang="en-US"/>
          </a:p>
        </p:txBody>
      </p:sp>
      <p:sp>
        <p:nvSpPr>
          <p:cNvPr id="6" name="Slide Number Placeholder 5"/>
          <p:cNvSpPr>
            <a:spLocks noGrp="1"/>
          </p:cNvSpPr>
          <p:nvPr>
            <p:ph type="sldNum" sz="quarter" idx="12"/>
          </p:nvPr>
        </p:nvSpPr>
        <p:spPr>
          <a:xfrm>
            <a:off x="9106158" y="6865447"/>
            <a:ext cx="2901077" cy="394369"/>
          </a:xfrm>
          <a:prstGeom prst="rect">
            <a:avLst/>
          </a:prstGeom>
        </p:spPr>
        <p:txBody>
          <a:bodyPr/>
          <a:lstStyle/>
          <a:p>
            <a:fld id="{DF7BFDE1-53E7-4AF0-AB85-34278157A397}" type="slidenum">
              <a:rPr lang="en-US" smtClean="0"/>
              <a:t>‹#›</a:t>
            </a:fld>
            <a:endParaRPr lang="en-US"/>
          </a:p>
        </p:txBody>
      </p:sp>
    </p:spTree>
    <p:extLst>
      <p:ext uri="{BB962C8B-B14F-4D97-AF65-F5344CB8AC3E}">
        <p14:creationId xmlns:p14="http://schemas.microsoft.com/office/powerpoint/2010/main" val="9284026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86440" y="394369"/>
            <a:ext cx="11120795" cy="1431731"/>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86440" y="1971844"/>
            <a:ext cx="11120795" cy="469984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86440" y="6865447"/>
            <a:ext cx="2901077" cy="394369"/>
          </a:xfrm>
          <a:prstGeom prst="rect">
            <a:avLst/>
          </a:prstGeom>
        </p:spPr>
        <p:txBody>
          <a:bodyPr/>
          <a:lstStyle/>
          <a:p>
            <a:fld id="{9215776C-2A70-4575-81B9-3A17C5455853}" type="datetimeFigureOut">
              <a:rPr lang="en-US" smtClean="0"/>
              <a:t>2/6/2021</a:t>
            </a:fld>
            <a:endParaRPr lang="en-US"/>
          </a:p>
        </p:txBody>
      </p:sp>
      <p:sp>
        <p:nvSpPr>
          <p:cNvPr id="5" name="Footer Placeholder 4"/>
          <p:cNvSpPr>
            <a:spLocks noGrp="1"/>
          </p:cNvSpPr>
          <p:nvPr>
            <p:ph type="ftr" sz="quarter" idx="11"/>
          </p:nvPr>
        </p:nvSpPr>
        <p:spPr>
          <a:xfrm>
            <a:off x="4271030" y="6865447"/>
            <a:ext cx="4351615" cy="394369"/>
          </a:xfrm>
          <a:prstGeom prst="rect">
            <a:avLst/>
          </a:prstGeom>
        </p:spPr>
        <p:txBody>
          <a:bodyPr/>
          <a:lstStyle/>
          <a:p>
            <a:endParaRPr lang="en-US"/>
          </a:p>
        </p:txBody>
      </p:sp>
      <p:sp>
        <p:nvSpPr>
          <p:cNvPr id="6" name="Slide Number Placeholder 5"/>
          <p:cNvSpPr>
            <a:spLocks noGrp="1"/>
          </p:cNvSpPr>
          <p:nvPr>
            <p:ph type="sldNum" sz="quarter" idx="12"/>
          </p:nvPr>
        </p:nvSpPr>
        <p:spPr>
          <a:xfrm>
            <a:off x="9106158" y="6865447"/>
            <a:ext cx="2901077" cy="394369"/>
          </a:xfrm>
          <a:prstGeom prst="rect">
            <a:avLst/>
          </a:prstGeom>
        </p:spPr>
        <p:txBody>
          <a:bodyPr/>
          <a:lstStyle/>
          <a:p>
            <a:fld id="{DF7BFDE1-53E7-4AF0-AB85-34278157A397}" type="slidenum">
              <a:rPr lang="en-US" smtClean="0"/>
              <a:t>‹#›</a:t>
            </a:fld>
            <a:endParaRPr lang="en-US"/>
          </a:p>
        </p:txBody>
      </p:sp>
    </p:spTree>
    <p:extLst>
      <p:ext uri="{BB962C8B-B14F-4D97-AF65-F5344CB8AC3E}">
        <p14:creationId xmlns:p14="http://schemas.microsoft.com/office/powerpoint/2010/main" val="431847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27036" y="394369"/>
            <a:ext cx="2780199" cy="6277323"/>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86440" y="394369"/>
            <a:ext cx="8179425" cy="627732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86440" y="6865447"/>
            <a:ext cx="2901077" cy="394369"/>
          </a:xfrm>
          <a:prstGeom prst="rect">
            <a:avLst/>
          </a:prstGeom>
        </p:spPr>
        <p:txBody>
          <a:bodyPr/>
          <a:lstStyle/>
          <a:p>
            <a:fld id="{9215776C-2A70-4575-81B9-3A17C5455853}" type="datetimeFigureOut">
              <a:rPr lang="en-US" smtClean="0"/>
              <a:t>2/6/2021</a:t>
            </a:fld>
            <a:endParaRPr lang="en-US"/>
          </a:p>
        </p:txBody>
      </p:sp>
      <p:sp>
        <p:nvSpPr>
          <p:cNvPr id="5" name="Footer Placeholder 4"/>
          <p:cNvSpPr>
            <a:spLocks noGrp="1"/>
          </p:cNvSpPr>
          <p:nvPr>
            <p:ph type="ftr" sz="quarter" idx="11"/>
          </p:nvPr>
        </p:nvSpPr>
        <p:spPr>
          <a:xfrm>
            <a:off x="4271030" y="6865447"/>
            <a:ext cx="4351615" cy="394369"/>
          </a:xfrm>
          <a:prstGeom prst="rect">
            <a:avLst/>
          </a:prstGeom>
        </p:spPr>
        <p:txBody>
          <a:bodyPr/>
          <a:lstStyle/>
          <a:p>
            <a:endParaRPr lang="en-US"/>
          </a:p>
        </p:txBody>
      </p:sp>
      <p:sp>
        <p:nvSpPr>
          <p:cNvPr id="6" name="Slide Number Placeholder 5"/>
          <p:cNvSpPr>
            <a:spLocks noGrp="1"/>
          </p:cNvSpPr>
          <p:nvPr>
            <p:ph type="sldNum" sz="quarter" idx="12"/>
          </p:nvPr>
        </p:nvSpPr>
        <p:spPr>
          <a:xfrm>
            <a:off x="9106158" y="6865447"/>
            <a:ext cx="2901077" cy="394369"/>
          </a:xfrm>
          <a:prstGeom prst="rect">
            <a:avLst/>
          </a:prstGeom>
        </p:spPr>
        <p:txBody>
          <a:bodyPr/>
          <a:lstStyle/>
          <a:p>
            <a:fld id="{DF7BFDE1-53E7-4AF0-AB85-34278157A397}" type="slidenum">
              <a:rPr lang="en-US" smtClean="0"/>
              <a:t>‹#›</a:t>
            </a:fld>
            <a:endParaRPr lang="en-US"/>
          </a:p>
        </p:txBody>
      </p:sp>
    </p:spTree>
    <p:extLst>
      <p:ext uri="{BB962C8B-B14F-4D97-AF65-F5344CB8AC3E}">
        <p14:creationId xmlns:p14="http://schemas.microsoft.com/office/powerpoint/2010/main" val="1149697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6440" y="394369"/>
            <a:ext cx="11120795" cy="1431731"/>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886440" y="1971844"/>
            <a:ext cx="11120795" cy="469984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86440" y="6865447"/>
            <a:ext cx="2901077" cy="394369"/>
          </a:xfrm>
          <a:prstGeom prst="rect">
            <a:avLst/>
          </a:prstGeom>
        </p:spPr>
        <p:txBody>
          <a:bodyPr/>
          <a:lstStyle/>
          <a:p>
            <a:fld id="{9215776C-2A70-4575-81B9-3A17C5455853}" type="datetimeFigureOut">
              <a:rPr lang="en-US" smtClean="0"/>
              <a:t>2/6/2021</a:t>
            </a:fld>
            <a:endParaRPr lang="en-US"/>
          </a:p>
        </p:txBody>
      </p:sp>
      <p:sp>
        <p:nvSpPr>
          <p:cNvPr id="5" name="Footer Placeholder 4"/>
          <p:cNvSpPr>
            <a:spLocks noGrp="1"/>
          </p:cNvSpPr>
          <p:nvPr>
            <p:ph type="ftr" sz="quarter" idx="11"/>
          </p:nvPr>
        </p:nvSpPr>
        <p:spPr>
          <a:xfrm>
            <a:off x="4271030" y="6865447"/>
            <a:ext cx="4351615" cy="394369"/>
          </a:xfrm>
          <a:prstGeom prst="rect">
            <a:avLst/>
          </a:prstGeom>
        </p:spPr>
        <p:txBody>
          <a:bodyPr/>
          <a:lstStyle/>
          <a:p>
            <a:endParaRPr lang="en-US"/>
          </a:p>
        </p:txBody>
      </p:sp>
      <p:sp>
        <p:nvSpPr>
          <p:cNvPr id="6" name="Slide Number Placeholder 5"/>
          <p:cNvSpPr>
            <a:spLocks noGrp="1"/>
          </p:cNvSpPr>
          <p:nvPr>
            <p:ph type="sldNum" sz="quarter" idx="12"/>
          </p:nvPr>
        </p:nvSpPr>
        <p:spPr>
          <a:xfrm>
            <a:off x="9106158" y="6865447"/>
            <a:ext cx="2901077" cy="394369"/>
          </a:xfrm>
          <a:prstGeom prst="rect">
            <a:avLst/>
          </a:prstGeom>
        </p:spPr>
        <p:txBody>
          <a:bodyPr/>
          <a:lstStyle/>
          <a:p>
            <a:fld id="{DF7BFDE1-53E7-4AF0-AB85-34278157A397}" type="slidenum">
              <a:rPr lang="en-US" smtClean="0"/>
              <a:t>‹#›</a:t>
            </a:fld>
            <a:endParaRPr lang="en-US"/>
          </a:p>
        </p:txBody>
      </p:sp>
    </p:spTree>
    <p:extLst>
      <p:ext uri="{BB962C8B-B14F-4D97-AF65-F5344CB8AC3E}">
        <p14:creationId xmlns:p14="http://schemas.microsoft.com/office/powerpoint/2010/main" val="2117715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9725" y="1846676"/>
            <a:ext cx="11120795" cy="3081220"/>
          </a:xfrm>
          <a:prstGeom prst="rect">
            <a:avLst/>
          </a:prstGeom>
        </p:spPr>
        <p:txBody>
          <a:bodyPr anchor="b"/>
          <a:lstStyle>
            <a:lvl1pPr>
              <a:defRPr sz="6346"/>
            </a:lvl1pPr>
          </a:lstStyle>
          <a:p>
            <a:r>
              <a:rPr lang="en-US" smtClean="0"/>
              <a:t>Click to edit Master title style</a:t>
            </a:r>
            <a:endParaRPr lang="en-US" dirty="0"/>
          </a:p>
        </p:txBody>
      </p:sp>
      <p:sp>
        <p:nvSpPr>
          <p:cNvPr id="3" name="Text Placeholder 2"/>
          <p:cNvSpPr>
            <a:spLocks noGrp="1"/>
          </p:cNvSpPr>
          <p:nvPr>
            <p:ph type="body" idx="1"/>
          </p:nvPr>
        </p:nvSpPr>
        <p:spPr>
          <a:xfrm>
            <a:off x="879725" y="4957045"/>
            <a:ext cx="11120795" cy="1620341"/>
          </a:xfrm>
          <a:prstGeom prst="rect">
            <a:avLst/>
          </a:prstGeom>
        </p:spPr>
        <p:txBody>
          <a:bodyPr/>
          <a:lstStyle>
            <a:lvl1pPr marL="0" indent="0">
              <a:buNone/>
              <a:defRPr sz="2538">
                <a:solidFill>
                  <a:schemeClr val="tx1">
                    <a:tint val="75000"/>
                  </a:schemeClr>
                </a:solidFill>
              </a:defRPr>
            </a:lvl1pPr>
            <a:lvl2pPr marL="483535" indent="0">
              <a:buNone/>
              <a:defRPr sz="2115">
                <a:solidFill>
                  <a:schemeClr val="tx1">
                    <a:tint val="75000"/>
                  </a:schemeClr>
                </a:solidFill>
              </a:defRPr>
            </a:lvl2pPr>
            <a:lvl3pPr marL="967069" indent="0">
              <a:buNone/>
              <a:defRPr sz="1904">
                <a:solidFill>
                  <a:schemeClr val="tx1">
                    <a:tint val="75000"/>
                  </a:schemeClr>
                </a:solidFill>
              </a:defRPr>
            </a:lvl3pPr>
            <a:lvl4pPr marL="1450604" indent="0">
              <a:buNone/>
              <a:defRPr sz="1692">
                <a:solidFill>
                  <a:schemeClr val="tx1">
                    <a:tint val="75000"/>
                  </a:schemeClr>
                </a:solidFill>
              </a:defRPr>
            </a:lvl4pPr>
            <a:lvl5pPr marL="1934139" indent="0">
              <a:buNone/>
              <a:defRPr sz="1692">
                <a:solidFill>
                  <a:schemeClr val="tx1">
                    <a:tint val="75000"/>
                  </a:schemeClr>
                </a:solidFill>
              </a:defRPr>
            </a:lvl5pPr>
            <a:lvl6pPr marL="2417674" indent="0">
              <a:buNone/>
              <a:defRPr sz="1692">
                <a:solidFill>
                  <a:schemeClr val="tx1">
                    <a:tint val="75000"/>
                  </a:schemeClr>
                </a:solidFill>
              </a:defRPr>
            </a:lvl6pPr>
            <a:lvl7pPr marL="2901208" indent="0">
              <a:buNone/>
              <a:defRPr sz="1692">
                <a:solidFill>
                  <a:schemeClr val="tx1">
                    <a:tint val="75000"/>
                  </a:schemeClr>
                </a:solidFill>
              </a:defRPr>
            </a:lvl7pPr>
            <a:lvl8pPr marL="3384743" indent="0">
              <a:buNone/>
              <a:defRPr sz="1692">
                <a:solidFill>
                  <a:schemeClr val="tx1">
                    <a:tint val="75000"/>
                  </a:schemeClr>
                </a:solidFill>
              </a:defRPr>
            </a:lvl8pPr>
            <a:lvl9pPr marL="3868278" indent="0">
              <a:buNone/>
              <a:defRPr sz="169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86440" y="6865447"/>
            <a:ext cx="2901077" cy="394369"/>
          </a:xfrm>
          <a:prstGeom prst="rect">
            <a:avLst/>
          </a:prstGeom>
        </p:spPr>
        <p:txBody>
          <a:bodyPr/>
          <a:lstStyle/>
          <a:p>
            <a:fld id="{9215776C-2A70-4575-81B9-3A17C5455853}" type="datetimeFigureOut">
              <a:rPr lang="en-US" smtClean="0"/>
              <a:t>2/6/2021</a:t>
            </a:fld>
            <a:endParaRPr lang="en-US"/>
          </a:p>
        </p:txBody>
      </p:sp>
      <p:sp>
        <p:nvSpPr>
          <p:cNvPr id="5" name="Footer Placeholder 4"/>
          <p:cNvSpPr>
            <a:spLocks noGrp="1"/>
          </p:cNvSpPr>
          <p:nvPr>
            <p:ph type="ftr" sz="quarter" idx="11"/>
          </p:nvPr>
        </p:nvSpPr>
        <p:spPr>
          <a:xfrm>
            <a:off x="4271030" y="6865447"/>
            <a:ext cx="4351615" cy="394369"/>
          </a:xfrm>
          <a:prstGeom prst="rect">
            <a:avLst/>
          </a:prstGeom>
        </p:spPr>
        <p:txBody>
          <a:bodyPr/>
          <a:lstStyle/>
          <a:p>
            <a:endParaRPr lang="en-US"/>
          </a:p>
        </p:txBody>
      </p:sp>
      <p:sp>
        <p:nvSpPr>
          <p:cNvPr id="6" name="Slide Number Placeholder 5"/>
          <p:cNvSpPr>
            <a:spLocks noGrp="1"/>
          </p:cNvSpPr>
          <p:nvPr>
            <p:ph type="sldNum" sz="quarter" idx="12"/>
          </p:nvPr>
        </p:nvSpPr>
        <p:spPr>
          <a:xfrm>
            <a:off x="9106158" y="6865447"/>
            <a:ext cx="2901077" cy="394369"/>
          </a:xfrm>
          <a:prstGeom prst="rect">
            <a:avLst/>
          </a:prstGeom>
        </p:spPr>
        <p:txBody>
          <a:bodyPr/>
          <a:lstStyle/>
          <a:p>
            <a:fld id="{DF7BFDE1-53E7-4AF0-AB85-34278157A397}" type="slidenum">
              <a:rPr lang="en-US" smtClean="0"/>
              <a:t>‹#›</a:t>
            </a:fld>
            <a:endParaRPr lang="en-US"/>
          </a:p>
        </p:txBody>
      </p:sp>
    </p:spTree>
    <p:extLst>
      <p:ext uri="{BB962C8B-B14F-4D97-AF65-F5344CB8AC3E}">
        <p14:creationId xmlns:p14="http://schemas.microsoft.com/office/powerpoint/2010/main" val="2939871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86440" y="394369"/>
            <a:ext cx="11120795" cy="1431731"/>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86440" y="1971844"/>
            <a:ext cx="5479812" cy="469984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7423" y="1971844"/>
            <a:ext cx="5479812" cy="469984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86440" y="6865447"/>
            <a:ext cx="2901077" cy="394369"/>
          </a:xfrm>
          <a:prstGeom prst="rect">
            <a:avLst/>
          </a:prstGeom>
        </p:spPr>
        <p:txBody>
          <a:bodyPr/>
          <a:lstStyle/>
          <a:p>
            <a:fld id="{9215776C-2A70-4575-81B9-3A17C5455853}" type="datetimeFigureOut">
              <a:rPr lang="en-US" smtClean="0"/>
              <a:t>2/6/2021</a:t>
            </a:fld>
            <a:endParaRPr lang="en-US"/>
          </a:p>
        </p:txBody>
      </p:sp>
      <p:sp>
        <p:nvSpPr>
          <p:cNvPr id="6" name="Footer Placeholder 5"/>
          <p:cNvSpPr>
            <a:spLocks noGrp="1"/>
          </p:cNvSpPr>
          <p:nvPr>
            <p:ph type="ftr" sz="quarter" idx="11"/>
          </p:nvPr>
        </p:nvSpPr>
        <p:spPr>
          <a:xfrm>
            <a:off x="4271030" y="6865447"/>
            <a:ext cx="4351615" cy="394369"/>
          </a:xfrm>
          <a:prstGeom prst="rect">
            <a:avLst/>
          </a:prstGeom>
        </p:spPr>
        <p:txBody>
          <a:bodyPr/>
          <a:lstStyle/>
          <a:p>
            <a:endParaRPr lang="en-US"/>
          </a:p>
        </p:txBody>
      </p:sp>
      <p:sp>
        <p:nvSpPr>
          <p:cNvPr id="7" name="Slide Number Placeholder 6"/>
          <p:cNvSpPr>
            <a:spLocks noGrp="1"/>
          </p:cNvSpPr>
          <p:nvPr>
            <p:ph type="sldNum" sz="quarter" idx="12"/>
          </p:nvPr>
        </p:nvSpPr>
        <p:spPr>
          <a:xfrm>
            <a:off x="9106158" y="6865447"/>
            <a:ext cx="2901077" cy="394369"/>
          </a:xfrm>
          <a:prstGeom prst="rect">
            <a:avLst/>
          </a:prstGeom>
        </p:spPr>
        <p:txBody>
          <a:bodyPr/>
          <a:lstStyle/>
          <a:p>
            <a:fld id="{DF7BFDE1-53E7-4AF0-AB85-34278157A397}" type="slidenum">
              <a:rPr lang="en-US" smtClean="0"/>
              <a:t>‹#›</a:t>
            </a:fld>
            <a:endParaRPr lang="en-US"/>
          </a:p>
        </p:txBody>
      </p:sp>
    </p:spTree>
    <p:extLst>
      <p:ext uri="{BB962C8B-B14F-4D97-AF65-F5344CB8AC3E}">
        <p14:creationId xmlns:p14="http://schemas.microsoft.com/office/powerpoint/2010/main" val="1714223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8119" y="394369"/>
            <a:ext cx="11120795" cy="1431731"/>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8120" y="1815812"/>
            <a:ext cx="5454628" cy="889901"/>
          </a:xfrm>
          <a:prstGeom prst="rect">
            <a:avLst/>
          </a:prstGeom>
        </p:spPr>
        <p:txBody>
          <a:bodyPr anchor="b"/>
          <a:lstStyle>
            <a:lvl1pPr marL="0" indent="0">
              <a:buNone/>
              <a:defRPr sz="2538" b="1"/>
            </a:lvl1pPr>
            <a:lvl2pPr marL="483535" indent="0">
              <a:buNone/>
              <a:defRPr sz="2115" b="1"/>
            </a:lvl2pPr>
            <a:lvl3pPr marL="967069" indent="0">
              <a:buNone/>
              <a:defRPr sz="1904" b="1"/>
            </a:lvl3pPr>
            <a:lvl4pPr marL="1450604" indent="0">
              <a:buNone/>
              <a:defRPr sz="1692" b="1"/>
            </a:lvl4pPr>
            <a:lvl5pPr marL="1934139" indent="0">
              <a:buNone/>
              <a:defRPr sz="1692" b="1"/>
            </a:lvl5pPr>
            <a:lvl6pPr marL="2417674" indent="0">
              <a:buNone/>
              <a:defRPr sz="1692" b="1"/>
            </a:lvl6pPr>
            <a:lvl7pPr marL="2901208" indent="0">
              <a:buNone/>
              <a:defRPr sz="1692" b="1"/>
            </a:lvl7pPr>
            <a:lvl8pPr marL="3384743" indent="0">
              <a:buNone/>
              <a:defRPr sz="1692" b="1"/>
            </a:lvl8pPr>
            <a:lvl9pPr marL="3868278" indent="0">
              <a:buNone/>
              <a:defRPr sz="1692" b="1"/>
            </a:lvl9pPr>
          </a:lstStyle>
          <a:p>
            <a:pPr lvl="0"/>
            <a:r>
              <a:rPr lang="en-US" smtClean="0"/>
              <a:t>Click to edit Master text styles</a:t>
            </a:r>
          </a:p>
        </p:txBody>
      </p:sp>
      <p:sp>
        <p:nvSpPr>
          <p:cNvPr id="4" name="Content Placeholder 3"/>
          <p:cNvSpPr>
            <a:spLocks noGrp="1"/>
          </p:cNvSpPr>
          <p:nvPr>
            <p:ph sz="half" idx="2"/>
          </p:nvPr>
        </p:nvSpPr>
        <p:spPr>
          <a:xfrm>
            <a:off x="888120" y="2705713"/>
            <a:ext cx="5454628" cy="397969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7423" y="1815812"/>
            <a:ext cx="5481491" cy="889901"/>
          </a:xfrm>
          <a:prstGeom prst="rect">
            <a:avLst/>
          </a:prstGeom>
        </p:spPr>
        <p:txBody>
          <a:bodyPr anchor="b"/>
          <a:lstStyle>
            <a:lvl1pPr marL="0" indent="0">
              <a:buNone/>
              <a:defRPr sz="2538" b="1"/>
            </a:lvl1pPr>
            <a:lvl2pPr marL="483535" indent="0">
              <a:buNone/>
              <a:defRPr sz="2115" b="1"/>
            </a:lvl2pPr>
            <a:lvl3pPr marL="967069" indent="0">
              <a:buNone/>
              <a:defRPr sz="1904" b="1"/>
            </a:lvl3pPr>
            <a:lvl4pPr marL="1450604" indent="0">
              <a:buNone/>
              <a:defRPr sz="1692" b="1"/>
            </a:lvl4pPr>
            <a:lvl5pPr marL="1934139" indent="0">
              <a:buNone/>
              <a:defRPr sz="1692" b="1"/>
            </a:lvl5pPr>
            <a:lvl6pPr marL="2417674" indent="0">
              <a:buNone/>
              <a:defRPr sz="1692" b="1"/>
            </a:lvl6pPr>
            <a:lvl7pPr marL="2901208" indent="0">
              <a:buNone/>
              <a:defRPr sz="1692" b="1"/>
            </a:lvl7pPr>
            <a:lvl8pPr marL="3384743" indent="0">
              <a:buNone/>
              <a:defRPr sz="1692" b="1"/>
            </a:lvl8pPr>
            <a:lvl9pPr marL="3868278" indent="0">
              <a:buNone/>
              <a:defRPr sz="1692" b="1"/>
            </a:lvl9pPr>
          </a:lstStyle>
          <a:p>
            <a:pPr lvl="0"/>
            <a:r>
              <a:rPr lang="en-US" smtClean="0"/>
              <a:t>Click to edit Master text styles</a:t>
            </a:r>
          </a:p>
        </p:txBody>
      </p:sp>
      <p:sp>
        <p:nvSpPr>
          <p:cNvPr id="6" name="Content Placeholder 5"/>
          <p:cNvSpPr>
            <a:spLocks noGrp="1"/>
          </p:cNvSpPr>
          <p:nvPr>
            <p:ph sz="quarter" idx="4"/>
          </p:nvPr>
        </p:nvSpPr>
        <p:spPr>
          <a:xfrm>
            <a:off x="6527423" y="2705713"/>
            <a:ext cx="5481491" cy="397969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86440" y="6865447"/>
            <a:ext cx="2901077" cy="394369"/>
          </a:xfrm>
          <a:prstGeom prst="rect">
            <a:avLst/>
          </a:prstGeom>
        </p:spPr>
        <p:txBody>
          <a:bodyPr/>
          <a:lstStyle/>
          <a:p>
            <a:fld id="{9215776C-2A70-4575-81B9-3A17C5455853}" type="datetimeFigureOut">
              <a:rPr lang="en-US" smtClean="0"/>
              <a:t>2/6/2021</a:t>
            </a:fld>
            <a:endParaRPr lang="en-US"/>
          </a:p>
        </p:txBody>
      </p:sp>
      <p:sp>
        <p:nvSpPr>
          <p:cNvPr id="8" name="Footer Placeholder 7"/>
          <p:cNvSpPr>
            <a:spLocks noGrp="1"/>
          </p:cNvSpPr>
          <p:nvPr>
            <p:ph type="ftr" sz="quarter" idx="11"/>
          </p:nvPr>
        </p:nvSpPr>
        <p:spPr>
          <a:xfrm>
            <a:off x="4271030" y="6865447"/>
            <a:ext cx="4351615" cy="394369"/>
          </a:xfrm>
          <a:prstGeom prst="rect">
            <a:avLst/>
          </a:prstGeom>
        </p:spPr>
        <p:txBody>
          <a:bodyPr/>
          <a:lstStyle/>
          <a:p>
            <a:endParaRPr lang="en-US"/>
          </a:p>
        </p:txBody>
      </p:sp>
      <p:sp>
        <p:nvSpPr>
          <p:cNvPr id="9" name="Slide Number Placeholder 8"/>
          <p:cNvSpPr>
            <a:spLocks noGrp="1"/>
          </p:cNvSpPr>
          <p:nvPr>
            <p:ph type="sldNum" sz="quarter" idx="12"/>
          </p:nvPr>
        </p:nvSpPr>
        <p:spPr>
          <a:xfrm>
            <a:off x="9106158" y="6865447"/>
            <a:ext cx="2901077" cy="394369"/>
          </a:xfrm>
          <a:prstGeom prst="rect">
            <a:avLst/>
          </a:prstGeom>
        </p:spPr>
        <p:txBody>
          <a:bodyPr/>
          <a:lstStyle/>
          <a:p>
            <a:fld id="{DF7BFDE1-53E7-4AF0-AB85-34278157A397}" type="slidenum">
              <a:rPr lang="en-US" smtClean="0"/>
              <a:t>‹#›</a:t>
            </a:fld>
            <a:endParaRPr lang="en-US"/>
          </a:p>
        </p:txBody>
      </p:sp>
    </p:spTree>
    <p:extLst>
      <p:ext uri="{BB962C8B-B14F-4D97-AF65-F5344CB8AC3E}">
        <p14:creationId xmlns:p14="http://schemas.microsoft.com/office/powerpoint/2010/main" val="3128628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86440" y="394369"/>
            <a:ext cx="11120795" cy="1431731"/>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886440" y="6865447"/>
            <a:ext cx="2901077" cy="394369"/>
          </a:xfrm>
          <a:prstGeom prst="rect">
            <a:avLst/>
          </a:prstGeom>
        </p:spPr>
        <p:txBody>
          <a:bodyPr/>
          <a:lstStyle/>
          <a:p>
            <a:fld id="{9215776C-2A70-4575-81B9-3A17C5455853}" type="datetimeFigureOut">
              <a:rPr lang="en-US" smtClean="0"/>
              <a:t>2/6/2021</a:t>
            </a:fld>
            <a:endParaRPr lang="en-US"/>
          </a:p>
        </p:txBody>
      </p:sp>
      <p:sp>
        <p:nvSpPr>
          <p:cNvPr id="4" name="Footer Placeholder 3"/>
          <p:cNvSpPr>
            <a:spLocks noGrp="1"/>
          </p:cNvSpPr>
          <p:nvPr>
            <p:ph type="ftr" sz="quarter" idx="11"/>
          </p:nvPr>
        </p:nvSpPr>
        <p:spPr>
          <a:xfrm>
            <a:off x="4271030" y="6865447"/>
            <a:ext cx="4351615" cy="394369"/>
          </a:xfrm>
          <a:prstGeom prst="rect">
            <a:avLst/>
          </a:prstGeom>
        </p:spPr>
        <p:txBody>
          <a:bodyPr/>
          <a:lstStyle/>
          <a:p>
            <a:endParaRPr lang="en-US"/>
          </a:p>
        </p:txBody>
      </p:sp>
      <p:sp>
        <p:nvSpPr>
          <p:cNvPr id="5" name="Slide Number Placeholder 4"/>
          <p:cNvSpPr>
            <a:spLocks noGrp="1"/>
          </p:cNvSpPr>
          <p:nvPr>
            <p:ph type="sldNum" sz="quarter" idx="12"/>
          </p:nvPr>
        </p:nvSpPr>
        <p:spPr>
          <a:xfrm>
            <a:off x="9106158" y="6865447"/>
            <a:ext cx="2901077" cy="394369"/>
          </a:xfrm>
          <a:prstGeom prst="rect">
            <a:avLst/>
          </a:prstGeom>
        </p:spPr>
        <p:txBody>
          <a:bodyPr/>
          <a:lstStyle/>
          <a:p>
            <a:fld id="{DF7BFDE1-53E7-4AF0-AB85-34278157A397}" type="slidenum">
              <a:rPr lang="en-US" smtClean="0"/>
              <a:t>‹#›</a:t>
            </a:fld>
            <a:endParaRPr lang="en-US"/>
          </a:p>
        </p:txBody>
      </p:sp>
    </p:spTree>
    <p:extLst>
      <p:ext uri="{BB962C8B-B14F-4D97-AF65-F5344CB8AC3E}">
        <p14:creationId xmlns:p14="http://schemas.microsoft.com/office/powerpoint/2010/main" val="2040554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86440" y="6865447"/>
            <a:ext cx="2901077" cy="394369"/>
          </a:xfrm>
          <a:prstGeom prst="rect">
            <a:avLst/>
          </a:prstGeom>
        </p:spPr>
        <p:txBody>
          <a:bodyPr/>
          <a:lstStyle/>
          <a:p>
            <a:fld id="{9215776C-2A70-4575-81B9-3A17C5455853}" type="datetimeFigureOut">
              <a:rPr lang="en-US" smtClean="0"/>
              <a:t>2/6/2021</a:t>
            </a:fld>
            <a:endParaRPr lang="en-US"/>
          </a:p>
        </p:txBody>
      </p:sp>
      <p:sp>
        <p:nvSpPr>
          <p:cNvPr id="3" name="Footer Placeholder 2"/>
          <p:cNvSpPr>
            <a:spLocks noGrp="1"/>
          </p:cNvSpPr>
          <p:nvPr>
            <p:ph type="ftr" sz="quarter" idx="11"/>
          </p:nvPr>
        </p:nvSpPr>
        <p:spPr>
          <a:xfrm>
            <a:off x="4271030" y="6865447"/>
            <a:ext cx="4351615" cy="394369"/>
          </a:xfrm>
          <a:prstGeom prst="rect">
            <a:avLst/>
          </a:prstGeom>
        </p:spPr>
        <p:txBody>
          <a:bodyPr/>
          <a:lstStyle/>
          <a:p>
            <a:endParaRPr lang="en-US"/>
          </a:p>
        </p:txBody>
      </p:sp>
      <p:sp>
        <p:nvSpPr>
          <p:cNvPr id="4" name="Slide Number Placeholder 3"/>
          <p:cNvSpPr>
            <a:spLocks noGrp="1"/>
          </p:cNvSpPr>
          <p:nvPr>
            <p:ph type="sldNum" sz="quarter" idx="12"/>
          </p:nvPr>
        </p:nvSpPr>
        <p:spPr>
          <a:xfrm>
            <a:off x="9106158" y="6865447"/>
            <a:ext cx="2901077" cy="394369"/>
          </a:xfrm>
          <a:prstGeom prst="rect">
            <a:avLst/>
          </a:prstGeom>
        </p:spPr>
        <p:txBody>
          <a:bodyPr/>
          <a:lstStyle/>
          <a:p>
            <a:fld id="{DF7BFDE1-53E7-4AF0-AB85-34278157A397}" type="slidenum">
              <a:rPr lang="en-US" smtClean="0"/>
              <a:t>‹#›</a:t>
            </a:fld>
            <a:endParaRPr lang="en-US"/>
          </a:p>
        </p:txBody>
      </p:sp>
    </p:spTree>
    <p:extLst>
      <p:ext uri="{BB962C8B-B14F-4D97-AF65-F5344CB8AC3E}">
        <p14:creationId xmlns:p14="http://schemas.microsoft.com/office/powerpoint/2010/main" val="3189073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8120" y="493818"/>
            <a:ext cx="4158545" cy="1728364"/>
          </a:xfrm>
          <a:prstGeom prst="rect">
            <a:avLst/>
          </a:prstGeom>
        </p:spPr>
        <p:txBody>
          <a:bodyPr anchor="b"/>
          <a:lstStyle>
            <a:lvl1pPr>
              <a:defRPr sz="3384"/>
            </a:lvl1pPr>
          </a:lstStyle>
          <a:p>
            <a:r>
              <a:rPr lang="en-US" smtClean="0"/>
              <a:t>Click to edit Master title style</a:t>
            </a:r>
            <a:endParaRPr lang="en-US" dirty="0"/>
          </a:p>
        </p:txBody>
      </p:sp>
      <p:sp>
        <p:nvSpPr>
          <p:cNvPr id="3" name="Content Placeholder 2"/>
          <p:cNvSpPr>
            <a:spLocks noGrp="1"/>
          </p:cNvSpPr>
          <p:nvPr>
            <p:ph idx="1"/>
          </p:nvPr>
        </p:nvSpPr>
        <p:spPr>
          <a:xfrm>
            <a:off x="5481491" y="1066511"/>
            <a:ext cx="6527423" cy="5263966"/>
          </a:xfrm>
          <a:prstGeom prst="rect">
            <a:avLst/>
          </a:prstGeom>
        </p:spPr>
        <p:txBody>
          <a:bodyPr/>
          <a:lstStyle>
            <a:lvl1pPr>
              <a:defRPr sz="3384"/>
            </a:lvl1pPr>
            <a:lvl2pPr>
              <a:defRPr sz="2961"/>
            </a:lvl2pPr>
            <a:lvl3pPr>
              <a:defRPr sz="2538"/>
            </a:lvl3pPr>
            <a:lvl4pPr>
              <a:defRPr sz="2115"/>
            </a:lvl4pPr>
            <a:lvl5pPr>
              <a:defRPr sz="2115"/>
            </a:lvl5pPr>
            <a:lvl6pPr>
              <a:defRPr sz="2115"/>
            </a:lvl6pPr>
            <a:lvl7pPr>
              <a:defRPr sz="2115"/>
            </a:lvl7pPr>
            <a:lvl8pPr>
              <a:defRPr sz="2115"/>
            </a:lvl8pPr>
            <a:lvl9pPr>
              <a:defRPr sz="211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88120" y="2222182"/>
            <a:ext cx="4158545" cy="4116868"/>
          </a:xfrm>
          <a:prstGeom prst="rect">
            <a:avLst/>
          </a:prstGeom>
        </p:spPr>
        <p:txBody>
          <a:bodyPr/>
          <a:lstStyle>
            <a:lvl1pPr marL="0" indent="0">
              <a:buNone/>
              <a:defRPr sz="1692"/>
            </a:lvl1pPr>
            <a:lvl2pPr marL="483535" indent="0">
              <a:buNone/>
              <a:defRPr sz="1481"/>
            </a:lvl2pPr>
            <a:lvl3pPr marL="967069" indent="0">
              <a:buNone/>
              <a:defRPr sz="1269"/>
            </a:lvl3pPr>
            <a:lvl4pPr marL="1450604" indent="0">
              <a:buNone/>
              <a:defRPr sz="1058"/>
            </a:lvl4pPr>
            <a:lvl5pPr marL="1934139" indent="0">
              <a:buNone/>
              <a:defRPr sz="1058"/>
            </a:lvl5pPr>
            <a:lvl6pPr marL="2417674" indent="0">
              <a:buNone/>
              <a:defRPr sz="1058"/>
            </a:lvl6pPr>
            <a:lvl7pPr marL="2901208" indent="0">
              <a:buNone/>
              <a:defRPr sz="1058"/>
            </a:lvl7pPr>
            <a:lvl8pPr marL="3384743" indent="0">
              <a:buNone/>
              <a:defRPr sz="1058"/>
            </a:lvl8pPr>
            <a:lvl9pPr marL="3868278" indent="0">
              <a:buNone/>
              <a:defRPr sz="1058"/>
            </a:lvl9pPr>
          </a:lstStyle>
          <a:p>
            <a:pPr lvl="0"/>
            <a:r>
              <a:rPr lang="en-US" smtClean="0"/>
              <a:t>Click to edit Master text styles</a:t>
            </a:r>
          </a:p>
        </p:txBody>
      </p:sp>
      <p:sp>
        <p:nvSpPr>
          <p:cNvPr id="5" name="Date Placeholder 4"/>
          <p:cNvSpPr>
            <a:spLocks noGrp="1"/>
          </p:cNvSpPr>
          <p:nvPr>
            <p:ph type="dt" sz="half" idx="10"/>
          </p:nvPr>
        </p:nvSpPr>
        <p:spPr>
          <a:xfrm>
            <a:off x="886440" y="6865447"/>
            <a:ext cx="2901077" cy="394369"/>
          </a:xfrm>
          <a:prstGeom prst="rect">
            <a:avLst/>
          </a:prstGeom>
        </p:spPr>
        <p:txBody>
          <a:bodyPr/>
          <a:lstStyle/>
          <a:p>
            <a:fld id="{9215776C-2A70-4575-81B9-3A17C5455853}" type="datetimeFigureOut">
              <a:rPr lang="en-US" smtClean="0"/>
              <a:t>2/6/2021</a:t>
            </a:fld>
            <a:endParaRPr lang="en-US"/>
          </a:p>
        </p:txBody>
      </p:sp>
      <p:sp>
        <p:nvSpPr>
          <p:cNvPr id="6" name="Footer Placeholder 5"/>
          <p:cNvSpPr>
            <a:spLocks noGrp="1"/>
          </p:cNvSpPr>
          <p:nvPr>
            <p:ph type="ftr" sz="quarter" idx="11"/>
          </p:nvPr>
        </p:nvSpPr>
        <p:spPr>
          <a:xfrm>
            <a:off x="4271030" y="6865447"/>
            <a:ext cx="4351615" cy="394369"/>
          </a:xfrm>
          <a:prstGeom prst="rect">
            <a:avLst/>
          </a:prstGeom>
        </p:spPr>
        <p:txBody>
          <a:bodyPr/>
          <a:lstStyle/>
          <a:p>
            <a:endParaRPr lang="en-US"/>
          </a:p>
        </p:txBody>
      </p:sp>
      <p:sp>
        <p:nvSpPr>
          <p:cNvPr id="7" name="Slide Number Placeholder 6"/>
          <p:cNvSpPr>
            <a:spLocks noGrp="1"/>
          </p:cNvSpPr>
          <p:nvPr>
            <p:ph type="sldNum" sz="quarter" idx="12"/>
          </p:nvPr>
        </p:nvSpPr>
        <p:spPr>
          <a:xfrm>
            <a:off x="9106158" y="6865447"/>
            <a:ext cx="2901077" cy="394369"/>
          </a:xfrm>
          <a:prstGeom prst="rect">
            <a:avLst/>
          </a:prstGeom>
        </p:spPr>
        <p:txBody>
          <a:bodyPr/>
          <a:lstStyle/>
          <a:p>
            <a:fld id="{DF7BFDE1-53E7-4AF0-AB85-34278157A397}" type="slidenum">
              <a:rPr lang="en-US" smtClean="0"/>
              <a:t>‹#›</a:t>
            </a:fld>
            <a:endParaRPr lang="en-US"/>
          </a:p>
        </p:txBody>
      </p:sp>
    </p:spTree>
    <p:extLst>
      <p:ext uri="{BB962C8B-B14F-4D97-AF65-F5344CB8AC3E}">
        <p14:creationId xmlns:p14="http://schemas.microsoft.com/office/powerpoint/2010/main" val="2204777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8120" y="493818"/>
            <a:ext cx="4158545" cy="1728364"/>
          </a:xfrm>
          <a:prstGeom prst="rect">
            <a:avLst/>
          </a:prstGeom>
        </p:spPr>
        <p:txBody>
          <a:bodyPr anchor="b"/>
          <a:lstStyle>
            <a:lvl1pPr>
              <a:defRPr sz="3384"/>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81491" y="1066511"/>
            <a:ext cx="6527423" cy="5263966"/>
          </a:xfrm>
          <a:prstGeom prst="rect">
            <a:avLst/>
          </a:prstGeom>
        </p:spPr>
        <p:txBody>
          <a:bodyPr anchor="t"/>
          <a:lstStyle>
            <a:lvl1pPr marL="0" indent="0">
              <a:buNone/>
              <a:defRPr sz="3384"/>
            </a:lvl1pPr>
            <a:lvl2pPr marL="483535" indent="0">
              <a:buNone/>
              <a:defRPr sz="2961"/>
            </a:lvl2pPr>
            <a:lvl3pPr marL="967069" indent="0">
              <a:buNone/>
              <a:defRPr sz="2538"/>
            </a:lvl3pPr>
            <a:lvl4pPr marL="1450604" indent="0">
              <a:buNone/>
              <a:defRPr sz="2115"/>
            </a:lvl4pPr>
            <a:lvl5pPr marL="1934139" indent="0">
              <a:buNone/>
              <a:defRPr sz="2115"/>
            </a:lvl5pPr>
            <a:lvl6pPr marL="2417674" indent="0">
              <a:buNone/>
              <a:defRPr sz="2115"/>
            </a:lvl6pPr>
            <a:lvl7pPr marL="2901208" indent="0">
              <a:buNone/>
              <a:defRPr sz="2115"/>
            </a:lvl7pPr>
            <a:lvl8pPr marL="3384743" indent="0">
              <a:buNone/>
              <a:defRPr sz="2115"/>
            </a:lvl8pPr>
            <a:lvl9pPr marL="3868278" indent="0">
              <a:buNone/>
              <a:defRPr sz="2115"/>
            </a:lvl9pPr>
          </a:lstStyle>
          <a:p>
            <a:r>
              <a:rPr lang="en-US" smtClean="0"/>
              <a:t>Click icon to add picture</a:t>
            </a:r>
            <a:endParaRPr lang="en-US" dirty="0"/>
          </a:p>
        </p:txBody>
      </p:sp>
      <p:sp>
        <p:nvSpPr>
          <p:cNvPr id="4" name="Text Placeholder 3"/>
          <p:cNvSpPr>
            <a:spLocks noGrp="1"/>
          </p:cNvSpPr>
          <p:nvPr>
            <p:ph type="body" sz="half" idx="2"/>
          </p:nvPr>
        </p:nvSpPr>
        <p:spPr>
          <a:xfrm>
            <a:off x="888120" y="2222182"/>
            <a:ext cx="4158545" cy="4116868"/>
          </a:xfrm>
          <a:prstGeom prst="rect">
            <a:avLst/>
          </a:prstGeom>
        </p:spPr>
        <p:txBody>
          <a:bodyPr/>
          <a:lstStyle>
            <a:lvl1pPr marL="0" indent="0">
              <a:buNone/>
              <a:defRPr sz="1692"/>
            </a:lvl1pPr>
            <a:lvl2pPr marL="483535" indent="0">
              <a:buNone/>
              <a:defRPr sz="1481"/>
            </a:lvl2pPr>
            <a:lvl3pPr marL="967069" indent="0">
              <a:buNone/>
              <a:defRPr sz="1269"/>
            </a:lvl3pPr>
            <a:lvl4pPr marL="1450604" indent="0">
              <a:buNone/>
              <a:defRPr sz="1058"/>
            </a:lvl4pPr>
            <a:lvl5pPr marL="1934139" indent="0">
              <a:buNone/>
              <a:defRPr sz="1058"/>
            </a:lvl5pPr>
            <a:lvl6pPr marL="2417674" indent="0">
              <a:buNone/>
              <a:defRPr sz="1058"/>
            </a:lvl6pPr>
            <a:lvl7pPr marL="2901208" indent="0">
              <a:buNone/>
              <a:defRPr sz="1058"/>
            </a:lvl7pPr>
            <a:lvl8pPr marL="3384743" indent="0">
              <a:buNone/>
              <a:defRPr sz="1058"/>
            </a:lvl8pPr>
            <a:lvl9pPr marL="3868278" indent="0">
              <a:buNone/>
              <a:defRPr sz="1058"/>
            </a:lvl9pPr>
          </a:lstStyle>
          <a:p>
            <a:pPr lvl="0"/>
            <a:r>
              <a:rPr lang="en-US" smtClean="0"/>
              <a:t>Click to edit Master text styles</a:t>
            </a:r>
          </a:p>
        </p:txBody>
      </p:sp>
      <p:sp>
        <p:nvSpPr>
          <p:cNvPr id="5" name="Date Placeholder 4"/>
          <p:cNvSpPr>
            <a:spLocks noGrp="1"/>
          </p:cNvSpPr>
          <p:nvPr>
            <p:ph type="dt" sz="half" idx="10"/>
          </p:nvPr>
        </p:nvSpPr>
        <p:spPr>
          <a:xfrm>
            <a:off x="886440" y="6865447"/>
            <a:ext cx="2901077" cy="394369"/>
          </a:xfrm>
          <a:prstGeom prst="rect">
            <a:avLst/>
          </a:prstGeom>
        </p:spPr>
        <p:txBody>
          <a:bodyPr/>
          <a:lstStyle/>
          <a:p>
            <a:fld id="{9215776C-2A70-4575-81B9-3A17C5455853}" type="datetimeFigureOut">
              <a:rPr lang="en-US" smtClean="0"/>
              <a:t>2/6/2021</a:t>
            </a:fld>
            <a:endParaRPr lang="en-US"/>
          </a:p>
        </p:txBody>
      </p:sp>
      <p:sp>
        <p:nvSpPr>
          <p:cNvPr id="6" name="Footer Placeholder 5"/>
          <p:cNvSpPr>
            <a:spLocks noGrp="1"/>
          </p:cNvSpPr>
          <p:nvPr>
            <p:ph type="ftr" sz="quarter" idx="11"/>
          </p:nvPr>
        </p:nvSpPr>
        <p:spPr>
          <a:xfrm>
            <a:off x="4271030" y="6865447"/>
            <a:ext cx="4351615" cy="394369"/>
          </a:xfrm>
          <a:prstGeom prst="rect">
            <a:avLst/>
          </a:prstGeom>
        </p:spPr>
        <p:txBody>
          <a:bodyPr/>
          <a:lstStyle/>
          <a:p>
            <a:endParaRPr lang="en-US"/>
          </a:p>
        </p:txBody>
      </p:sp>
      <p:sp>
        <p:nvSpPr>
          <p:cNvPr id="7" name="Slide Number Placeholder 6"/>
          <p:cNvSpPr>
            <a:spLocks noGrp="1"/>
          </p:cNvSpPr>
          <p:nvPr>
            <p:ph type="sldNum" sz="quarter" idx="12"/>
          </p:nvPr>
        </p:nvSpPr>
        <p:spPr>
          <a:xfrm>
            <a:off x="9106158" y="6865447"/>
            <a:ext cx="2901077" cy="394369"/>
          </a:xfrm>
          <a:prstGeom prst="rect">
            <a:avLst/>
          </a:prstGeom>
        </p:spPr>
        <p:txBody>
          <a:bodyPr/>
          <a:lstStyle/>
          <a:p>
            <a:fld id="{DF7BFDE1-53E7-4AF0-AB85-34278157A397}" type="slidenum">
              <a:rPr lang="en-US" smtClean="0"/>
              <a:t>‹#›</a:t>
            </a:fld>
            <a:endParaRPr lang="en-US"/>
          </a:p>
        </p:txBody>
      </p:sp>
    </p:spTree>
    <p:extLst>
      <p:ext uri="{BB962C8B-B14F-4D97-AF65-F5344CB8AC3E}">
        <p14:creationId xmlns:p14="http://schemas.microsoft.com/office/powerpoint/2010/main" val="2000309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 y="0"/>
            <a:ext cx="12893674" cy="7407275"/>
          </a:xfrm>
          <a:prstGeom prst="rect">
            <a:avLst/>
          </a:prstGeom>
        </p:spPr>
      </p:pic>
    </p:spTree>
    <p:extLst>
      <p:ext uri="{BB962C8B-B14F-4D97-AF65-F5344CB8AC3E}">
        <p14:creationId xmlns:p14="http://schemas.microsoft.com/office/powerpoint/2010/main" val="3131542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67069" rtl="0" eaLnBrk="1" latinLnBrk="0" hangingPunct="1">
        <a:lnSpc>
          <a:spcPct val="90000"/>
        </a:lnSpc>
        <a:spcBef>
          <a:spcPct val="0"/>
        </a:spcBef>
        <a:buNone/>
        <a:defRPr sz="4653" kern="1200">
          <a:solidFill>
            <a:schemeClr val="tx1"/>
          </a:solidFill>
          <a:latin typeface="+mj-lt"/>
          <a:ea typeface="+mj-ea"/>
          <a:cs typeface="+mj-cs"/>
        </a:defRPr>
      </a:lvl1pPr>
    </p:titleStyle>
    <p:bodyStyle>
      <a:lvl1pPr marL="241767" indent="-241767" algn="l" defTabSz="967069" rtl="0" eaLnBrk="1" latinLnBrk="0" hangingPunct="1">
        <a:lnSpc>
          <a:spcPct val="90000"/>
        </a:lnSpc>
        <a:spcBef>
          <a:spcPts val="1058"/>
        </a:spcBef>
        <a:buFont typeface="Arial" panose="020B0604020202020204" pitchFamily="34" charset="0"/>
        <a:buChar char="•"/>
        <a:defRPr sz="2961" kern="1200">
          <a:solidFill>
            <a:schemeClr val="tx1"/>
          </a:solidFill>
          <a:latin typeface="+mn-lt"/>
          <a:ea typeface="+mn-ea"/>
          <a:cs typeface="+mn-cs"/>
        </a:defRPr>
      </a:lvl1pPr>
      <a:lvl2pPr marL="725302" indent="-241767" algn="l" defTabSz="967069" rtl="0" eaLnBrk="1" latinLnBrk="0" hangingPunct="1">
        <a:lnSpc>
          <a:spcPct val="90000"/>
        </a:lnSpc>
        <a:spcBef>
          <a:spcPts val="529"/>
        </a:spcBef>
        <a:buFont typeface="Arial" panose="020B0604020202020204" pitchFamily="34" charset="0"/>
        <a:buChar char="•"/>
        <a:defRPr sz="2538" kern="1200">
          <a:solidFill>
            <a:schemeClr val="tx1"/>
          </a:solidFill>
          <a:latin typeface="+mn-lt"/>
          <a:ea typeface="+mn-ea"/>
          <a:cs typeface="+mn-cs"/>
        </a:defRPr>
      </a:lvl2pPr>
      <a:lvl3pPr marL="1208837" indent="-241767" algn="l" defTabSz="967069" rtl="0" eaLnBrk="1" latinLnBrk="0" hangingPunct="1">
        <a:lnSpc>
          <a:spcPct val="90000"/>
        </a:lnSpc>
        <a:spcBef>
          <a:spcPts val="529"/>
        </a:spcBef>
        <a:buFont typeface="Arial" panose="020B0604020202020204" pitchFamily="34" charset="0"/>
        <a:buChar char="•"/>
        <a:defRPr sz="2115" kern="1200">
          <a:solidFill>
            <a:schemeClr val="tx1"/>
          </a:solidFill>
          <a:latin typeface="+mn-lt"/>
          <a:ea typeface="+mn-ea"/>
          <a:cs typeface="+mn-cs"/>
        </a:defRPr>
      </a:lvl3pPr>
      <a:lvl4pPr marL="1692372" indent="-241767" algn="l" defTabSz="967069" rtl="0" eaLnBrk="1" latinLnBrk="0" hangingPunct="1">
        <a:lnSpc>
          <a:spcPct val="90000"/>
        </a:lnSpc>
        <a:spcBef>
          <a:spcPts val="529"/>
        </a:spcBef>
        <a:buFont typeface="Arial" panose="020B0604020202020204" pitchFamily="34" charset="0"/>
        <a:buChar char="•"/>
        <a:defRPr sz="1904" kern="1200">
          <a:solidFill>
            <a:schemeClr val="tx1"/>
          </a:solidFill>
          <a:latin typeface="+mn-lt"/>
          <a:ea typeface="+mn-ea"/>
          <a:cs typeface="+mn-cs"/>
        </a:defRPr>
      </a:lvl4pPr>
      <a:lvl5pPr marL="2175906" indent="-241767" algn="l" defTabSz="967069" rtl="0" eaLnBrk="1" latinLnBrk="0" hangingPunct="1">
        <a:lnSpc>
          <a:spcPct val="90000"/>
        </a:lnSpc>
        <a:spcBef>
          <a:spcPts val="529"/>
        </a:spcBef>
        <a:buFont typeface="Arial" panose="020B0604020202020204" pitchFamily="34" charset="0"/>
        <a:buChar char="•"/>
        <a:defRPr sz="1904" kern="1200">
          <a:solidFill>
            <a:schemeClr val="tx1"/>
          </a:solidFill>
          <a:latin typeface="+mn-lt"/>
          <a:ea typeface="+mn-ea"/>
          <a:cs typeface="+mn-cs"/>
        </a:defRPr>
      </a:lvl5pPr>
      <a:lvl6pPr marL="2659441" indent="-241767" algn="l" defTabSz="967069" rtl="0" eaLnBrk="1" latinLnBrk="0" hangingPunct="1">
        <a:lnSpc>
          <a:spcPct val="90000"/>
        </a:lnSpc>
        <a:spcBef>
          <a:spcPts val="529"/>
        </a:spcBef>
        <a:buFont typeface="Arial" panose="020B0604020202020204" pitchFamily="34" charset="0"/>
        <a:buChar char="•"/>
        <a:defRPr sz="1904" kern="1200">
          <a:solidFill>
            <a:schemeClr val="tx1"/>
          </a:solidFill>
          <a:latin typeface="+mn-lt"/>
          <a:ea typeface="+mn-ea"/>
          <a:cs typeface="+mn-cs"/>
        </a:defRPr>
      </a:lvl6pPr>
      <a:lvl7pPr marL="3142976" indent="-241767" algn="l" defTabSz="967069" rtl="0" eaLnBrk="1" latinLnBrk="0" hangingPunct="1">
        <a:lnSpc>
          <a:spcPct val="90000"/>
        </a:lnSpc>
        <a:spcBef>
          <a:spcPts val="529"/>
        </a:spcBef>
        <a:buFont typeface="Arial" panose="020B0604020202020204" pitchFamily="34" charset="0"/>
        <a:buChar char="•"/>
        <a:defRPr sz="1904" kern="1200">
          <a:solidFill>
            <a:schemeClr val="tx1"/>
          </a:solidFill>
          <a:latin typeface="+mn-lt"/>
          <a:ea typeface="+mn-ea"/>
          <a:cs typeface="+mn-cs"/>
        </a:defRPr>
      </a:lvl7pPr>
      <a:lvl8pPr marL="3626510" indent="-241767" algn="l" defTabSz="967069" rtl="0" eaLnBrk="1" latinLnBrk="0" hangingPunct="1">
        <a:lnSpc>
          <a:spcPct val="90000"/>
        </a:lnSpc>
        <a:spcBef>
          <a:spcPts val="529"/>
        </a:spcBef>
        <a:buFont typeface="Arial" panose="020B0604020202020204" pitchFamily="34" charset="0"/>
        <a:buChar char="•"/>
        <a:defRPr sz="1904" kern="1200">
          <a:solidFill>
            <a:schemeClr val="tx1"/>
          </a:solidFill>
          <a:latin typeface="+mn-lt"/>
          <a:ea typeface="+mn-ea"/>
          <a:cs typeface="+mn-cs"/>
        </a:defRPr>
      </a:lvl8pPr>
      <a:lvl9pPr marL="4110045" indent="-241767" algn="l" defTabSz="967069" rtl="0" eaLnBrk="1" latinLnBrk="0" hangingPunct="1">
        <a:lnSpc>
          <a:spcPct val="90000"/>
        </a:lnSpc>
        <a:spcBef>
          <a:spcPts val="529"/>
        </a:spcBef>
        <a:buFont typeface="Arial" panose="020B0604020202020204" pitchFamily="34" charset="0"/>
        <a:buChar char="•"/>
        <a:defRPr sz="1904" kern="1200">
          <a:solidFill>
            <a:schemeClr val="tx1"/>
          </a:solidFill>
          <a:latin typeface="+mn-lt"/>
          <a:ea typeface="+mn-ea"/>
          <a:cs typeface="+mn-cs"/>
        </a:defRPr>
      </a:lvl9pPr>
    </p:bodyStyle>
    <p:otherStyle>
      <a:defPPr>
        <a:defRPr lang="en-US"/>
      </a:defPPr>
      <a:lvl1pPr marL="0" algn="l" defTabSz="967069" rtl="0" eaLnBrk="1" latinLnBrk="0" hangingPunct="1">
        <a:defRPr sz="1904" kern="1200">
          <a:solidFill>
            <a:schemeClr val="tx1"/>
          </a:solidFill>
          <a:latin typeface="+mn-lt"/>
          <a:ea typeface="+mn-ea"/>
          <a:cs typeface="+mn-cs"/>
        </a:defRPr>
      </a:lvl1pPr>
      <a:lvl2pPr marL="483535" algn="l" defTabSz="967069" rtl="0" eaLnBrk="1" latinLnBrk="0" hangingPunct="1">
        <a:defRPr sz="1904" kern="1200">
          <a:solidFill>
            <a:schemeClr val="tx1"/>
          </a:solidFill>
          <a:latin typeface="+mn-lt"/>
          <a:ea typeface="+mn-ea"/>
          <a:cs typeface="+mn-cs"/>
        </a:defRPr>
      </a:lvl2pPr>
      <a:lvl3pPr marL="967069" algn="l" defTabSz="967069" rtl="0" eaLnBrk="1" latinLnBrk="0" hangingPunct="1">
        <a:defRPr sz="1904" kern="1200">
          <a:solidFill>
            <a:schemeClr val="tx1"/>
          </a:solidFill>
          <a:latin typeface="+mn-lt"/>
          <a:ea typeface="+mn-ea"/>
          <a:cs typeface="+mn-cs"/>
        </a:defRPr>
      </a:lvl3pPr>
      <a:lvl4pPr marL="1450604" algn="l" defTabSz="967069" rtl="0" eaLnBrk="1" latinLnBrk="0" hangingPunct="1">
        <a:defRPr sz="1904" kern="1200">
          <a:solidFill>
            <a:schemeClr val="tx1"/>
          </a:solidFill>
          <a:latin typeface="+mn-lt"/>
          <a:ea typeface="+mn-ea"/>
          <a:cs typeface="+mn-cs"/>
        </a:defRPr>
      </a:lvl4pPr>
      <a:lvl5pPr marL="1934139" algn="l" defTabSz="967069" rtl="0" eaLnBrk="1" latinLnBrk="0" hangingPunct="1">
        <a:defRPr sz="1904" kern="1200">
          <a:solidFill>
            <a:schemeClr val="tx1"/>
          </a:solidFill>
          <a:latin typeface="+mn-lt"/>
          <a:ea typeface="+mn-ea"/>
          <a:cs typeface="+mn-cs"/>
        </a:defRPr>
      </a:lvl5pPr>
      <a:lvl6pPr marL="2417674" algn="l" defTabSz="967069" rtl="0" eaLnBrk="1" latinLnBrk="0" hangingPunct="1">
        <a:defRPr sz="1904" kern="1200">
          <a:solidFill>
            <a:schemeClr val="tx1"/>
          </a:solidFill>
          <a:latin typeface="+mn-lt"/>
          <a:ea typeface="+mn-ea"/>
          <a:cs typeface="+mn-cs"/>
        </a:defRPr>
      </a:lvl6pPr>
      <a:lvl7pPr marL="2901208" algn="l" defTabSz="967069" rtl="0" eaLnBrk="1" latinLnBrk="0" hangingPunct="1">
        <a:defRPr sz="1904" kern="1200">
          <a:solidFill>
            <a:schemeClr val="tx1"/>
          </a:solidFill>
          <a:latin typeface="+mn-lt"/>
          <a:ea typeface="+mn-ea"/>
          <a:cs typeface="+mn-cs"/>
        </a:defRPr>
      </a:lvl7pPr>
      <a:lvl8pPr marL="3384743" algn="l" defTabSz="967069" rtl="0" eaLnBrk="1" latinLnBrk="0" hangingPunct="1">
        <a:defRPr sz="1904" kern="1200">
          <a:solidFill>
            <a:schemeClr val="tx1"/>
          </a:solidFill>
          <a:latin typeface="+mn-lt"/>
          <a:ea typeface="+mn-ea"/>
          <a:cs typeface="+mn-cs"/>
        </a:defRPr>
      </a:lvl8pPr>
      <a:lvl9pPr marL="3868278" algn="l" defTabSz="967069" rtl="0" eaLnBrk="1" latinLnBrk="0" hangingPunct="1">
        <a:defRPr sz="19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gif"/><Relationship Id="rId7" Type="http://schemas.openxmlformats.org/officeDocument/2006/relationships/image" Target="../media/image8.gif"/><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7.gif"/><Relationship Id="rId11" Type="http://schemas.openxmlformats.org/officeDocument/2006/relationships/image" Target="../media/image12.gif"/><Relationship Id="rId5" Type="http://schemas.openxmlformats.org/officeDocument/2006/relationships/image" Target="../media/image6.gif"/><Relationship Id="rId10" Type="http://schemas.openxmlformats.org/officeDocument/2006/relationships/image" Target="../media/image11.gif"/><Relationship Id="rId4" Type="http://schemas.openxmlformats.org/officeDocument/2006/relationships/image" Target="../media/image5.gif"/><Relationship Id="rId9" Type="http://schemas.openxmlformats.org/officeDocument/2006/relationships/image" Target="../media/image10.gif"/></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4" name="Picture 14" descr="Flaying L Alphabets Letter Blue Animation Clipar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003016" y="5514110"/>
            <a:ext cx="1013820" cy="1205346"/>
          </a:xfrm>
          <a:prstGeom prst="rect">
            <a:avLst/>
          </a:prstGeom>
          <a:noFill/>
          <a:extLst>
            <a:ext uri="{909E8E84-426E-40DD-AFC4-6F175D3DCCD1}">
              <a14:hiddenFill xmlns:a14="http://schemas.microsoft.com/office/drawing/2010/main">
                <a:solidFill>
                  <a:srgbClr val="FFFFFF"/>
                </a:solidFill>
              </a14:hiddenFill>
            </a:ext>
          </a:extLst>
        </p:spPr>
      </p:pic>
      <p:pic>
        <p:nvPicPr>
          <p:cNvPr id="5150" name="Picture 30" descr="Balloon Alphabet C Fly Letter Red Animation Clipa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62543" y="2043187"/>
            <a:ext cx="2093119" cy="2847974"/>
          </a:xfrm>
          <a:prstGeom prst="rect">
            <a:avLst/>
          </a:prstGeom>
          <a:noFill/>
          <a:extLst>
            <a:ext uri="{909E8E84-426E-40DD-AFC4-6F175D3DCCD1}">
              <a14:hiddenFill xmlns:a14="http://schemas.microsoft.com/office/drawing/2010/main">
                <a:solidFill>
                  <a:srgbClr val="FFFFFF"/>
                </a:solidFill>
              </a14:hiddenFill>
            </a:ext>
          </a:extLst>
        </p:spPr>
      </p:pic>
      <p:pic>
        <p:nvPicPr>
          <p:cNvPr id="5152" name="Picture 32" descr="Balloon Alphabet O Fly Letter Red Animation Clip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61140" y="2162249"/>
            <a:ext cx="1798593" cy="2728912"/>
          </a:xfrm>
          <a:prstGeom prst="rect">
            <a:avLst/>
          </a:prstGeom>
          <a:noFill/>
          <a:extLst>
            <a:ext uri="{909E8E84-426E-40DD-AFC4-6F175D3DCCD1}">
              <a14:hiddenFill xmlns:a14="http://schemas.microsoft.com/office/drawing/2010/main">
                <a:solidFill>
                  <a:srgbClr val="FFFFFF"/>
                </a:solidFill>
              </a14:hiddenFill>
            </a:ext>
          </a:extLst>
        </p:spPr>
      </p:pic>
      <p:pic>
        <p:nvPicPr>
          <p:cNvPr id="5154" name="Picture 34" descr="Balloon Alphabet M Fly Letter Red Animation Clipa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402703" y="2231550"/>
            <a:ext cx="1868288" cy="2659612"/>
          </a:xfrm>
          <a:prstGeom prst="rect">
            <a:avLst/>
          </a:prstGeom>
          <a:noFill/>
          <a:extLst>
            <a:ext uri="{909E8E84-426E-40DD-AFC4-6F175D3DCCD1}">
              <a14:hiddenFill xmlns:a14="http://schemas.microsoft.com/office/drawing/2010/main">
                <a:solidFill>
                  <a:srgbClr val="FFFFFF"/>
                </a:solidFill>
              </a14:hiddenFill>
            </a:ext>
          </a:extLst>
        </p:spPr>
      </p:pic>
      <p:pic>
        <p:nvPicPr>
          <p:cNvPr id="5156" name="Picture 36" descr="Balloon Alphabet f Fly Letter Red Animation Clipa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891105" y="2231549"/>
            <a:ext cx="1746394" cy="2659612"/>
          </a:xfrm>
          <a:prstGeom prst="rect">
            <a:avLst/>
          </a:prstGeom>
          <a:noFill/>
          <a:extLst>
            <a:ext uri="{909E8E84-426E-40DD-AFC4-6F175D3DCCD1}">
              <a14:hiddenFill xmlns:a14="http://schemas.microsoft.com/office/drawing/2010/main">
                <a:solidFill>
                  <a:srgbClr val="FFFFFF"/>
                </a:solidFill>
              </a14:hiddenFill>
            </a:ext>
          </a:extLst>
        </p:spPr>
      </p:pic>
      <p:pic>
        <p:nvPicPr>
          <p:cNvPr id="5160" name="Picture 40" descr="Spin E Alphabets Letter Black Animation Clipar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998000" y="814874"/>
            <a:ext cx="1392237" cy="1522994"/>
          </a:xfrm>
          <a:prstGeom prst="rect">
            <a:avLst/>
          </a:prstGeom>
          <a:noFill/>
          <a:extLst>
            <a:ext uri="{909E8E84-426E-40DD-AFC4-6F175D3DCCD1}">
              <a14:hiddenFill xmlns:a14="http://schemas.microsoft.com/office/drawing/2010/main">
                <a:solidFill>
                  <a:srgbClr val="FFFFFF"/>
                </a:solidFill>
              </a14:hiddenFill>
            </a:ext>
          </a:extLst>
        </p:spPr>
      </p:pic>
      <p:pic>
        <p:nvPicPr>
          <p:cNvPr id="5164" name="Picture 44" descr="Spin L Alphabets Letter Black Animation Clipart"/>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359465" y="834757"/>
            <a:ext cx="1503108" cy="1503111"/>
          </a:xfrm>
          <a:prstGeom prst="rect">
            <a:avLst/>
          </a:prstGeom>
          <a:noFill/>
          <a:extLst>
            <a:ext uri="{909E8E84-426E-40DD-AFC4-6F175D3DCCD1}">
              <a14:hiddenFill xmlns:a14="http://schemas.microsoft.com/office/drawing/2010/main">
                <a:solidFill>
                  <a:srgbClr val="FFFFFF"/>
                </a:solidFill>
              </a14:hiddenFill>
            </a:ext>
          </a:extLst>
        </p:spPr>
      </p:pic>
      <p:pic>
        <p:nvPicPr>
          <p:cNvPr id="5168" name="Picture 48" descr="Spin WAlphabets Letter Black Animation Clipart"/>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87845" y="814874"/>
            <a:ext cx="1384950" cy="1495500"/>
          </a:xfrm>
          <a:prstGeom prst="rect">
            <a:avLst/>
          </a:prstGeom>
          <a:noFill/>
          <a:extLst>
            <a:ext uri="{909E8E84-426E-40DD-AFC4-6F175D3DCCD1}">
              <a14:hiddenFill xmlns:a14="http://schemas.microsoft.com/office/drawing/2010/main">
                <a:solidFill>
                  <a:srgbClr val="FFFFFF"/>
                </a:solidFill>
              </a14:hiddenFill>
            </a:ext>
          </a:extLst>
        </p:spPr>
      </p:pic>
      <p:pic>
        <p:nvPicPr>
          <p:cNvPr id="5170" name="Picture 50" descr="3D Moving A Letter Alphabet White Animation Clipa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684310" y="5514110"/>
            <a:ext cx="1318706" cy="1517415"/>
          </a:xfrm>
          <a:prstGeom prst="rect">
            <a:avLst/>
          </a:prstGeom>
          <a:noFill/>
          <a:extLst>
            <a:ext uri="{909E8E84-426E-40DD-AFC4-6F175D3DCCD1}">
              <a14:hiddenFill xmlns:a14="http://schemas.microsoft.com/office/drawing/2010/main">
                <a:solidFill>
                  <a:srgbClr val="FFFFFF"/>
                </a:solidFill>
              </a14:hiddenFill>
            </a:ext>
          </a:extLst>
        </p:spPr>
      </p:pic>
      <p:pic>
        <p:nvPicPr>
          <p:cNvPr id="5172" name="Picture 52" descr="Door Open Letter 2 Number Black Animation Clipart"/>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8712554" y="3561355"/>
            <a:ext cx="1687802" cy="163154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descr="Flaying L Alphabets Letter Blue Animation Clipar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016836" y="5533051"/>
            <a:ext cx="1013820" cy="1205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121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01783" y="3782290"/>
            <a:ext cx="12193340" cy="3223651"/>
          </a:xfrm>
          <a:prstGeom prst="roundRect">
            <a:avLst/>
          </a:prstGeom>
          <a:solidFill>
            <a:schemeClr val="accent5">
              <a:lumMod val="20000"/>
              <a:lumOff val="80000"/>
            </a:schemeClr>
          </a:solidFill>
        </p:spPr>
        <p:style>
          <a:lnRef idx="1">
            <a:schemeClr val="accent4"/>
          </a:lnRef>
          <a:fillRef idx="2">
            <a:schemeClr val="accent4"/>
          </a:fillRef>
          <a:effectRef idx="1">
            <a:schemeClr val="accent4"/>
          </a:effectRef>
          <a:fontRef idx="minor">
            <a:schemeClr val="dk1"/>
          </a:fontRef>
        </p:style>
        <p:txBody>
          <a:bodyPr anchor="ctr"/>
          <a:lstStyle/>
          <a:p>
            <a:pPr algn="just"/>
            <a:r>
              <a:rPr lang="en-US" sz="3200" dirty="0" smtClean="0"/>
              <a:t> </a:t>
            </a:r>
            <a:r>
              <a:rPr lang="en-US" sz="3600" dirty="0" smtClean="0"/>
              <a:t>In  </a:t>
            </a:r>
            <a:r>
              <a:rPr lang="en-US" sz="3600" dirty="0"/>
              <a:t>1504, he was  able to  cross the   snowy  Hindu  Kush mountains and  captured  Kabul. However, in  the  battle  of  </a:t>
            </a:r>
            <a:r>
              <a:rPr lang="en-US" sz="3600" dirty="0" err="1"/>
              <a:t>Panipath</a:t>
            </a:r>
            <a:r>
              <a:rPr lang="en-US" sz="3600" dirty="0"/>
              <a:t>  in 1526, Babur  defeated the  ruler  of   Delhi, Ibrahim Lodi  and   took possession  of  Delhi  and  Agra. Thus he founded  the Mughal  Empire in  India. He died  at the age of 47  on January 5,1531.</a:t>
            </a:r>
          </a:p>
        </p:txBody>
      </p:sp>
      <p:sp>
        <p:nvSpPr>
          <p:cNvPr id="3" name="Flowchart: Terminator 2"/>
          <p:cNvSpPr/>
          <p:nvPr/>
        </p:nvSpPr>
        <p:spPr>
          <a:xfrm>
            <a:off x="3111910" y="324464"/>
            <a:ext cx="6858000" cy="243572"/>
          </a:xfrm>
          <a:prstGeom prst="flowChartTermina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en-US" sz="2800" b="1" dirty="0">
                <a:solidFill>
                  <a:srgbClr val="C00000"/>
                </a:solidFill>
                <a:latin typeface="Times New Roman" pitchFamily="18" charset="0"/>
                <a:cs typeface="Times New Roman" pitchFamily="18" charset="0"/>
              </a:rPr>
              <a:t>Details discussion on text</a:t>
            </a:r>
          </a:p>
        </p:txBody>
      </p:sp>
      <p:pic>
        <p:nvPicPr>
          <p:cNvPr id="4098" name="Picture 2" descr="http://www.gyanipandit.com/wp-content/uploads/2016/02/Ibrahim-Lodh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1963" y="651163"/>
            <a:ext cx="4918341" cy="31311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0" name="Picture 4" descr="http://indpaedia.com/ind/images/2/2e/The_Marathas_at_Panipa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347" y="568036"/>
            <a:ext cx="5129380" cy="31311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423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circle(in)">
                                      <p:cBhvr>
                                        <p:cTn id="12" dur="20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circle(in)">
                                      <p:cBhvr>
                                        <p:cTn id="1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1128661" y="377466"/>
            <a:ext cx="11009262" cy="608627"/>
          </a:xfrm>
          <a:prstGeom prst="flowChartTermina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r>
              <a:rPr lang="en-US" sz="2820" b="1" dirty="0"/>
              <a:t>Read the text </a:t>
            </a:r>
            <a:r>
              <a:rPr lang="en-US" sz="2820" b="1" dirty="0" smtClean="0"/>
              <a:t>again carefully </a:t>
            </a:r>
            <a:r>
              <a:rPr lang="en-US" sz="2820" b="1" dirty="0"/>
              <a:t>and answer </a:t>
            </a:r>
            <a:r>
              <a:rPr lang="en-US" sz="2820" b="1" dirty="0" smtClean="0"/>
              <a:t>the Question no 4 &amp; 5</a:t>
            </a:r>
            <a:endParaRPr lang="en-US" sz="2820" dirty="0"/>
          </a:p>
        </p:txBody>
      </p:sp>
      <p:pic>
        <p:nvPicPr>
          <p:cNvPr id="5" name="Picture 1" descr="C:\Users\Samad\Downloads\reading_a_book_PA_md_wm.gif"/>
          <p:cNvPicPr>
            <a:picLocks noChangeAspect="1" noChangeArrowheads="1" noCrop="1"/>
          </p:cNvPicPr>
          <p:nvPr/>
        </p:nvPicPr>
        <p:blipFill>
          <a:blip r:embed="rId2"/>
          <a:srcRect/>
          <a:stretch>
            <a:fillRect/>
          </a:stretch>
        </p:blipFill>
        <p:spPr bwMode="auto">
          <a:xfrm>
            <a:off x="818945" y="1152832"/>
            <a:ext cx="11009261" cy="5749413"/>
          </a:xfrm>
          <a:prstGeom prst="rect">
            <a:avLst/>
          </a:prstGeom>
          <a:noFill/>
        </p:spPr>
      </p:pic>
      <p:sp>
        <p:nvSpPr>
          <p:cNvPr id="3" name="Rectangle 2"/>
          <p:cNvSpPr/>
          <p:nvPr/>
        </p:nvSpPr>
        <p:spPr>
          <a:xfrm rot="19776043">
            <a:off x="335067" y="2069820"/>
            <a:ext cx="4642874" cy="1323439"/>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000" b="1" cap="none" spc="0" dirty="0" smtClean="0">
                <a:ln/>
                <a:solidFill>
                  <a:srgbClr val="0070C0"/>
                </a:solidFill>
                <a:effectLst/>
              </a:rPr>
              <a:t>Evaluation</a:t>
            </a:r>
            <a:endParaRPr lang="en-US" sz="8000" b="1" cap="none" spc="0" dirty="0">
              <a:ln/>
              <a:solidFill>
                <a:srgbClr val="0070C0"/>
              </a:solidFill>
              <a:effectLst/>
            </a:endParaRPr>
          </a:p>
        </p:txBody>
      </p:sp>
    </p:spTree>
    <p:extLst>
      <p:ext uri="{BB962C8B-B14F-4D97-AF65-F5344CB8AC3E}">
        <p14:creationId xmlns:p14="http://schemas.microsoft.com/office/powerpoint/2010/main" val="2946071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554182" y="305096"/>
            <a:ext cx="11952450" cy="817121"/>
          </a:xfrm>
          <a:prstGeom prst="flowChartTerminator">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800" dirty="0"/>
              <a:t>Read   the  following   passage  carefully  and complete  the  table  below  with  information  from   the   passage.</a:t>
            </a:r>
          </a:p>
        </p:txBody>
      </p:sp>
      <p:sp>
        <p:nvSpPr>
          <p:cNvPr id="3" name="Rounded Rectangle 2"/>
          <p:cNvSpPr/>
          <p:nvPr/>
        </p:nvSpPr>
        <p:spPr>
          <a:xfrm>
            <a:off x="372061" y="166564"/>
            <a:ext cx="12316691" cy="4751812"/>
          </a:xfrm>
          <a:prstGeom prst="roundRect">
            <a:avLst/>
          </a:prstGeom>
          <a:solidFill>
            <a:schemeClr val="accent5">
              <a:lumMod val="20000"/>
              <a:lumOff val="80000"/>
            </a:schemeClr>
          </a:solidFill>
        </p:spPr>
        <p:style>
          <a:lnRef idx="1">
            <a:schemeClr val="accent4"/>
          </a:lnRef>
          <a:fillRef idx="2">
            <a:schemeClr val="accent4"/>
          </a:fillRef>
          <a:effectRef idx="1">
            <a:schemeClr val="accent4"/>
          </a:effectRef>
          <a:fontRef idx="minor">
            <a:schemeClr val="dk1"/>
          </a:fontRef>
        </p:style>
        <p:txBody>
          <a:bodyPr anchor="ctr"/>
          <a:lstStyle/>
          <a:p>
            <a:pPr algn="just"/>
            <a:r>
              <a:rPr lang="en-US" sz="2600" dirty="0"/>
              <a:t>Emperor  Babur is known  as  the  founder of  the Mughal Empire  in India .He was  born  on  the  14</a:t>
            </a:r>
            <a:r>
              <a:rPr lang="en-US" sz="2600" baseline="30000" dirty="0"/>
              <a:t>th</a:t>
            </a:r>
            <a:r>
              <a:rPr lang="en-US" sz="2600" dirty="0"/>
              <a:t>  February  1483  in  </a:t>
            </a:r>
            <a:r>
              <a:rPr lang="en-US" sz="2600" dirty="0" err="1"/>
              <a:t>Fargana</a:t>
            </a:r>
            <a:r>
              <a:rPr lang="en-US" sz="2600" dirty="0"/>
              <a:t>  provinces, Uzbekistan. Babur was a military genius and a skilful warrior. He was also a lover of fine arts and  poetry. He  was a direct descendant </a:t>
            </a:r>
            <a:r>
              <a:rPr lang="en-US" sz="2600" dirty="0" err="1"/>
              <a:t>Timur</a:t>
            </a:r>
            <a:r>
              <a:rPr lang="en-US" sz="2600" dirty="0"/>
              <a:t>  Lang  and Genghis Khan. In  1495.at  twelve years of  age Babur  succeeded  his  father as  the  ruler  of  </a:t>
            </a:r>
            <a:r>
              <a:rPr lang="en-US" sz="2600" dirty="0" err="1"/>
              <a:t>Fargana</a:t>
            </a:r>
            <a:r>
              <a:rPr lang="en-US" sz="2600" dirty="0"/>
              <a:t>. His uncles were  against him  so Babur  spent  a large portion  of   his  early  life  without shelter  or in  exile. In 1497 he  gained  control  of the  city of   </a:t>
            </a:r>
            <a:r>
              <a:rPr lang="en-US" sz="2600" dirty="0" err="1"/>
              <a:t>Samarkhand</a:t>
            </a:r>
            <a:r>
              <a:rPr lang="en-US" sz="2600" dirty="0"/>
              <a:t>.  He lost  it  again. In 1501, he  captured </a:t>
            </a:r>
            <a:r>
              <a:rPr lang="en-US" sz="2600" dirty="0" err="1"/>
              <a:t>Samarkhand</a:t>
            </a:r>
            <a:r>
              <a:rPr lang="en-US" sz="2600" dirty="0"/>
              <a:t>  again. In  1504, he was  able to  cross the   snowy  Hindu  Kush mountains and  captured  Kabul. However, in  the  battle  of  </a:t>
            </a:r>
            <a:r>
              <a:rPr lang="en-US" sz="2600" dirty="0" err="1"/>
              <a:t>Panipath</a:t>
            </a:r>
            <a:r>
              <a:rPr lang="en-US" sz="2600" dirty="0"/>
              <a:t>  in 1526, Babur  defeated the  ruler  of   Delhi, Ibrahim Lodi  and   took possession  of  Delhi  and  Agra. Thus he founded  the Mughal  Empire in  India. He died  at the age of 47  on January 5,1531.</a:t>
            </a:r>
          </a:p>
        </p:txBody>
      </p:sp>
      <p:graphicFrame>
        <p:nvGraphicFramePr>
          <p:cNvPr id="11" name="Table 10"/>
          <p:cNvGraphicFramePr>
            <a:graphicFrameLocks noGrp="1"/>
          </p:cNvGraphicFramePr>
          <p:nvPr>
            <p:extLst>
              <p:ext uri="{D42A27DB-BD31-4B8C-83A1-F6EECF244321}">
                <p14:modId xmlns:p14="http://schemas.microsoft.com/office/powerpoint/2010/main" val="1901526371"/>
              </p:ext>
            </p:extLst>
          </p:nvPr>
        </p:nvGraphicFramePr>
        <p:xfrm>
          <a:off x="372062" y="4888330"/>
          <a:ext cx="12134570" cy="2194560"/>
        </p:xfrm>
        <a:graphic>
          <a:graphicData uri="http://schemas.openxmlformats.org/drawingml/2006/table">
            <a:tbl>
              <a:tblPr firstRow="1" firstCol="1" lastRow="1" lastCol="1" bandRow="1" bandCol="1">
                <a:tableStyleId>{3C2FFA5D-87B4-456A-9821-1D502468CF0F}</a:tableStyleId>
              </a:tblPr>
              <a:tblGrid>
                <a:gridCol w="2560506">
                  <a:extLst>
                    <a:ext uri="{9D8B030D-6E8A-4147-A177-3AD203B41FA5}">
                      <a16:colId xmlns="" xmlns:a16="http://schemas.microsoft.com/office/drawing/2014/main" val="20000"/>
                    </a:ext>
                  </a:extLst>
                </a:gridCol>
                <a:gridCol w="4119075">
                  <a:extLst>
                    <a:ext uri="{9D8B030D-6E8A-4147-A177-3AD203B41FA5}">
                      <a16:colId xmlns="" xmlns:a16="http://schemas.microsoft.com/office/drawing/2014/main" val="20001"/>
                    </a:ext>
                  </a:extLst>
                </a:gridCol>
                <a:gridCol w="2671831">
                  <a:extLst>
                    <a:ext uri="{9D8B030D-6E8A-4147-A177-3AD203B41FA5}">
                      <a16:colId xmlns="" xmlns:a16="http://schemas.microsoft.com/office/drawing/2014/main" val="20002"/>
                    </a:ext>
                  </a:extLst>
                </a:gridCol>
                <a:gridCol w="2783158">
                  <a:extLst>
                    <a:ext uri="{9D8B030D-6E8A-4147-A177-3AD203B41FA5}">
                      <a16:colId xmlns="" xmlns:a16="http://schemas.microsoft.com/office/drawing/2014/main" val="20003"/>
                    </a:ext>
                  </a:extLst>
                </a:gridCol>
              </a:tblGrid>
              <a:tr h="0">
                <a:tc>
                  <a:txBody>
                    <a:bodyPr/>
                    <a:lstStyle/>
                    <a:p>
                      <a:pPr marL="0" marR="0">
                        <a:spcBef>
                          <a:spcPts val="0"/>
                        </a:spcBef>
                        <a:spcAft>
                          <a:spcPts val="0"/>
                        </a:spcAft>
                      </a:pPr>
                      <a:r>
                        <a:rPr lang="en-US" sz="2400" dirty="0">
                          <a:effectLst/>
                        </a:rPr>
                        <a:t>Who/What</a:t>
                      </a:r>
                      <a:endParaRPr lang="en-US" sz="2400" dirty="0">
                        <a:effectLst/>
                        <a:latin typeface="SutonnyMJ"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effectLst/>
                        </a:rPr>
                        <a:t>Event/Activity</a:t>
                      </a:r>
                      <a:endParaRPr lang="en-US" sz="2400" dirty="0">
                        <a:effectLst/>
                        <a:latin typeface="SutonnyMJ"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effectLst/>
                        </a:rPr>
                        <a:t>Year/Time</a:t>
                      </a:r>
                      <a:endParaRPr lang="en-US" sz="2400" dirty="0">
                        <a:effectLst/>
                        <a:latin typeface="SutonnyMJ"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effectLst/>
                        </a:rPr>
                        <a:t>Place</a:t>
                      </a:r>
                      <a:endParaRPr lang="en-US" sz="2400" dirty="0">
                        <a:effectLst/>
                        <a:latin typeface="SutonnyMJ"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0">
                <a:tc>
                  <a:txBody>
                    <a:bodyPr/>
                    <a:lstStyle/>
                    <a:p>
                      <a:pPr marL="0" marR="0">
                        <a:spcBef>
                          <a:spcPts val="0"/>
                        </a:spcBef>
                        <a:spcAft>
                          <a:spcPts val="0"/>
                        </a:spcAft>
                      </a:pPr>
                      <a:r>
                        <a:rPr lang="en-US" sz="2400" dirty="0">
                          <a:effectLst/>
                        </a:rPr>
                        <a:t>Emperor Babur</a:t>
                      </a:r>
                      <a:endParaRPr lang="en-US" sz="2400" dirty="0">
                        <a:effectLst/>
                        <a:latin typeface="SutonnyMJ"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effectLst/>
                        </a:rPr>
                        <a:t>born</a:t>
                      </a:r>
                      <a:endParaRPr lang="en-US" sz="2400" dirty="0">
                        <a:effectLst/>
                        <a:latin typeface="SutonnyMJ"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effectLst/>
                        </a:rPr>
                        <a:t>1443</a:t>
                      </a:r>
                      <a:endParaRPr lang="en-US" sz="2400" dirty="0">
                        <a:effectLst/>
                        <a:latin typeface="SutonnyMJ"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effectLst/>
                        </a:rPr>
                        <a:t>(</a:t>
                      </a:r>
                      <a:r>
                        <a:rPr lang="en-US" sz="2400" dirty="0" err="1">
                          <a:effectLst/>
                        </a:rPr>
                        <a:t>i</a:t>
                      </a:r>
                      <a:r>
                        <a:rPr lang="en-US" sz="2400" dirty="0">
                          <a:effectLst/>
                        </a:rPr>
                        <a:t>)..........</a:t>
                      </a:r>
                      <a:endParaRPr lang="en-US" sz="2400" dirty="0">
                        <a:effectLst/>
                        <a:latin typeface="SutonnyMJ"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0">
                <a:tc>
                  <a:txBody>
                    <a:bodyPr/>
                    <a:lstStyle/>
                    <a:p>
                      <a:pPr marL="0" marR="0">
                        <a:spcBef>
                          <a:spcPts val="0"/>
                        </a:spcBef>
                        <a:spcAft>
                          <a:spcPts val="0"/>
                        </a:spcAft>
                      </a:pPr>
                      <a:r>
                        <a:rPr lang="en-US" sz="2400" dirty="0">
                          <a:effectLst/>
                        </a:rPr>
                        <a:t>He</a:t>
                      </a:r>
                      <a:endParaRPr lang="en-US" sz="2400" dirty="0">
                        <a:effectLst/>
                        <a:latin typeface="SutonnyMJ"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effectLst/>
                        </a:rPr>
                        <a:t>Captured  Kabul</a:t>
                      </a:r>
                      <a:endParaRPr lang="en-US" sz="2400" dirty="0">
                        <a:effectLst/>
                        <a:latin typeface="SutonnyMJ"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effectLst/>
                        </a:rPr>
                        <a:t>(ii)..........</a:t>
                      </a:r>
                      <a:endParaRPr lang="en-US" sz="2400" dirty="0">
                        <a:effectLst/>
                        <a:latin typeface="SutonnyMJ"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err="1">
                          <a:effectLst/>
                        </a:rPr>
                        <a:t>Fargana</a:t>
                      </a:r>
                      <a:endParaRPr lang="en-US" sz="2400" dirty="0">
                        <a:effectLst/>
                        <a:latin typeface="SutonnyMJ"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0">
                <a:tc>
                  <a:txBody>
                    <a:bodyPr/>
                    <a:lstStyle/>
                    <a:p>
                      <a:pPr marL="0" marR="0">
                        <a:spcBef>
                          <a:spcPts val="0"/>
                        </a:spcBef>
                        <a:spcAft>
                          <a:spcPts val="0"/>
                        </a:spcAft>
                      </a:pPr>
                      <a:r>
                        <a:rPr lang="en-US" sz="2400">
                          <a:effectLst/>
                        </a:rPr>
                        <a:t>He</a:t>
                      </a:r>
                      <a:endParaRPr lang="en-US" sz="2400">
                        <a:effectLst/>
                        <a:latin typeface="SutonnyMJ"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effectLst/>
                        </a:rPr>
                        <a:t>became the  </a:t>
                      </a:r>
                      <a:r>
                        <a:rPr lang="en-US" sz="2400" dirty="0" err="1">
                          <a:effectLst/>
                        </a:rPr>
                        <a:t>rulr</a:t>
                      </a:r>
                      <a:endParaRPr lang="en-US" sz="2400" dirty="0">
                        <a:effectLst/>
                        <a:latin typeface="SutonnyMJ"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effectLst/>
                        </a:rPr>
                        <a:t>(iii)..........</a:t>
                      </a:r>
                      <a:endParaRPr lang="en-US" sz="2400" dirty="0">
                        <a:effectLst/>
                        <a:latin typeface="SutonnyMJ"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effectLst/>
                        </a:rPr>
                        <a:t> </a:t>
                      </a:r>
                      <a:endParaRPr lang="en-US" sz="2400" dirty="0">
                        <a:effectLst/>
                        <a:latin typeface="SutonnyMJ"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0">
                <a:tc>
                  <a:txBody>
                    <a:bodyPr/>
                    <a:lstStyle/>
                    <a:p>
                      <a:pPr marL="0" marR="0">
                        <a:spcBef>
                          <a:spcPts val="0"/>
                        </a:spcBef>
                        <a:spcAft>
                          <a:spcPts val="0"/>
                        </a:spcAft>
                      </a:pPr>
                      <a:r>
                        <a:rPr lang="en-US" sz="2400">
                          <a:effectLst/>
                        </a:rPr>
                        <a:t>He</a:t>
                      </a:r>
                      <a:endParaRPr lang="en-US" sz="2400">
                        <a:effectLst/>
                        <a:latin typeface="SutonnyMJ"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defated Ibrabim Lodi</a:t>
                      </a:r>
                      <a:endParaRPr lang="en-US" sz="2400">
                        <a:effectLst/>
                        <a:latin typeface="SutonnyMJ"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effectLst/>
                        </a:rPr>
                        <a:t>In  1526</a:t>
                      </a:r>
                      <a:endParaRPr lang="en-US" sz="2400" dirty="0">
                        <a:effectLst/>
                        <a:latin typeface="SutonnyMJ"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effectLst/>
                        </a:rPr>
                        <a:t>(iv).......</a:t>
                      </a:r>
                      <a:endParaRPr lang="en-US" sz="2400" dirty="0">
                        <a:effectLst/>
                        <a:latin typeface="SutonnyMJ"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r h="0">
                <a:tc>
                  <a:txBody>
                    <a:bodyPr/>
                    <a:lstStyle/>
                    <a:p>
                      <a:pPr marL="0" marR="0">
                        <a:spcBef>
                          <a:spcPts val="0"/>
                        </a:spcBef>
                        <a:spcAft>
                          <a:spcPts val="0"/>
                        </a:spcAft>
                      </a:pPr>
                      <a:r>
                        <a:rPr lang="en-US" sz="2400">
                          <a:effectLst/>
                        </a:rPr>
                        <a:t>He</a:t>
                      </a:r>
                      <a:endParaRPr lang="en-US" sz="2400">
                        <a:effectLst/>
                        <a:latin typeface="SutonnyMJ"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died</a:t>
                      </a:r>
                      <a:endParaRPr lang="en-US" sz="2400">
                        <a:effectLst/>
                        <a:latin typeface="SutonnyMJ"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effectLst/>
                        </a:rPr>
                        <a:t>(v).......</a:t>
                      </a:r>
                      <a:endParaRPr lang="en-US" sz="2400">
                        <a:effectLst/>
                        <a:latin typeface="SutonnyMJ" pitchFamily="2"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effectLst/>
                        </a:rPr>
                        <a:t> </a:t>
                      </a:r>
                      <a:endParaRPr lang="en-US" sz="2400" dirty="0">
                        <a:effectLst/>
                        <a:latin typeface="SutonnyMJ" pitchFamily="2"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0005"/>
                  </a:ext>
                </a:extLst>
              </a:tr>
            </a:tbl>
          </a:graphicData>
        </a:graphic>
      </p:graphicFrame>
      <p:sp>
        <p:nvSpPr>
          <p:cNvPr id="12" name="Rectangle 11"/>
          <p:cNvSpPr/>
          <p:nvPr/>
        </p:nvSpPr>
        <p:spPr>
          <a:xfrm>
            <a:off x="10231582" y="5403295"/>
            <a:ext cx="1542318" cy="37405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3200" dirty="0" smtClean="0"/>
          </a:p>
          <a:p>
            <a:pPr algn="ctr"/>
            <a:r>
              <a:rPr lang="en-US" sz="3200" dirty="0" err="1" smtClean="0"/>
              <a:t>Fargana</a:t>
            </a:r>
            <a:r>
              <a:rPr lang="en-US" sz="3200" dirty="0" smtClean="0"/>
              <a:t>.</a:t>
            </a:r>
            <a:endParaRPr lang="en-US" sz="3200" dirty="0">
              <a:solidFill>
                <a:srgbClr val="002060"/>
              </a:solidFill>
            </a:endParaRPr>
          </a:p>
        </p:txBody>
      </p:sp>
      <p:sp>
        <p:nvSpPr>
          <p:cNvPr id="13" name="Rectangle 12"/>
          <p:cNvSpPr/>
          <p:nvPr/>
        </p:nvSpPr>
        <p:spPr>
          <a:xfrm>
            <a:off x="7438885" y="5597235"/>
            <a:ext cx="1676400" cy="36021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solidFill>
                  <a:srgbClr val="002060"/>
                </a:solidFill>
              </a:rPr>
              <a:t>1495</a:t>
            </a:r>
            <a:endParaRPr lang="en-US" sz="2400" dirty="0">
              <a:solidFill>
                <a:srgbClr val="002060"/>
              </a:solidFill>
            </a:endParaRPr>
          </a:p>
        </p:txBody>
      </p:sp>
      <p:sp>
        <p:nvSpPr>
          <p:cNvPr id="14" name="Rectangle 13"/>
          <p:cNvSpPr/>
          <p:nvPr/>
        </p:nvSpPr>
        <p:spPr>
          <a:xfrm>
            <a:off x="7438885" y="6137565"/>
            <a:ext cx="1676400" cy="36021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smtClean="0">
                <a:solidFill>
                  <a:srgbClr val="FF0000"/>
                </a:solidFill>
              </a:rPr>
              <a:t>1504</a:t>
            </a:r>
            <a:endParaRPr lang="en-US" sz="2400" dirty="0">
              <a:solidFill>
                <a:srgbClr val="FF0000"/>
              </a:solidFill>
            </a:endParaRPr>
          </a:p>
        </p:txBody>
      </p:sp>
      <p:sp>
        <p:nvSpPr>
          <p:cNvPr id="15" name="Rectangle 14"/>
          <p:cNvSpPr/>
          <p:nvPr/>
        </p:nvSpPr>
        <p:spPr>
          <a:xfrm>
            <a:off x="10049462" y="6470075"/>
            <a:ext cx="2457170" cy="41563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Battle of </a:t>
            </a:r>
            <a:r>
              <a:rPr lang="en-US" sz="2400" dirty="0" err="1" smtClean="0"/>
              <a:t>panipath</a:t>
            </a:r>
            <a:endParaRPr lang="en-US" sz="2400" dirty="0">
              <a:solidFill>
                <a:srgbClr val="002060"/>
              </a:solidFill>
            </a:endParaRPr>
          </a:p>
        </p:txBody>
      </p:sp>
      <p:sp>
        <p:nvSpPr>
          <p:cNvPr id="16" name="Rectangle 15"/>
          <p:cNvSpPr/>
          <p:nvPr/>
        </p:nvSpPr>
        <p:spPr>
          <a:xfrm>
            <a:off x="7438885" y="6913419"/>
            <a:ext cx="2065333" cy="3463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t>1531</a:t>
            </a:r>
            <a:endParaRPr lang="en-US" sz="2400" dirty="0">
              <a:solidFill>
                <a:srgbClr val="002060"/>
              </a:solidFill>
            </a:endParaRPr>
          </a:p>
        </p:txBody>
      </p:sp>
    </p:spTree>
    <p:extLst>
      <p:ext uri="{BB962C8B-B14F-4D97-AF65-F5344CB8AC3E}">
        <p14:creationId xmlns:p14="http://schemas.microsoft.com/office/powerpoint/2010/main" val="3929434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2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ircle(in)">
                                      <p:cBhvr>
                                        <p:cTn id="33" dur="20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circle(in)">
                                      <p:cBhvr>
                                        <p:cTn id="38" dur="20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circle(in)">
                                      <p:cBhvr>
                                        <p:cTn id="4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2" grpId="0" animBg="1"/>
      <p:bldP spid="13"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1014098" y="6095430"/>
            <a:ext cx="11146913" cy="817121"/>
          </a:xfrm>
          <a:prstGeom prst="flowChartTerminator">
            <a:avLst/>
          </a:prstGeom>
        </p:spPr>
        <p:style>
          <a:lnRef idx="1">
            <a:schemeClr val="accent6"/>
          </a:lnRef>
          <a:fillRef idx="2">
            <a:schemeClr val="accent6"/>
          </a:fillRef>
          <a:effectRef idx="1">
            <a:schemeClr val="accent6"/>
          </a:effectRef>
          <a:fontRef idx="minor">
            <a:schemeClr val="dk1"/>
          </a:fontRef>
        </p:style>
        <p:txBody>
          <a:bodyPr anchor="ctr"/>
          <a:lstStyle/>
          <a:p>
            <a:r>
              <a:rPr lang="en-US" sz="2800" b="1" dirty="0" smtClean="0"/>
              <a:t>      5. </a:t>
            </a:r>
            <a:r>
              <a:rPr lang="en-US" sz="2800" b="1" dirty="0"/>
              <a:t>Write a summary of the passage in no more than 90 to 100 </a:t>
            </a:r>
            <a:endParaRPr lang="en-US" sz="2800" b="1" dirty="0" smtClean="0"/>
          </a:p>
          <a:p>
            <a:r>
              <a:rPr lang="en-US" sz="2800" b="1" dirty="0"/>
              <a:t> </a:t>
            </a:r>
            <a:r>
              <a:rPr lang="en-US" sz="2800" b="1" dirty="0" smtClean="0"/>
              <a:t>          words</a:t>
            </a:r>
            <a:r>
              <a:rPr lang="en-US" sz="2800" b="1" dirty="0"/>
              <a:t>.                     </a:t>
            </a:r>
            <a:r>
              <a:rPr lang="en-US" sz="2800" b="1" dirty="0" smtClean="0"/>
              <a:t>=10 </a:t>
            </a:r>
            <a:endParaRPr lang="en-US" sz="2800" dirty="0"/>
          </a:p>
        </p:txBody>
      </p:sp>
      <p:sp>
        <p:nvSpPr>
          <p:cNvPr id="3" name="Rounded Rectangle 2"/>
          <p:cNvSpPr/>
          <p:nvPr/>
        </p:nvSpPr>
        <p:spPr>
          <a:xfrm>
            <a:off x="379828" y="307828"/>
            <a:ext cx="12252961" cy="5635771"/>
          </a:xfrm>
          <a:prstGeom prst="roundRect">
            <a:avLst/>
          </a:prstGeom>
          <a:solidFill>
            <a:schemeClr val="accent5">
              <a:lumMod val="20000"/>
              <a:lumOff val="80000"/>
            </a:schemeClr>
          </a:solidFill>
        </p:spPr>
        <p:style>
          <a:lnRef idx="1">
            <a:schemeClr val="accent4"/>
          </a:lnRef>
          <a:fillRef idx="2">
            <a:schemeClr val="accent4"/>
          </a:fillRef>
          <a:effectRef idx="1">
            <a:schemeClr val="accent4"/>
          </a:effectRef>
          <a:fontRef idx="minor">
            <a:schemeClr val="dk1"/>
          </a:fontRef>
        </p:style>
        <p:txBody>
          <a:bodyPr anchor="ctr"/>
          <a:lstStyle/>
          <a:p>
            <a:pPr algn="just"/>
            <a:r>
              <a:rPr lang="en-US" sz="2800" dirty="0"/>
              <a:t>Emperor  Babur is known  as  the  founder of  the Mughal Empire  in India .He was  born  on  the  14</a:t>
            </a:r>
            <a:r>
              <a:rPr lang="en-US" sz="2800" baseline="30000" dirty="0"/>
              <a:t>th</a:t>
            </a:r>
            <a:r>
              <a:rPr lang="en-US" sz="2800" dirty="0"/>
              <a:t>  February  1483  in  </a:t>
            </a:r>
            <a:r>
              <a:rPr lang="en-US" sz="2800" dirty="0" err="1"/>
              <a:t>Fargana</a:t>
            </a:r>
            <a:r>
              <a:rPr lang="en-US" sz="2800" dirty="0"/>
              <a:t>  provinces, Uzbekistan. Babur was a military genius and a skilful warrior. He was also a lover of fine arts and  poetry. He  was a direct descendant </a:t>
            </a:r>
            <a:r>
              <a:rPr lang="en-US" sz="2800" dirty="0" err="1"/>
              <a:t>Timur</a:t>
            </a:r>
            <a:r>
              <a:rPr lang="en-US" sz="2800" dirty="0"/>
              <a:t>  Lang  and Genghis Khan. In  1495.at  twelve years of  age Babur  succeeded  his  father as  the  ruler  of  </a:t>
            </a:r>
            <a:r>
              <a:rPr lang="en-US" sz="2800" dirty="0" err="1"/>
              <a:t>Fargana</a:t>
            </a:r>
            <a:r>
              <a:rPr lang="en-US" sz="2800" dirty="0"/>
              <a:t>. His uncles were  against him  so Babur  spent  a large portion  of   his  early  life  without shelter  or in  exile. In 1497 he  gained  control  of the  city of   </a:t>
            </a:r>
            <a:r>
              <a:rPr lang="en-US" sz="2800" dirty="0" err="1"/>
              <a:t>Samarkhand</a:t>
            </a:r>
            <a:r>
              <a:rPr lang="en-US" sz="2800" dirty="0"/>
              <a:t>.  He lost  it  again. In 1501, he  captured </a:t>
            </a:r>
            <a:r>
              <a:rPr lang="en-US" sz="2800" dirty="0" err="1"/>
              <a:t>Samarkhand</a:t>
            </a:r>
            <a:r>
              <a:rPr lang="en-US" sz="2800" dirty="0"/>
              <a:t>  again. In  1504, he was  able to  cross the   snowy  Hindu  Kush mountains and  captured  Kabul. However, in  the  battle  of  </a:t>
            </a:r>
            <a:r>
              <a:rPr lang="en-US" sz="2800" dirty="0" err="1"/>
              <a:t>Panipath</a:t>
            </a:r>
            <a:r>
              <a:rPr lang="en-US" sz="2800" dirty="0"/>
              <a:t>  in 1526, Babur  defeated the  ruler  of   Delhi, Ibrahim Lodi  and   took possession  of  Delhi  and  Agra. Thus he founded  the Mughal  Empire in  India. He died  at the age of 47  on January 5,1531.</a:t>
            </a:r>
          </a:p>
        </p:txBody>
      </p:sp>
    </p:spTree>
    <p:extLst>
      <p:ext uri="{BB962C8B-B14F-4D97-AF65-F5344CB8AC3E}">
        <p14:creationId xmlns:p14="http://schemas.microsoft.com/office/powerpoint/2010/main" val="1283282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834359"/>
            <a:ext cx="10321977" cy="4339650"/>
          </a:xfrm>
          <a:prstGeom prst="rect">
            <a:avLst/>
          </a:prstGeom>
        </p:spPr>
        <p:txBody>
          <a:bodyPr wrap="square">
            <a:spAutoFit/>
          </a:bodyPr>
          <a:lstStyle/>
          <a:p>
            <a:pPr algn="ctr"/>
            <a:r>
              <a:rPr lang="en-US" sz="13800" dirty="0">
                <a:solidFill>
                  <a:srgbClr val="FF0000"/>
                </a:solidFill>
                <a:latin typeface="Algerian" pitchFamily="82" charset="0"/>
              </a:rPr>
              <a:t>THANK </a:t>
            </a:r>
            <a:r>
              <a:rPr lang="en-US" sz="13800" dirty="0" smtClean="0">
                <a:solidFill>
                  <a:srgbClr val="FF0000"/>
                </a:solidFill>
                <a:latin typeface="Algerian" pitchFamily="82" charset="0"/>
              </a:rPr>
              <a:t>YOU</a:t>
            </a:r>
          </a:p>
          <a:p>
            <a:pPr algn="ctr"/>
            <a:r>
              <a:rPr lang="en-US" sz="13800" dirty="0" smtClean="0">
                <a:solidFill>
                  <a:srgbClr val="FF0000"/>
                </a:solidFill>
                <a:latin typeface="Algerian" pitchFamily="82" charset="0"/>
              </a:rPr>
              <a:t>All</a:t>
            </a:r>
            <a:endParaRPr lang="en-US" sz="13800" dirty="0"/>
          </a:p>
        </p:txBody>
      </p:sp>
    </p:spTree>
    <p:extLst>
      <p:ext uri="{BB962C8B-B14F-4D97-AF65-F5344CB8AC3E}">
        <p14:creationId xmlns:p14="http://schemas.microsoft.com/office/powerpoint/2010/main" val="3704729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57200" y="304800"/>
            <a:ext cx="8686800" cy="6096000"/>
            <a:chOff x="457200" y="304800"/>
            <a:chExt cx="8686800" cy="6096000"/>
          </a:xfrm>
        </p:grpSpPr>
        <p:sp>
          <p:nvSpPr>
            <p:cNvPr id="28" name="Rectangle 27"/>
            <p:cNvSpPr/>
            <p:nvPr/>
          </p:nvSpPr>
          <p:spPr>
            <a:xfrm>
              <a:off x="903360" y="304800"/>
              <a:ext cx="7398499" cy="92333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dirty="0" smtClean="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Teacher’s Information</a:t>
              </a:r>
              <a:endParaRPr lang="en-US" sz="54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p:txBody>
        </p:sp>
        <p:sp>
          <p:nvSpPr>
            <p:cNvPr id="29" name="Rectangle 28"/>
            <p:cNvSpPr/>
            <p:nvPr/>
          </p:nvSpPr>
          <p:spPr>
            <a:xfrm>
              <a:off x="4112036" y="2289080"/>
              <a:ext cx="18473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0" name="Rectangle 29"/>
            <p:cNvSpPr/>
            <p:nvPr/>
          </p:nvSpPr>
          <p:spPr>
            <a:xfrm>
              <a:off x="609600" y="1143000"/>
              <a:ext cx="7772400"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Rectangle 30"/>
            <p:cNvSpPr/>
            <p:nvPr/>
          </p:nvSpPr>
          <p:spPr>
            <a:xfrm flipV="1">
              <a:off x="457200" y="1295400"/>
              <a:ext cx="8305800" cy="4571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Rectangle 31"/>
            <p:cNvSpPr/>
            <p:nvPr/>
          </p:nvSpPr>
          <p:spPr>
            <a:xfrm>
              <a:off x="685800" y="457200"/>
              <a:ext cx="45719" cy="594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Rectangle 32"/>
            <p:cNvSpPr/>
            <p:nvPr/>
          </p:nvSpPr>
          <p:spPr>
            <a:xfrm>
              <a:off x="838200" y="1371600"/>
              <a:ext cx="45719" cy="472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TextBox 33"/>
            <p:cNvSpPr txBox="1"/>
            <p:nvPr/>
          </p:nvSpPr>
          <p:spPr>
            <a:xfrm>
              <a:off x="1447800" y="3127280"/>
              <a:ext cx="62484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800" dirty="0">
                <a:solidFill>
                  <a:srgbClr val="0070C0"/>
                </a:solidFill>
              </a:endParaRPr>
            </a:p>
          </p:txBody>
        </p:sp>
        <p:sp>
          <p:nvSpPr>
            <p:cNvPr id="35" name="TextBox 34"/>
            <p:cNvSpPr txBox="1"/>
            <p:nvPr/>
          </p:nvSpPr>
          <p:spPr>
            <a:xfrm>
              <a:off x="1447800" y="3813080"/>
              <a:ext cx="67056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600" dirty="0"/>
            </a:p>
          </p:txBody>
        </p:sp>
        <p:sp>
          <p:nvSpPr>
            <p:cNvPr id="36" name="TextBox 35"/>
            <p:cNvSpPr txBox="1"/>
            <p:nvPr/>
          </p:nvSpPr>
          <p:spPr>
            <a:xfrm>
              <a:off x="1447800" y="4270280"/>
              <a:ext cx="44958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600" dirty="0"/>
            </a:p>
          </p:txBody>
        </p:sp>
        <p:sp>
          <p:nvSpPr>
            <p:cNvPr id="37" name="TextBox 36"/>
            <p:cNvSpPr txBox="1"/>
            <p:nvPr/>
          </p:nvSpPr>
          <p:spPr>
            <a:xfrm>
              <a:off x="883919" y="1905000"/>
              <a:ext cx="8260081" cy="42780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4800" b="1" dirty="0" smtClean="0">
                  <a:solidFill>
                    <a:srgbClr val="E7318C"/>
                  </a:solidFill>
                  <a:latin typeface="Arial" pitchFamily="34" charset="0"/>
                  <a:cs typeface="Arial" pitchFamily="34" charset="0"/>
                </a:rPr>
                <a:t>Md</a:t>
              </a:r>
              <a:r>
                <a:rPr lang="en-US" sz="4800" b="1" dirty="0">
                  <a:solidFill>
                    <a:srgbClr val="E7318C"/>
                  </a:solidFill>
                  <a:latin typeface="Arial" pitchFamily="34" charset="0"/>
                  <a:cs typeface="Arial" pitchFamily="34" charset="0"/>
                </a:rPr>
                <a:t>. Shamsul </a:t>
              </a:r>
              <a:r>
                <a:rPr lang="en-US" sz="4800" b="1" dirty="0" smtClean="0">
                  <a:solidFill>
                    <a:srgbClr val="E7318C"/>
                  </a:solidFill>
                  <a:latin typeface="Arial" pitchFamily="34" charset="0"/>
                  <a:cs typeface="Arial" pitchFamily="34" charset="0"/>
                </a:rPr>
                <a:t>Alam</a:t>
              </a:r>
            </a:p>
            <a:p>
              <a:pPr fontAlgn="auto">
                <a:spcBef>
                  <a:spcPts val="0"/>
                </a:spcBef>
                <a:spcAft>
                  <a:spcPts val="0"/>
                </a:spcAft>
                <a:defRPr/>
              </a:pPr>
              <a:r>
                <a:rPr lang="en-US" sz="2800" b="1" dirty="0" smtClean="0">
                  <a:latin typeface="Arial" pitchFamily="34" charset="0"/>
                  <a:cs typeface="Arial" pitchFamily="34" charset="0"/>
                </a:rPr>
                <a:t>BA(</a:t>
              </a:r>
              <a:r>
                <a:rPr lang="en-US" sz="2800" b="1" dirty="0" err="1" smtClean="0">
                  <a:latin typeface="Arial" pitchFamily="34" charset="0"/>
                  <a:cs typeface="Arial" pitchFamily="34" charset="0"/>
                </a:rPr>
                <a:t>Hons</a:t>
              </a:r>
              <a:r>
                <a:rPr lang="en-US" sz="2800" b="1" dirty="0" smtClean="0">
                  <a:latin typeface="Arial" pitchFamily="34" charset="0"/>
                  <a:cs typeface="Arial" pitchFamily="34" charset="0"/>
                </a:rPr>
                <a:t>.)MA in English.</a:t>
              </a:r>
            </a:p>
            <a:p>
              <a:pPr fontAlgn="auto">
                <a:spcBef>
                  <a:spcPts val="0"/>
                </a:spcBef>
                <a:spcAft>
                  <a:spcPts val="0"/>
                </a:spcAft>
                <a:defRPr/>
              </a:pPr>
              <a:r>
                <a:rPr lang="en-US" sz="2800" b="1" dirty="0" smtClean="0">
                  <a:latin typeface="Arial" pitchFamily="34" charset="0"/>
                  <a:cs typeface="Arial" pitchFamily="34" charset="0"/>
                </a:rPr>
                <a:t>Assistant Teacher( English)</a:t>
              </a:r>
            </a:p>
            <a:p>
              <a:pPr fontAlgn="auto">
                <a:spcBef>
                  <a:spcPts val="0"/>
                </a:spcBef>
                <a:spcAft>
                  <a:spcPts val="0"/>
                </a:spcAft>
                <a:defRPr/>
              </a:pPr>
              <a:r>
                <a:rPr lang="en-US" sz="2800" b="1" dirty="0" err="1">
                  <a:latin typeface="Arial" pitchFamily="34" charset="0"/>
                  <a:cs typeface="Arial" pitchFamily="34" charset="0"/>
                </a:rPr>
                <a:t>Nabodoy</a:t>
              </a:r>
              <a:r>
                <a:rPr lang="en-US" sz="2800" b="1" dirty="0">
                  <a:latin typeface="Arial" pitchFamily="34" charset="0"/>
                  <a:cs typeface="Arial" pitchFamily="34" charset="0"/>
                </a:rPr>
                <a:t> Girl’s High School</a:t>
              </a:r>
            </a:p>
            <a:p>
              <a:pPr fontAlgn="auto">
                <a:spcBef>
                  <a:spcPts val="0"/>
                </a:spcBef>
                <a:spcAft>
                  <a:spcPts val="0"/>
                </a:spcAft>
                <a:defRPr/>
              </a:pPr>
              <a:r>
                <a:rPr lang="en-US" sz="2800" b="1" dirty="0" err="1">
                  <a:latin typeface="Arial" pitchFamily="34" charset="0"/>
                  <a:cs typeface="Arial" pitchFamily="34" charset="0"/>
                </a:rPr>
                <a:t>Shailkupa</a:t>
              </a:r>
              <a:r>
                <a:rPr lang="en-US" sz="2800" b="1" dirty="0">
                  <a:latin typeface="Arial" pitchFamily="34" charset="0"/>
                  <a:cs typeface="Arial" pitchFamily="34" charset="0"/>
                </a:rPr>
                <a:t>, </a:t>
              </a:r>
              <a:r>
                <a:rPr lang="en-US" sz="2800" b="1" dirty="0" err="1">
                  <a:latin typeface="Arial" pitchFamily="34" charset="0"/>
                  <a:cs typeface="Arial" pitchFamily="34" charset="0"/>
                </a:rPr>
                <a:t>Jenaidah</a:t>
              </a:r>
              <a:r>
                <a:rPr lang="en-US" sz="2800" b="1" dirty="0">
                  <a:latin typeface="Arial" pitchFamily="34" charset="0"/>
                  <a:cs typeface="Arial" pitchFamily="34" charset="0"/>
                </a:rPr>
                <a:t>.</a:t>
              </a:r>
            </a:p>
            <a:p>
              <a:pPr fontAlgn="auto">
                <a:spcBef>
                  <a:spcPts val="0"/>
                </a:spcBef>
                <a:spcAft>
                  <a:spcPts val="0"/>
                </a:spcAft>
                <a:defRPr/>
              </a:pPr>
              <a:endParaRPr lang="en-US" sz="2800" b="1" dirty="0" smtClean="0">
                <a:latin typeface="Arial" pitchFamily="34" charset="0"/>
                <a:cs typeface="Arial" pitchFamily="34" charset="0"/>
              </a:endParaRPr>
            </a:p>
            <a:p>
              <a:pPr fontAlgn="auto">
                <a:spcBef>
                  <a:spcPts val="0"/>
                </a:spcBef>
                <a:spcAft>
                  <a:spcPts val="0"/>
                </a:spcAft>
                <a:defRPr/>
              </a:pPr>
              <a:r>
                <a:rPr lang="en-US" sz="2800" b="1" dirty="0" smtClean="0">
                  <a:latin typeface="Arial" pitchFamily="34" charset="0"/>
                  <a:cs typeface="Arial" pitchFamily="34" charset="0"/>
                </a:rPr>
                <a:t>Phone:01917-452052,01722-922691</a:t>
              </a:r>
            </a:p>
            <a:p>
              <a:pPr fontAlgn="auto">
                <a:spcBef>
                  <a:spcPts val="0"/>
                </a:spcBef>
                <a:spcAft>
                  <a:spcPts val="0"/>
                </a:spcAft>
                <a:defRPr/>
              </a:pPr>
              <a:endParaRPr lang="en-US" sz="2800" b="1" dirty="0" smtClean="0">
                <a:latin typeface="Arial" pitchFamily="34" charset="0"/>
                <a:cs typeface="Arial" pitchFamily="34" charset="0"/>
              </a:endParaRPr>
            </a:p>
            <a:p>
              <a:pPr fontAlgn="auto">
                <a:spcBef>
                  <a:spcPts val="0"/>
                </a:spcBef>
                <a:spcAft>
                  <a:spcPts val="0"/>
                </a:spcAft>
                <a:defRPr/>
              </a:pPr>
              <a:r>
                <a:rPr lang="en-US" sz="2800" b="1" dirty="0" smtClean="0">
                  <a:latin typeface="Arial" pitchFamily="34" charset="0"/>
                  <a:cs typeface="Arial" pitchFamily="34" charset="0"/>
                </a:rPr>
                <a:t>Email:shamsul101085@gmail.com</a:t>
              </a:r>
              <a:endParaRPr lang="en-US" sz="2800" b="1" dirty="0">
                <a:latin typeface="Arial" pitchFamily="34" charset="0"/>
                <a:cs typeface="Arial" pitchFamily="34" charset="0"/>
              </a:endParaRPr>
            </a:p>
          </p:txBody>
        </p:sp>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0792" y="4450521"/>
              <a:ext cx="1935480" cy="1539240"/>
            </a:xfrm>
            <a:prstGeom prst="rect">
              <a:avLst/>
            </a:prstGeom>
          </p:spPr>
        </p:pic>
      </p:grpSp>
    </p:spTree>
    <p:extLst>
      <p:ext uri="{BB962C8B-B14F-4D97-AF65-F5344CB8AC3E}">
        <p14:creationId xmlns:p14="http://schemas.microsoft.com/office/powerpoint/2010/main" val="679541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33136" y="398207"/>
            <a:ext cx="6548284" cy="51619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spc="50" dirty="0">
                <a:ln w="11430"/>
                <a:solidFill>
                  <a:srgbClr val="FF0000"/>
                </a:solidFill>
                <a:latin typeface="Times New Roman" pitchFamily="18" charset="0"/>
                <a:cs typeface="Times New Roman" pitchFamily="18" charset="0"/>
              </a:rPr>
              <a:t>LET’S SEE SOME PICTURES</a:t>
            </a:r>
          </a:p>
        </p:txBody>
      </p:sp>
      <p:sp>
        <p:nvSpPr>
          <p:cNvPr id="6" name="Oval 5"/>
          <p:cNvSpPr/>
          <p:nvPr/>
        </p:nvSpPr>
        <p:spPr>
          <a:xfrm>
            <a:off x="2687782" y="6373089"/>
            <a:ext cx="8257309" cy="651166"/>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600" dirty="0">
                <a:solidFill>
                  <a:srgbClr val="FF0000"/>
                </a:solidFill>
              </a:rPr>
              <a:t>The </a:t>
            </a:r>
            <a:r>
              <a:rPr lang="en-US" sz="3600" dirty="0" smtClean="0">
                <a:solidFill>
                  <a:srgbClr val="FF0000"/>
                </a:solidFill>
              </a:rPr>
              <a:t>Mughal emperor </a:t>
            </a:r>
            <a:r>
              <a:rPr lang="en-US" sz="3600" dirty="0" err="1" smtClean="0">
                <a:solidFill>
                  <a:srgbClr val="FF0000"/>
                </a:solidFill>
              </a:rPr>
              <a:t>babur</a:t>
            </a:r>
            <a:endParaRPr lang="en-US" sz="3600" dirty="0">
              <a:solidFill>
                <a:srgbClr val="FF0000"/>
              </a:solidFill>
            </a:endParaRPr>
          </a:p>
        </p:txBody>
      </p:sp>
      <p:pic>
        <p:nvPicPr>
          <p:cNvPr id="1026" name="Picture 2" descr="http://image.slidesharecdn.com/pptonmughalemperors-150427060441-conversion-gate01/95/ppt-on-mughal-emperors-4-638.jpg?cb=1430114723"/>
          <p:cNvPicPr>
            <a:picLocks noChangeAspect="1" noChangeArrowheads="1"/>
          </p:cNvPicPr>
          <p:nvPr/>
        </p:nvPicPr>
        <p:blipFill rotWithShape="1">
          <a:blip r:embed="rId2">
            <a:extLst>
              <a:ext uri="{28A0092B-C50C-407E-A947-70E740481C1C}">
                <a14:useLocalDpi xmlns:a14="http://schemas.microsoft.com/office/drawing/2010/main" val="0"/>
              </a:ext>
            </a:extLst>
          </a:blip>
          <a:srcRect l="67797" t="12307" b="35878"/>
          <a:stretch/>
        </p:blipFill>
        <p:spPr bwMode="auto">
          <a:xfrm>
            <a:off x="928255" y="1139874"/>
            <a:ext cx="5320145" cy="51085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2" descr="http://image.slidesharecdn.com/pptonmughalemperors-150427060441-conversion-gate01/95/ppt-on-mughal-emperors-4-638.jpg?cb=1430114723"/>
          <p:cNvPicPr>
            <a:picLocks noChangeAspect="1" noChangeArrowheads="1"/>
          </p:cNvPicPr>
          <p:nvPr/>
        </p:nvPicPr>
        <p:blipFill rotWithShape="1">
          <a:blip r:embed="rId2">
            <a:extLst>
              <a:ext uri="{28A0092B-C50C-407E-A947-70E740481C1C}">
                <a14:useLocalDpi xmlns:a14="http://schemas.microsoft.com/office/drawing/2010/main" val="0"/>
              </a:ext>
            </a:extLst>
          </a:blip>
          <a:srcRect l="62512" t="62642"/>
          <a:stretch/>
        </p:blipFill>
        <p:spPr bwMode="auto">
          <a:xfrm>
            <a:off x="6373090" y="1139875"/>
            <a:ext cx="5735781" cy="51085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605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circle(in)">
                                      <p:cBhvr>
                                        <p:cTn id="15" dur="20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8352" y="871913"/>
            <a:ext cx="10381234" cy="1107996"/>
          </a:xfrm>
          <a:prstGeom prst="rect">
            <a:avLst/>
          </a:prstGeom>
          <a:gradFill>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dk1"/>
          </a:lnRef>
          <a:fillRef idx="1">
            <a:schemeClr val="lt1"/>
          </a:fillRef>
          <a:effectRef idx="0">
            <a:schemeClr val="dk1"/>
          </a:effectRef>
          <a:fontRef idx="minor">
            <a:schemeClr val="dk1"/>
          </a:fontRef>
        </p:style>
        <p:txBody>
          <a:bodyPr wrap="square">
            <a:spAutoFit/>
          </a:bodyPr>
          <a:lstStyle/>
          <a:p>
            <a:pPr algn="ctr" eaLnBrk="1" hangingPunct="1">
              <a:defRPr/>
            </a:pPr>
            <a:r>
              <a:rPr lang="en-US"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So, Our Today`s Lesson is </a:t>
            </a:r>
          </a:p>
        </p:txBody>
      </p:sp>
      <p:sp>
        <p:nvSpPr>
          <p:cNvPr id="4" name="Rectangle 3"/>
          <p:cNvSpPr/>
          <p:nvPr/>
        </p:nvSpPr>
        <p:spPr>
          <a:xfrm>
            <a:off x="2450520" y="2925522"/>
            <a:ext cx="7746427" cy="1107996"/>
          </a:xfrm>
          <a:prstGeom prst="rect">
            <a:avLst/>
          </a:prstGeom>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US" sz="6600" b="1" dirty="0" smtClean="0"/>
              <a:t>Unseen Passage</a:t>
            </a:r>
            <a:endParaRPr lang="en-US" sz="6600" b="1" dirty="0">
              <a:ln w="12700">
                <a:solidFill>
                  <a:schemeClr val="tx2">
                    <a:lumMod val="75000"/>
                  </a:schemeClr>
                </a:solidFill>
                <a:prstDash val="solid"/>
              </a:ln>
              <a:solidFill>
                <a:srgbClr val="7030A0"/>
              </a:solidFill>
              <a:effectLst>
                <a:outerShdw dist="38100" dir="2640000" algn="bl" rotWithShape="0">
                  <a:schemeClr val="tx2">
                    <a:lumMod val="75000"/>
                  </a:schemeClr>
                </a:outerShdw>
              </a:effectLst>
            </a:endParaRPr>
          </a:p>
        </p:txBody>
      </p:sp>
      <p:sp>
        <p:nvSpPr>
          <p:cNvPr id="5" name="Rectangle 4"/>
          <p:cNvSpPr/>
          <p:nvPr/>
        </p:nvSpPr>
        <p:spPr>
          <a:xfrm>
            <a:off x="1731819" y="4979131"/>
            <a:ext cx="9725890" cy="1107996"/>
          </a:xfrm>
          <a:prstGeom prst="rect">
            <a:avLst/>
          </a:prstGeom>
          <a:gradFill>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dk1"/>
          </a:lnRef>
          <a:fillRef idx="1">
            <a:schemeClr val="lt1"/>
          </a:fillRef>
          <a:effectRef idx="0">
            <a:schemeClr val="dk1"/>
          </a:effectRef>
          <a:fontRef idx="minor">
            <a:schemeClr val="dk1"/>
          </a:fontRef>
        </p:style>
        <p:txBody>
          <a:bodyPr wrap="square">
            <a:spAutoFit/>
          </a:bodyPr>
          <a:lstStyle/>
          <a:p>
            <a:pPr algn="ctr" eaLnBrk="1" hangingPunct="1">
              <a:defRPr/>
            </a:pPr>
            <a:r>
              <a:rPr lang="en-US" sz="6600" b="1" dirty="0" smtClean="0">
                <a:ln w="12700">
                  <a:solidFill>
                    <a:schemeClr val="tx2">
                      <a:lumMod val="75000"/>
                    </a:schemeClr>
                  </a:solidFill>
                  <a:prstDash val="solid"/>
                </a:ln>
                <a:solidFill>
                  <a:srgbClr val="CC0000"/>
                </a:solidFill>
                <a:effectLst>
                  <a:outerShdw dist="38100" dir="2640000" algn="bl" rotWithShape="0">
                    <a:schemeClr val="tx2">
                      <a:lumMod val="75000"/>
                    </a:schemeClr>
                  </a:outerShdw>
                </a:effectLst>
              </a:rPr>
              <a:t>On </a:t>
            </a:r>
            <a:r>
              <a:rPr lang="en-US" sz="6600" b="1" smtClean="0">
                <a:ln w="12700">
                  <a:solidFill>
                    <a:schemeClr val="tx2">
                      <a:lumMod val="75000"/>
                    </a:schemeClr>
                  </a:solidFill>
                  <a:prstDash val="solid"/>
                </a:ln>
                <a:solidFill>
                  <a:srgbClr val="CC0000"/>
                </a:solidFill>
                <a:effectLst>
                  <a:outerShdw dist="38100" dir="2640000" algn="bl" rotWithShape="0">
                    <a:schemeClr val="tx2">
                      <a:lumMod val="75000"/>
                    </a:schemeClr>
                  </a:outerShdw>
                </a:effectLst>
              </a:rPr>
              <a:t>Mughol</a:t>
            </a:r>
            <a:r>
              <a:rPr lang="en-US" sz="6600" b="1" dirty="0" smtClean="0">
                <a:ln w="12700">
                  <a:solidFill>
                    <a:schemeClr val="tx2">
                      <a:lumMod val="75000"/>
                    </a:schemeClr>
                  </a:solidFill>
                  <a:prstDash val="solid"/>
                </a:ln>
                <a:solidFill>
                  <a:srgbClr val="CC0000"/>
                </a:solidFill>
                <a:effectLst>
                  <a:outerShdw dist="38100" dir="2640000" algn="bl" rotWithShape="0">
                    <a:schemeClr val="tx2">
                      <a:lumMod val="75000"/>
                    </a:schemeClr>
                  </a:outerShdw>
                </a:effectLst>
              </a:rPr>
              <a:t> Emperor </a:t>
            </a:r>
            <a:r>
              <a:rPr lang="en-US" sz="6600" b="1" dirty="0" err="1" smtClean="0">
                <a:ln w="12700">
                  <a:solidFill>
                    <a:schemeClr val="tx2">
                      <a:lumMod val="75000"/>
                    </a:schemeClr>
                  </a:solidFill>
                  <a:prstDash val="solid"/>
                </a:ln>
                <a:solidFill>
                  <a:srgbClr val="CC0000"/>
                </a:solidFill>
                <a:effectLst>
                  <a:outerShdw dist="38100" dir="2640000" algn="bl" rotWithShape="0">
                    <a:schemeClr val="tx2">
                      <a:lumMod val="75000"/>
                    </a:schemeClr>
                  </a:outerShdw>
                </a:effectLst>
              </a:rPr>
              <a:t>BaBur</a:t>
            </a:r>
            <a:endParaRPr lang="en-US" sz="6600" b="1" dirty="0">
              <a:ln w="12700">
                <a:solidFill>
                  <a:schemeClr val="tx2">
                    <a:lumMod val="75000"/>
                  </a:schemeClr>
                </a:solidFill>
                <a:prstDash val="solid"/>
              </a:ln>
              <a:solidFill>
                <a:srgbClr val="CC0000"/>
              </a:solid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402221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811955" y="1254163"/>
            <a:ext cx="10980839" cy="707886"/>
          </a:xfrm>
          <a:prstGeom prst="rect">
            <a:avLst/>
          </a:prstGeom>
          <a:solidFill>
            <a:schemeClr val="accent5">
              <a:lumMod val="20000"/>
              <a:lumOff val="80000"/>
            </a:schemeClr>
          </a:solidFill>
          <a:ln>
            <a:noFill/>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000" dirty="0">
                <a:solidFill>
                  <a:srgbClr val="000099"/>
                </a:solidFill>
                <a:latin typeface="TimesNewRomanPSMT"/>
              </a:rPr>
              <a:t>After we have studied the unit, we will able to</a:t>
            </a:r>
          </a:p>
        </p:txBody>
      </p:sp>
      <p:sp>
        <p:nvSpPr>
          <p:cNvPr id="6147" name="Rectangle 2"/>
          <p:cNvSpPr>
            <a:spLocks noChangeArrowheads="1"/>
          </p:cNvSpPr>
          <p:nvPr/>
        </p:nvSpPr>
        <p:spPr bwMode="auto">
          <a:xfrm>
            <a:off x="2989887" y="314548"/>
            <a:ext cx="60757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800" b="1" dirty="0">
                <a:solidFill>
                  <a:srgbClr val="002060"/>
                </a:solidFill>
                <a:latin typeface="TimesNewRomanPS-BoldMT"/>
              </a:rPr>
              <a:t>Learning outcomes:</a:t>
            </a:r>
          </a:p>
        </p:txBody>
      </p:sp>
      <p:sp>
        <p:nvSpPr>
          <p:cNvPr id="6148" name="Rectangle 4"/>
          <p:cNvSpPr>
            <a:spLocks noChangeArrowheads="1"/>
          </p:cNvSpPr>
          <p:nvPr/>
        </p:nvSpPr>
        <p:spPr bwMode="auto">
          <a:xfrm>
            <a:off x="683469" y="2370372"/>
            <a:ext cx="11109325" cy="1384995"/>
          </a:xfrm>
          <a:prstGeom prst="rect">
            <a:avLst/>
          </a:prstGeom>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4400" dirty="0">
                <a:solidFill>
                  <a:srgbClr val="FF0066"/>
                </a:solidFill>
                <a:latin typeface="TimesNewRomanPSMT"/>
                <a:sym typeface="Wingdings" panose="05000000000000000000" pitchFamily="2" charset="2"/>
              </a:rPr>
              <a:t> </a:t>
            </a:r>
            <a:r>
              <a:rPr lang="en-US" sz="4000" dirty="0" smtClean="0"/>
              <a:t>Know about </a:t>
            </a:r>
            <a:r>
              <a:rPr lang="en-US" sz="4000" b="1" dirty="0" smtClean="0">
                <a:ln w="12700">
                  <a:solidFill>
                    <a:schemeClr val="tx2">
                      <a:lumMod val="75000"/>
                    </a:schemeClr>
                  </a:solidFill>
                  <a:prstDash val="solid"/>
                </a:ln>
                <a:solidFill>
                  <a:srgbClr val="CC0000"/>
                </a:solidFill>
                <a:effectLst>
                  <a:outerShdw dist="38100" dir="2640000" algn="bl" rotWithShape="0">
                    <a:schemeClr val="tx2">
                      <a:lumMod val="75000"/>
                    </a:schemeClr>
                  </a:outerShdw>
                </a:effectLst>
              </a:rPr>
              <a:t> </a:t>
            </a:r>
            <a:r>
              <a:rPr lang="en-US" sz="4000" b="1" dirty="0" err="1" smtClean="0">
                <a:ln w="12700">
                  <a:solidFill>
                    <a:schemeClr val="tx2">
                      <a:lumMod val="75000"/>
                    </a:schemeClr>
                  </a:solidFill>
                  <a:prstDash val="solid"/>
                </a:ln>
                <a:solidFill>
                  <a:srgbClr val="CC0000"/>
                </a:solidFill>
                <a:effectLst>
                  <a:outerShdw dist="38100" dir="2640000" algn="bl" rotWithShape="0">
                    <a:schemeClr val="tx2">
                      <a:lumMod val="75000"/>
                    </a:schemeClr>
                  </a:outerShdw>
                </a:effectLst>
              </a:rPr>
              <a:t>Mughol</a:t>
            </a:r>
            <a:r>
              <a:rPr lang="en-US" sz="4000" b="1" dirty="0" smtClean="0">
                <a:ln w="12700">
                  <a:solidFill>
                    <a:schemeClr val="tx2">
                      <a:lumMod val="75000"/>
                    </a:schemeClr>
                  </a:solidFill>
                  <a:prstDash val="solid"/>
                </a:ln>
                <a:solidFill>
                  <a:srgbClr val="CC0000"/>
                </a:solidFill>
                <a:effectLst>
                  <a:outerShdw dist="38100" dir="2640000" algn="bl" rotWithShape="0">
                    <a:schemeClr val="tx2">
                      <a:lumMod val="75000"/>
                    </a:schemeClr>
                  </a:outerShdw>
                </a:effectLst>
              </a:rPr>
              <a:t> </a:t>
            </a:r>
            <a:r>
              <a:rPr lang="en-US" sz="4000" b="1" dirty="0">
                <a:ln w="12700">
                  <a:solidFill>
                    <a:schemeClr val="tx2">
                      <a:lumMod val="75000"/>
                    </a:schemeClr>
                  </a:solidFill>
                  <a:prstDash val="solid"/>
                </a:ln>
                <a:solidFill>
                  <a:srgbClr val="CC0000"/>
                </a:solidFill>
                <a:effectLst>
                  <a:outerShdw dist="38100" dir="2640000" algn="bl" rotWithShape="0">
                    <a:schemeClr val="tx2">
                      <a:lumMod val="75000"/>
                    </a:schemeClr>
                  </a:outerShdw>
                </a:effectLst>
              </a:rPr>
              <a:t>Emperor </a:t>
            </a:r>
            <a:r>
              <a:rPr lang="en-US" sz="4000" b="1" dirty="0" err="1">
                <a:ln w="12700">
                  <a:solidFill>
                    <a:schemeClr val="tx2">
                      <a:lumMod val="75000"/>
                    </a:schemeClr>
                  </a:solidFill>
                  <a:prstDash val="solid"/>
                </a:ln>
                <a:solidFill>
                  <a:srgbClr val="CC0000"/>
                </a:solidFill>
                <a:effectLst>
                  <a:outerShdw dist="38100" dir="2640000" algn="bl" rotWithShape="0">
                    <a:schemeClr val="tx2">
                      <a:lumMod val="75000"/>
                    </a:schemeClr>
                  </a:outerShdw>
                </a:effectLst>
              </a:rPr>
              <a:t>BaBur</a:t>
            </a:r>
            <a:endParaRPr lang="en-US" sz="4000" b="1" dirty="0">
              <a:ln w="12700">
                <a:solidFill>
                  <a:schemeClr val="tx2">
                    <a:lumMod val="75000"/>
                  </a:schemeClr>
                </a:solidFill>
                <a:prstDash val="solid"/>
              </a:ln>
              <a:solidFill>
                <a:srgbClr val="CC0000"/>
              </a:solidFill>
              <a:effectLst>
                <a:outerShdw dist="38100" dir="2640000" algn="bl" rotWithShape="0">
                  <a:schemeClr val="tx2">
                    <a:lumMod val="75000"/>
                  </a:schemeClr>
                </a:outerShdw>
              </a:effectLst>
            </a:endParaRPr>
          </a:p>
          <a:p>
            <a:endParaRPr lang="en-US" sz="4000" dirty="0">
              <a:solidFill>
                <a:srgbClr val="000099"/>
              </a:solidFill>
              <a:latin typeface="TimesNewRomanPSMT"/>
            </a:endParaRPr>
          </a:p>
        </p:txBody>
      </p:sp>
      <p:sp>
        <p:nvSpPr>
          <p:cNvPr id="6150" name="Rectangle 10"/>
          <p:cNvSpPr>
            <a:spLocks noChangeArrowheads="1"/>
          </p:cNvSpPr>
          <p:nvPr/>
        </p:nvSpPr>
        <p:spPr bwMode="auto">
          <a:xfrm>
            <a:off x="610393" y="3659100"/>
            <a:ext cx="11350549" cy="830997"/>
          </a:xfrm>
          <a:prstGeom prst="rect">
            <a:avLst/>
          </a:prstGeom>
          <a:solidFill>
            <a:schemeClr val="accent5">
              <a:lumMod val="20000"/>
              <a:lumOff val="80000"/>
            </a:schemeClr>
          </a:solidFill>
          <a:ln/>
          <a:extLst/>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4800" dirty="0">
                <a:solidFill>
                  <a:srgbClr val="000099"/>
                </a:solidFill>
                <a:latin typeface="SymbolMT"/>
              </a:rPr>
              <a:t> </a:t>
            </a:r>
            <a:r>
              <a:rPr lang="en-US" sz="4800" dirty="0">
                <a:solidFill>
                  <a:srgbClr val="FF0066"/>
                </a:solidFill>
                <a:latin typeface="TimesNewRomanPSMT"/>
                <a:sym typeface="Wingdings" panose="05000000000000000000" pitchFamily="2" charset="2"/>
              </a:rPr>
              <a:t> </a:t>
            </a:r>
            <a:r>
              <a:rPr lang="en-US" sz="4800" dirty="0" smtClean="0"/>
              <a:t>Complete the table</a:t>
            </a:r>
            <a:endParaRPr lang="en-US" dirty="0">
              <a:solidFill>
                <a:srgbClr val="000099"/>
              </a:solidFill>
              <a:latin typeface="TimesNewRomanPSMT"/>
            </a:endParaRPr>
          </a:p>
        </p:txBody>
      </p:sp>
      <p:sp>
        <p:nvSpPr>
          <p:cNvPr id="6151" name="Rectangle 11"/>
          <p:cNvSpPr>
            <a:spLocks noChangeArrowheads="1"/>
          </p:cNvSpPr>
          <p:nvPr/>
        </p:nvSpPr>
        <p:spPr bwMode="auto">
          <a:xfrm>
            <a:off x="811955" y="5009384"/>
            <a:ext cx="11148987" cy="830997"/>
          </a:xfrm>
          <a:prstGeom prst="rect">
            <a:avLst/>
          </a:prstGeom>
          <a:solidFill>
            <a:schemeClr val="accent5">
              <a:lumMod val="20000"/>
              <a:lumOff val="80000"/>
            </a:schemeClr>
          </a:solidFill>
          <a:ln>
            <a:noFill/>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dirty="0">
                <a:solidFill>
                  <a:srgbClr val="000099"/>
                </a:solidFill>
                <a:latin typeface="SymbolMT"/>
              </a:rPr>
              <a:t> </a:t>
            </a:r>
            <a:r>
              <a:rPr lang="en-US" sz="4800" dirty="0">
                <a:solidFill>
                  <a:srgbClr val="FF0066"/>
                </a:solidFill>
                <a:latin typeface="TimesNewRomanPSMT"/>
                <a:sym typeface="Wingdings" panose="05000000000000000000" pitchFamily="2" charset="2"/>
              </a:rPr>
              <a:t> </a:t>
            </a:r>
            <a:r>
              <a:rPr lang="en-US" sz="4800" dirty="0" smtClean="0"/>
              <a:t>Summering the passage</a:t>
            </a:r>
            <a:endParaRPr lang="en-US" sz="4800" dirty="0">
              <a:solidFill>
                <a:srgbClr val="000099"/>
              </a:solidFill>
              <a:latin typeface="TimesNewRomanPSMT"/>
            </a:endParaRPr>
          </a:p>
        </p:txBody>
      </p:sp>
    </p:spTree>
    <p:extLst>
      <p:ext uri="{BB962C8B-B14F-4D97-AF65-F5344CB8AC3E}">
        <p14:creationId xmlns:p14="http://schemas.microsoft.com/office/powerpoint/2010/main" val="2682258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heel(1)">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148"/>
                                        </p:tgtEl>
                                        <p:attrNameLst>
                                          <p:attrName>style.visibility</p:attrName>
                                        </p:attrNameLst>
                                      </p:cBhvr>
                                      <p:to>
                                        <p:strVal val="visible"/>
                                      </p:to>
                                    </p:set>
                                    <p:anim calcmode="lin" valueType="num">
                                      <p:cBhvr>
                                        <p:cTn id="12" dur="1000" fill="hold"/>
                                        <p:tgtEl>
                                          <p:spTgt spid="6148"/>
                                        </p:tgtEl>
                                        <p:attrNameLst>
                                          <p:attrName>ppt_w</p:attrName>
                                        </p:attrNameLst>
                                      </p:cBhvr>
                                      <p:tavLst>
                                        <p:tav tm="0">
                                          <p:val>
                                            <p:fltVal val="0"/>
                                          </p:val>
                                        </p:tav>
                                        <p:tav tm="100000">
                                          <p:val>
                                            <p:strVal val="#ppt_w"/>
                                          </p:val>
                                        </p:tav>
                                      </p:tavLst>
                                    </p:anim>
                                    <p:anim calcmode="lin" valueType="num">
                                      <p:cBhvr>
                                        <p:cTn id="13" dur="1000" fill="hold"/>
                                        <p:tgtEl>
                                          <p:spTgt spid="6148"/>
                                        </p:tgtEl>
                                        <p:attrNameLst>
                                          <p:attrName>ppt_h</p:attrName>
                                        </p:attrNameLst>
                                      </p:cBhvr>
                                      <p:tavLst>
                                        <p:tav tm="0">
                                          <p:val>
                                            <p:fltVal val="0"/>
                                          </p:val>
                                        </p:tav>
                                        <p:tav tm="100000">
                                          <p:val>
                                            <p:strVal val="#ppt_h"/>
                                          </p:val>
                                        </p:tav>
                                      </p:tavLst>
                                    </p:anim>
                                    <p:anim calcmode="lin" valueType="num">
                                      <p:cBhvr>
                                        <p:cTn id="14" dur="1000" fill="hold"/>
                                        <p:tgtEl>
                                          <p:spTgt spid="6148"/>
                                        </p:tgtEl>
                                        <p:attrNameLst>
                                          <p:attrName>style.rotation</p:attrName>
                                        </p:attrNameLst>
                                      </p:cBhvr>
                                      <p:tavLst>
                                        <p:tav tm="0">
                                          <p:val>
                                            <p:fltVal val="90"/>
                                          </p:val>
                                        </p:tav>
                                        <p:tav tm="100000">
                                          <p:val>
                                            <p:fltVal val="0"/>
                                          </p:val>
                                        </p:tav>
                                      </p:tavLst>
                                    </p:anim>
                                    <p:animEffect transition="in" filter="fade">
                                      <p:cBhvr>
                                        <p:cTn id="15" dur="1000"/>
                                        <p:tgtEl>
                                          <p:spTgt spid="6148"/>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6150"/>
                                        </p:tgtEl>
                                        <p:attrNameLst>
                                          <p:attrName>style.visibility</p:attrName>
                                        </p:attrNameLst>
                                      </p:cBhvr>
                                      <p:to>
                                        <p:strVal val="visible"/>
                                      </p:to>
                                    </p:set>
                                    <p:anim calcmode="lin" valueType="num">
                                      <p:cBhvr>
                                        <p:cTn id="20" dur="1000" fill="hold"/>
                                        <p:tgtEl>
                                          <p:spTgt spid="6150"/>
                                        </p:tgtEl>
                                        <p:attrNameLst>
                                          <p:attrName>ppt_w</p:attrName>
                                        </p:attrNameLst>
                                      </p:cBhvr>
                                      <p:tavLst>
                                        <p:tav tm="0">
                                          <p:val>
                                            <p:fltVal val="0"/>
                                          </p:val>
                                        </p:tav>
                                        <p:tav tm="100000">
                                          <p:val>
                                            <p:strVal val="#ppt_w"/>
                                          </p:val>
                                        </p:tav>
                                      </p:tavLst>
                                    </p:anim>
                                    <p:anim calcmode="lin" valueType="num">
                                      <p:cBhvr>
                                        <p:cTn id="21" dur="1000" fill="hold"/>
                                        <p:tgtEl>
                                          <p:spTgt spid="6150"/>
                                        </p:tgtEl>
                                        <p:attrNameLst>
                                          <p:attrName>ppt_h</p:attrName>
                                        </p:attrNameLst>
                                      </p:cBhvr>
                                      <p:tavLst>
                                        <p:tav tm="0">
                                          <p:val>
                                            <p:fltVal val="0"/>
                                          </p:val>
                                        </p:tav>
                                        <p:tav tm="100000">
                                          <p:val>
                                            <p:strVal val="#ppt_h"/>
                                          </p:val>
                                        </p:tav>
                                      </p:tavLst>
                                    </p:anim>
                                    <p:anim calcmode="lin" valueType="num">
                                      <p:cBhvr>
                                        <p:cTn id="22" dur="1000" fill="hold"/>
                                        <p:tgtEl>
                                          <p:spTgt spid="6150"/>
                                        </p:tgtEl>
                                        <p:attrNameLst>
                                          <p:attrName>style.rotation</p:attrName>
                                        </p:attrNameLst>
                                      </p:cBhvr>
                                      <p:tavLst>
                                        <p:tav tm="0">
                                          <p:val>
                                            <p:fltVal val="90"/>
                                          </p:val>
                                        </p:tav>
                                        <p:tav tm="100000">
                                          <p:val>
                                            <p:fltVal val="0"/>
                                          </p:val>
                                        </p:tav>
                                      </p:tavLst>
                                    </p:anim>
                                    <p:animEffect transition="in" filter="fade">
                                      <p:cBhvr>
                                        <p:cTn id="23" dur="1000"/>
                                        <p:tgtEl>
                                          <p:spTgt spid="6150"/>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6151"/>
                                        </p:tgtEl>
                                        <p:attrNameLst>
                                          <p:attrName>style.visibility</p:attrName>
                                        </p:attrNameLst>
                                      </p:cBhvr>
                                      <p:to>
                                        <p:strVal val="visible"/>
                                      </p:to>
                                    </p:set>
                                    <p:anim calcmode="lin" valueType="num">
                                      <p:cBhvr>
                                        <p:cTn id="28" dur="1000" fill="hold"/>
                                        <p:tgtEl>
                                          <p:spTgt spid="6151"/>
                                        </p:tgtEl>
                                        <p:attrNameLst>
                                          <p:attrName>ppt_w</p:attrName>
                                        </p:attrNameLst>
                                      </p:cBhvr>
                                      <p:tavLst>
                                        <p:tav tm="0">
                                          <p:val>
                                            <p:fltVal val="0"/>
                                          </p:val>
                                        </p:tav>
                                        <p:tav tm="100000">
                                          <p:val>
                                            <p:strVal val="#ppt_w"/>
                                          </p:val>
                                        </p:tav>
                                      </p:tavLst>
                                    </p:anim>
                                    <p:anim calcmode="lin" valueType="num">
                                      <p:cBhvr>
                                        <p:cTn id="29" dur="1000" fill="hold"/>
                                        <p:tgtEl>
                                          <p:spTgt spid="6151"/>
                                        </p:tgtEl>
                                        <p:attrNameLst>
                                          <p:attrName>ppt_h</p:attrName>
                                        </p:attrNameLst>
                                      </p:cBhvr>
                                      <p:tavLst>
                                        <p:tav tm="0">
                                          <p:val>
                                            <p:fltVal val="0"/>
                                          </p:val>
                                        </p:tav>
                                        <p:tav tm="100000">
                                          <p:val>
                                            <p:strVal val="#ppt_h"/>
                                          </p:val>
                                        </p:tav>
                                      </p:tavLst>
                                    </p:anim>
                                    <p:anim calcmode="lin" valueType="num">
                                      <p:cBhvr>
                                        <p:cTn id="30" dur="1000" fill="hold"/>
                                        <p:tgtEl>
                                          <p:spTgt spid="6151"/>
                                        </p:tgtEl>
                                        <p:attrNameLst>
                                          <p:attrName>style.rotation</p:attrName>
                                        </p:attrNameLst>
                                      </p:cBhvr>
                                      <p:tavLst>
                                        <p:tav tm="0">
                                          <p:val>
                                            <p:fltVal val="90"/>
                                          </p:val>
                                        </p:tav>
                                        <p:tav tm="100000">
                                          <p:val>
                                            <p:fltVal val="0"/>
                                          </p:val>
                                        </p:tav>
                                      </p:tavLst>
                                    </p:anim>
                                    <p:animEffect transition="in" filter="fade">
                                      <p:cBhvr>
                                        <p:cTn id="31" dur="1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8" grpId="0" animBg="1"/>
      <p:bldP spid="6150" grpId="0" animBg="1"/>
      <p:bldP spid="61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554182" y="305097"/>
            <a:ext cx="11952450" cy="332212"/>
          </a:xfrm>
          <a:prstGeom prst="flowChartTermina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2800" dirty="0"/>
              <a:t>Read   the  following   passage  carefully  and </a:t>
            </a:r>
            <a:r>
              <a:rPr lang="en-US" sz="2800" dirty="0" smtClean="0"/>
              <a:t>find new words</a:t>
            </a:r>
            <a:endParaRPr lang="en-US" sz="2800" dirty="0"/>
          </a:p>
        </p:txBody>
      </p:sp>
      <p:sp>
        <p:nvSpPr>
          <p:cNvPr id="3" name="Rounded Rectangle 2"/>
          <p:cNvSpPr/>
          <p:nvPr/>
        </p:nvSpPr>
        <p:spPr>
          <a:xfrm>
            <a:off x="346363" y="637309"/>
            <a:ext cx="12316691" cy="6373091"/>
          </a:xfrm>
          <a:prstGeom prst="roundRect">
            <a:avLst/>
          </a:prstGeom>
          <a:solidFill>
            <a:schemeClr val="accent5">
              <a:lumMod val="20000"/>
              <a:lumOff val="80000"/>
            </a:schemeClr>
          </a:solidFill>
        </p:spPr>
        <p:style>
          <a:lnRef idx="1">
            <a:schemeClr val="accent4"/>
          </a:lnRef>
          <a:fillRef idx="2">
            <a:schemeClr val="accent4"/>
          </a:fillRef>
          <a:effectRef idx="1">
            <a:schemeClr val="accent4"/>
          </a:effectRef>
          <a:fontRef idx="minor">
            <a:schemeClr val="dk1"/>
          </a:fontRef>
        </p:style>
        <p:txBody>
          <a:bodyPr anchor="ctr"/>
          <a:lstStyle/>
          <a:p>
            <a:pPr algn="just"/>
            <a:r>
              <a:rPr lang="en-US" sz="3000" dirty="0"/>
              <a:t>Emperor  Babur is known  as  the  founder of  the </a:t>
            </a:r>
            <a:r>
              <a:rPr lang="en-US" sz="3000" dirty="0" smtClean="0"/>
              <a:t>Mughal </a:t>
            </a:r>
            <a:r>
              <a:rPr lang="en-US" sz="3000" dirty="0"/>
              <a:t>Empire  in India .He was  born  on  the  14</a:t>
            </a:r>
            <a:r>
              <a:rPr lang="en-US" sz="3000" baseline="30000" dirty="0"/>
              <a:t>th</a:t>
            </a:r>
            <a:r>
              <a:rPr lang="en-US" sz="3000" dirty="0"/>
              <a:t>  February  1483  in  </a:t>
            </a:r>
            <a:r>
              <a:rPr lang="en-US" sz="3000" dirty="0" err="1"/>
              <a:t>Fargana</a:t>
            </a:r>
            <a:r>
              <a:rPr lang="en-US" sz="3000" dirty="0"/>
              <a:t>  provinces, Uzbekistan. Babur was a military genius and a skilful warrior. He was also a lover of fine arts and  poetry. He  was a direct descendant </a:t>
            </a:r>
            <a:r>
              <a:rPr lang="en-US" sz="3000" dirty="0" err="1"/>
              <a:t>Timur</a:t>
            </a:r>
            <a:r>
              <a:rPr lang="en-US" sz="3000" dirty="0"/>
              <a:t>  Lang  and Genghis Khan. In  1495.at  twelve years of  age Babur  succeeded  his  father as  the  ruler  of  </a:t>
            </a:r>
            <a:r>
              <a:rPr lang="en-US" sz="3000" dirty="0" err="1"/>
              <a:t>Fargana</a:t>
            </a:r>
            <a:r>
              <a:rPr lang="en-US" sz="3000" dirty="0"/>
              <a:t>. His uncles were  against him  so Babur  spent  a large portion  of   his  early  life  without shelter  or in  exile. In 1497 he  gained  control  of the  city of   </a:t>
            </a:r>
            <a:r>
              <a:rPr lang="en-US" sz="3000" dirty="0" err="1"/>
              <a:t>Samarkhand</a:t>
            </a:r>
            <a:r>
              <a:rPr lang="en-US" sz="3000" dirty="0"/>
              <a:t>.  He lost  it  again. In 1501, he  captured </a:t>
            </a:r>
            <a:r>
              <a:rPr lang="en-US" sz="3000" dirty="0" err="1"/>
              <a:t>Samarkhand</a:t>
            </a:r>
            <a:r>
              <a:rPr lang="en-US" sz="3000" dirty="0"/>
              <a:t>  again. In  1504, he was  able to  cross the   snowy  Hindu  Kush mountains and  captured  Kabul. However, in  the  battle  of  </a:t>
            </a:r>
            <a:r>
              <a:rPr lang="en-US" sz="3000" dirty="0" err="1"/>
              <a:t>Panipath</a:t>
            </a:r>
            <a:r>
              <a:rPr lang="en-US" sz="3000" dirty="0"/>
              <a:t>  in 1526, </a:t>
            </a:r>
            <a:r>
              <a:rPr lang="en-US" sz="3000" dirty="0" smtClean="0"/>
              <a:t>Babur  </a:t>
            </a:r>
            <a:r>
              <a:rPr lang="en-US" sz="3000" dirty="0"/>
              <a:t>defeated the  ruler  of   Delhi, Ibrahim Lodi  and   took possession  of  Delhi  and  Agra. Thus he founded  the Mughal  Empire in  India. He died  at the age of 47  on January 5,1531.</a:t>
            </a:r>
          </a:p>
        </p:txBody>
      </p:sp>
    </p:spTree>
    <p:extLst>
      <p:ext uri="{BB962C8B-B14F-4D97-AF65-F5344CB8AC3E}">
        <p14:creationId xmlns:p14="http://schemas.microsoft.com/office/powerpoint/2010/main" val="1618319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wn Arrow Callout 7"/>
          <p:cNvSpPr/>
          <p:nvPr/>
        </p:nvSpPr>
        <p:spPr>
          <a:xfrm>
            <a:off x="4664754" y="362184"/>
            <a:ext cx="3121500" cy="614893"/>
          </a:xfrm>
          <a:prstGeom prst="downArrowCallout">
            <a:avLst/>
          </a:prstGeom>
        </p:spPr>
        <p:style>
          <a:lnRef idx="3">
            <a:schemeClr val="lt1"/>
          </a:lnRef>
          <a:fillRef idx="1">
            <a:schemeClr val="accent6"/>
          </a:fillRef>
          <a:effectRef idx="1">
            <a:schemeClr val="accent6"/>
          </a:effectRef>
          <a:fontRef idx="minor">
            <a:schemeClr val="lt1"/>
          </a:fontRef>
        </p:style>
        <p:txBody>
          <a:bodyPr anchor="ctr"/>
          <a:lstStyle/>
          <a:p>
            <a:pPr eaLnBrk="1" hangingPunct="1">
              <a:defRPr/>
            </a:pPr>
            <a:r>
              <a:rPr lang="en-US" sz="4432" dirty="0">
                <a:solidFill>
                  <a:srgbClr val="FF0000"/>
                </a:solidFill>
                <a:latin typeface="Times New Roman" pitchFamily="18" charset="0"/>
                <a:cs typeface="Times New Roman" pitchFamily="18" charset="0"/>
              </a:rPr>
              <a:t>New words</a:t>
            </a:r>
            <a:r>
              <a:rPr lang="en-US" sz="2417" dirty="0">
                <a:solidFill>
                  <a:srgbClr val="FF0000"/>
                </a:solidFill>
                <a:latin typeface="Times New Roman" pitchFamily="18" charset="0"/>
                <a:cs typeface="Times New Roman" pitchFamily="18" charset="0"/>
              </a:rPr>
              <a:t>:</a:t>
            </a:r>
          </a:p>
        </p:txBody>
      </p:sp>
      <p:sp>
        <p:nvSpPr>
          <p:cNvPr id="20" name="Rounded Rectangle 19"/>
          <p:cNvSpPr/>
          <p:nvPr/>
        </p:nvSpPr>
        <p:spPr>
          <a:xfrm>
            <a:off x="8271361" y="900545"/>
            <a:ext cx="4235271" cy="19016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3200" dirty="0" smtClean="0">
                <a:solidFill>
                  <a:srgbClr val="FF0000"/>
                </a:solidFill>
                <a:latin typeface="Times New Roman" pitchFamily="18" charset="0"/>
                <a:cs typeface="Times New Roman" pitchFamily="18" charset="0"/>
              </a:rPr>
              <a:t>Soldier, fighter</a:t>
            </a:r>
            <a:endParaRPr lang="en-US" sz="3200" dirty="0" smtClean="0">
              <a:solidFill>
                <a:srgbClr val="000066"/>
              </a:solidFill>
            </a:endParaRPr>
          </a:p>
        </p:txBody>
      </p:sp>
      <p:sp>
        <p:nvSpPr>
          <p:cNvPr id="23" name="Rounded Rectangle 22"/>
          <p:cNvSpPr/>
          <p:nvPr/>
        </p:nvSpPr>
        <p:spPr>
          <a:xfrm>
            <a:off x="8141109" y="3125451"/>
            <a:ext cx="4365523" cy="17374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eaLnBrk="1" hangingPunct="1">
              <a:defRPr/>
            </a:pPr>
            <a:r>
              <a:rPr lang="en-US" sz="3600" b="1" dirty="0" smtClean="0">
                <a:solidFill>
                  <a:schemeClr val="bg1"/>
                </a:solidFill>
              </a:rPr>
              <a:t>Expel, drive away</a:t>
            </a:r>
            <a:endParaRPr lang="en-US" sz="3600" dirty="0">
              <a:solidFill>
                <a:schemeClr val="bg1"/>
              </a:solidFill>
              <a:latin typeface="Times New Roman" pitchFamily="18" charset="0"/>
              <a:cs typeface="Times New Roman" pitchFamily="18" charset="0"/>
            </a:endParaRPr>
          </a:p>
        </p:txBody>
      </p:sp>
      <p:grpSp>
        <p:nvGrpSpPr>
          <p:cNvPr id="11" name="Group 10"/>
          <p:cNvGrpSpPr/>
          <p:nvPr/>
        </p:nvGrpSpPr>
        <p:grpSpPr>
          <a:xfrm>
            <a:off x="531253" y="1192037"/>
            <a:ext cx="3916055" cy="1610158"/>
            <a:chOff x="4239789" y="3365293"/>
            <a:chExt cx="3100943" cy="2194847"/>
          </a:xfrm>
        </p:grpSpPr>
        <p:sp>
          <p:nvSpPr>
            <p:cNvPr id="9" name="Right Arrow 8"/>
            <p:cNvSpPr/>
            <p:nvPr/>
          </p:nvSpPr>
          <p:spPr>
            <a:xfrm>
              <a:off x="6060227" y="4296582"/>
              <a:ext cx="1280505" cy="615503"/>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4" name="Flowchart: Alternate Process 13"/>
            <p:cNvSpPr/>
            <p:nvPr/>
          </p:nvSpPr>
          <p:spPr>
            <a:xfrm>
              <a:off x="4239789" y="3365293"/>
              <a:ext cx="2594808" cy="2194847"/>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dirty="0"/>
                <a:t>warrior.</a:t>
              </a:r>
              <a:endParaRPr lang="en-US" sz="4400" dirty="0">
                <a:solidFill>
                  <a:srgbClr val="FFFF00"/>
                </a:solidFill>
              </a:endParaRPr>
            </a:p>
          </p:txBody>
        </p:sp>
      </p:grpSp>
      <p:grpSp>
        <p:nvGrpSpPr>
          <p:cNvPr id="10" name="Group 9"/>
          <p:cNvGrpSpPr/>
          <p:nvPr/>
        </p:nvGrpSpPr>
        <p:grpSpPr>
          <a:xfrm>
            <a:off x="531254" y="3227484"/>
            <a:ext cx="3672036" cy="1533385"/>
            <a:chOff x="4239789" y="3365293"/>
            <a:chExt cx="3100943" cy="2216568"/>
          </a:xfrm>
        </p:grpSpPr>
        <p:sp>
          <p:nvSpPr>
            <p:cNvPr id="12" name="Right Arrow 11"/>
            <p:cNvSpPr/>
            <p:nvPr/>
          </p:nvSpPr>
          <p:spPr>
            <a:xfrm>
              <a:off x="6060227" y="4296582"/>
              <a:ext cx="1280505" cy="61550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Flowchart: Alternate Process 12"/>
            <p:cNvSpPr/>
            <p:nvPr/>
          </p:nvSpPr>
          <p:spPr>
            <a:xfrm>
              <a:off x="4239789" y="3365293"/>
              <a:ext cx="2594808" cy="2216568"/>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dirty="0"/>
                <a:t>exile</a:t>
              </a:r>
              <a:endParaRPr lang="en-US" sz="4400" dirty="0">
                <a:solidFill>
                  <a:srgbClr val="FF0000"/>
                </a:solidFill>
              </a:endParaRPr>
            </a:p>
          </p:txBody>
        </p:sp>
      </p:grpSp>
      <p:grpSp>
        <p:nvGrpSpPr>
          <p:cNvPr id="15" name="Group 14"/>
          <p:cNvGrpSpPr/>
          <p:nvPr/>
        </p:nvGrpSpPr>
        <p:grpSpPr>
          <a:xfrm>
            <a:off x="531254" y="5186158"/>
            <a:ext cx="3672036" cy="1533385"/>
            <a:chOff x="4239789" y="3365293"/>
            <a:chExt cx="3100943" cy="2216568"/>
          </a:xfrm>
        </p:grpSpPr>
        <p:sp>
          <p:nvSpPr>
            <p:cNvPr id="16" name="Right Arrow 15"/>
            <p:cNvSpPr/>
            <p:nvPr/>
          </p:nvSpPr>
          <p:spPr>
            <a:xfrm>
              <a:off x="6060227" y="4296582"/>
              <a:ext cx="1280505" cy="615503"/>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7" name="Flowchart: Alternate Process 16"/>
            <p:cNvSpPr/>
            <p:nvPr/>
          </p:nvSpPr>
          <p:spPr>
            <a:xfrm>
              <a:off x="4239789" y="3365293"/>
              <a:ext cx="2594808" cy="2216568"/>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dirty="0"/>
                <a:t>defeated</a:t>
              </a:r>
              <a:endParaRPr lang="en-US" sz="4400" dirty="0">
                <a:solidFill>
                  <a:srgbClr val="FF0000"/>
                </a:solidFill>
              </a:endParaRPr>
            </a:p>
          </p:txBody>
        </p:sp>
      </p:grpSp>
      <p:sp>
        <p:nvSpPr>
          <p:cNvPr id="22" name="Rounded Rectangle 21"/>
          <p:cNvSpPr/>
          <p:nvPr/>
        </p:nvSpPr>
        <p:spPr>
          <a:xfrm>
            <a:off x="8318090" y="5186158"/>
            <a:ext cx="4011562" cy="168569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eaLnBrk="1" hangingPunct="1">
              <a:defRPr/>
            </a:pPr>
            <a:r>
              <a:rPr lang="en-US" sz="3600" dirty="0" smtClean="0">
                <a:solidFill>
                  <a:srgbClr val="002060"/>
                </a:solidFill>
                <a:latin typeface="Times New Roman" pitchFamily="18" charset="0"/>
                <a:cs typeface="Times New Roman" pitchFamily="18" charset="0"/>
              </a:rPr>
              <a:t>Loss, ruin</a:t>
            </a:r>
            <a:endParaRPr lang="en-US" sz="3600" dirty="0">
              <a:solidFill>
                <a:srgbClr val="002060"/>
              </a:solidFill>
              <a:latin typeface="Times New Roman" pitchFamily="18" charset="0"/>
              <a:cs typeface="Times New Roman" pitchFamily="18" charset="0"/>
            </a:endParaRPr>
          </a:p>
        </p:txBody>
      </p:sp>
      <p:pic>
        <p:nvPicPr>
          <p:cNvPr id="5122" name="Picture 2" descr="http://vignette2.wikia.nocookie.net/dragonage/images/9/95/Warrior.jpg/revision/latest?cb=2009060121343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79362" y="900545"/>
            <a:ext cx="4161747" cy="208256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lordhannu.com/ArtGallery/Karu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0750" y="3050471"/>
            <a:ext cx="4120359" cy="21356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2676" y="5118791"/>
            <a:ext cx="4255414" cy="1848595"/>
          </a:xfrm>
          <a:prstGeom prst="rect">
            <a:avLst/>
          </a:prstGeom>
        </p:spPr>
      </p:pic>
    </p:spTree>
    <p:extLst>
      <p:ext uri="{BB962C8B-B14F-4D97-AF65-F5344CB8AC3E}">
        <p14:creationId xmlns:p14="http://schemas.microsoft.com/office/powerpoint/2010/main" val="3342981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 calcmode="lin" valueType="num">
                                      <p:cBhvr additive="base">
                                        <p:cTn id="19" dur="500" fill="hold"/>
                                        <p:tgtEl>
                                          <p:spTgt spid="5122"/>
                                        </p:tgtEl>
                                        <p:attrNameLst>
                                          <p:attrName>ppt_x</p:attrName>
                                        </p:attrNameLst>
                                      </p:cBhvr>
                                      <p:tavLst>
                                        <p:tav tm="0">
                                          <p:val>
                                            <p:strVal val="0-#ppt_w/2"/>
                                          </p:val>
                                        </p:tav>
                                        <p:tav tm="100000">
                                          <p:val>
                                            <p:strVal val="#ppt_x"/>
                                          </p:val>
                                        </p:tav>
                                      </p:tavLst>
                                    </p:anim>
                                    <p:anim calcmode="lin" valueType="num">
                                      <p:cBhvr additive="base">
                                        <p:cTn id="20" dur="500" fill="hold"/>
                                        <p:tgtEl>
                                          <p:spTgt spid="512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0-#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124"/>
                                        </p:tgtEl>
                                        <p:attrNameLst>
                                          <p:attrName>style.visibility</p:attrName>
                                        </p:attrNameLst>
                                      </p:cBhvr>
                                      <p:to>
                                        <p:strVal val="visible"/>
                                      </p:to>
                                    </p:set>
                                    <p:anim calcmode="lin" valueType="num">
                                      <p:cBhvr additive="base">
                                        <p:cTn id="37" dur="500" fill="hold"/>
                                        <p:tgtEl>
                                          <p:spTgt spid="5124"/>
                                        </p:tgtEl>
                                        <p:attrNameLst>
                                          <p:attrName>ppt_x</p:attrName>
                                        </p:attrNameLst>
                                      </p:cBhvr>
                                      <p:tavLst>
                                        <p:tav tm="0">
                                          <p:val>
                                            <p:strVal val="0-#ppt_w/2"/>
                                          </p:val>
                                        </p:tav>
                                        <p:tav tm="100000">
                                          <p:val>
                                            <p:strVal val="#ppt_x"/>
                                          </p:val>
                                        </p:tav>
                                      </p:tavLst>
                                    </p:anim>
                                    <p:anim calcmode="lin" valueType="num">
                                      <p:cBhvr additive="base">
                                        <p:cTn id="38" dur="500" fill="hold"/>
                                        <p:tgtEl>
                                          <p:spTgt spid="512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0-#ppt_w/2"/>
                                          </p:val>
                                        </p:tav>
                                        <p:tav tm="100000">
                                          <p:val>
                                            <p:strVal val="#ppt_x"/>
                                          </p:val>
                                        </p:tav>
                                      </p:tavLst>
                                    </p:anim>
                                    <p:anim calcmode="lin" valueType="num">
                                      <p:cBhvr additive="base">
                                        <p:cTn id="4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barn(inVertical)">
                                      <p:cBhvr>
                                        <p:cTn id="55" dur="500"/>
                                        <p:tgtEl>
                                          <p:spTgt spid="3"/>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additive="base">
                                        <p:cTn id="60" dur="500" fill="hold"/>
                                        <p:tgtEl>
                                          <p:spTgt spid="22"/>
                                        </p:tgtEl>
                                        <p:attrNameLst>
                                          <p:attrName>ppt_x</p:attrName>
                                        </p:attrNameLst>
                                      </p:cBhvr>
                                      <p:tavLst>
                                        <p:tav tm="0">
                                          <p:val>
                                            <p:strVal val="0-#ppt_w/2"/>
                                          </p:val>
                                        </p:tav>
                                        <p:tav tm="100000">
                                          <p:val>
                                            <p:strVal val="#ppt_x"/>
                                          </p:val>
                                        </p:tav>
                                      </p:tavLst>
                                    </p:anim>
                                    <p:anim calcmode="lin" valueType="num">
                                      <p:cBhvr additive="base">
                                        <p:cTn id="61"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P spid="23"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7928" y="3784654"/>
            <a:ext cx="12247416" cy="3171003"/>
          </a:xfrm>
          <a:prstGeom prst="round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anchor="ctr"/>
          <a:lstStyle/>
          <a:p>
            <a:pPr algn="just"/>
            <a:r>
              <a:rPr lang="en-US" sz="3600" dirty="0"/>
              <a:t>Emperor  Babur is known  as  the  founder of  the Mughal Empire  in India .He was  born  on  the  14</a:t>
            </a:r>
            <a:r>
              <a:rPr lang="en-US" sz="3600" baseline="30000" dirty="0"/>
              <a:t>th</a:t>
            </a:r>
            <a:r>
              <a:rPr lang="en-US" sz="3600" dirty="0"/>
              <a:t>  February  1483  in  </a:t>
            </a:r>
            <a:r>
              <a:rPr lang="en-US" sz="3600" dirty="0" err="1"/>
              <a:t>Fargana</a:t>
            </a:r>
            <a:r>
              <a:rPr lang="en-US" sz="3600" dirty="0"/>
              <a:t>  provinces, Uzbekistan. Babur was a military genius and a skilful warrior. He was also a lover of fine arts and  poetry. He  was a direct descendant </a:t>
            </a:r>
            <a:r>
              <a:rPr lang="en-US" sz="3600" dirty="0" err="1" smtClean="0"/>
              <a:t>Toimur</a:t>
            </a:r>
            <a:r>
              <a:rPr lang="en-US" sz="3600" dirty="0" smtClean="0"/>
              <a:t>  </a:t>
            </a:r>
            <a:r>
              <a:rPr lang="en-US" sz="3600" dirty="0"/>
              <a:t>Lang  and Genghis Khan</a:t>
            </a:r>
          </a:p>
        </p:txBody>
      </p:sp>
      <p:sp>
        <p:nvSpPr>
          <p:cNvPr id="3" name="Flowchart: Terminator 2"/>
          <p:cNvSpPr/>
          <p:nvPr/>
        </p:nvSpPr>
        <p:spPr>
          <a:xfrm>
            <a:off x="2985431" y="355653"/>
            <a:ext cx="6858000" cy="307397"/>
          </a:xfrm>
          <a:prstGeom prst="flowChartTermina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en-US" sz="2800" b="1" dirty="0">
                <a:solidFill>
                  <a:srgbClr val="C00000"/>
                </a:solidFill>
                <a:latin typeface="Times New Roman" pitchFamily="18" charset="0"/>
                <a:cs typeface="Times New Roman" pitchFamily="18" charset="0"/>
              </a:rPr>
              <a:t>Details discussion on text</a:t>
            </a:r>
          </a:p>
        </p:txBody>
      </p:sp>
      <p:sp>
        <p:nvSpPr>
          <p:cNvPr id="4" name="AutoShape 2" descr="data:image/jpeg;base64,/9j/4AAQSkZJRgABAQAAAQABAAD/2wCEAAkGBxMTEhUTExMVFhUXGB4YGBcYGRgaGhoYGBkYGRgYGBkbHyggGBolHRcWITEhJSkrLi4uFx8zODMtNygtLisBCgoKDg0OGxAQGi4lICU2LSsvLTIvLS0tLS0tLy0tLS0vLS0tLS0tLS0tLS0tLS0tLS0tLS0tLS0tLS0tLS0tLf/AABEIAPoAygMBIgACEQEDEQH/xAAcAAACAwEBAQEAAAAAAAAAAAAEBQIDBgcBAAj/xABEEAABAgQDBAcECAQGAgMBAAABAhEAAyExBBJBBVFhcQYTIjKBkaFCsdHwFCNSc7LB4fEkMzRyBxVDYoKzY6IlU8IW/8QAGgEAAwEBAQEAAAAAAAAAAAAAAgMEBQEABv/EADIRAAICAQMDAgQDCQEBAAAAAAECAAMRBBIhEzFBIlEFYXGBFLHBIzJSkaHR4fDxMzT/2gAMAwEAAhEDEQA/AHHSJJViJ4c/zC268L0pZPKj/OkM9uEfS5ySod8nz0/WKV4dmJ5kR9Bp9gUFfYTCtRtxzF0yWVN2mGutN2kfFeVmKj4n9oNnSsxJemgOnCBZwY2JPCvzcQwpUTvYcwkdwMLJrxBOV2dxU6jcd8GSmY+pHKg5UgM4Z2UokFqJTpzOpixlAZiXQSxpUPv4O0fL66g9Y2qmFm5Q26rYWyYUFNTR3pX99zR6F3vzvzru3DSKpfO3C1+P5RNYf8xV+VRCuInY0P2NIzL7fda2p3CNchCUpbIkg0tTh6xicNiMqwpna/G9vOHf+fsRlSSLs7K8Bu5mDVgI9QFjCb0fkTHKQUKINgBzozF4RbU6MzJIJT20bxduI5boNl9JU5u6wNzqPjTdBM3pJLbL3gTV3A9RW0CXQ94XExiyB+/zui2Ua61D/NeBhztbZgUDMls9OwhiKP4v5wmRJYg1u+lszF9R5QpyEIz5nfU3b6yUwWqfnTjFK5rHM7+hev5gxNY9PiQY8VKVdnBoaOf01PjHmAJzBYnGZOZOFGqHuBpcVFifygXETHLm+73ngbxNqsG8wXd35/lAc5iXBoPWmnmfCB4EJAe8rVNcsl+Laa5n0ED4iUSag9ogb9bipEG7Ol5tzO4Db6P6EeEMRhrhRNwX+fm0aNHw9XUWEj6SO3XbXKY+8EkybCoDet3+d8TUFAh6fmHqOIMFpluSSGZ2HzeKcbIUpgFEchfxjZtUPWVAmbSxWzfmZ7Gzky5q0g0fyO7lHsvEKcNqfdr74bS8GlAICQxvR3PF7ws2jhRLmgCxDt5u3l6x81q9G1BB/Kbun1C2jiFSi9xHQ9kpHUSvu0/hEc3w5OcA1D0Vaobsq+MdL2W3Uyvu0/hEdqIbnEO2Z3aSP4qcWB7ar84jMBI5cYN2mlp84mvbPrWBsm6Ppa39I+0+eIwT94KEC2Wm+PVYb5+eUX5X56RYBBNbzPAQUSLCA8anL2B7TeApU+UMZ0nMlgoh9ReBBsxNSanUm/mKjziTUs7oUUd5Tp9ocMTifHDF3SWLVHDU05abotmYaYkZiHD5VFOimFDvuz74pUQhQzLYAZklwCCCxAJpbz84IwpAUkTc8vKkzDNDKlzHUVJPZ7PdYPS0YbrsU8czXTDGUZgKeHz6RGZutXz5bjFs2WlQC0qQ6ySJaSwb/k2W9twpuieDw4Ku0mcpjaWAokWuCB5GFAFoJU5kcPhVrIShKq+1lLe6sGTNkolpdc4EktlSCC+o7RoW3gCG0vFypctRSspYPlWCPAhbjxcRPCS51V5pS8zOQF20AUgkFIsHjgQZ947aAOYHhNmqSCQVoQS4JIWAnVzLVQvXdCzHYVWaYaEZsxy1DXcG9ik+MPlTjMWQMqFoowyKKnF2BDpbmXgHauKElaZkxyzBmIDPdWYV7zau4jrlcDI8id2jB8d4kM8e+u6KFrc6X4V+aboL2vJSmYSjukuOD3HBq+kLFO9SOXzrHWcLxFKknNmj2fH4eppHmBkuVA6ervSI4dClKZIBYVeg4PSnhBUjDTJKnICkKuU1y83q1fSKNNXubcw4i77dq7VPMkcGE1QyVcAADuBAFa74ZISCQT5fGJow1njxUurCwjUV1TIAmW+9u88mSnJpEVyAAGghL/pHg/aCFh7zwT3i6clbhKUAk+2aIHlU8oWTtiLUcy5gKv8AbQAcAoV841BUzg7oW4nHhJUiWkzJgulIfKL9o6frCdQFsX1SmglCAv3mfVhi60nvJ8ibg87GOjbIU8iUd8tB/wDURzlE1YUTMS2c1O59I6Rsr+RK+7T+ERkqSpIAmi/Ii7adZ80b1mBhLbSL9rkDELrUzDTx/aBpsy19SbaWEa/WwO8xelzmWJQDESisSw8xwDvrEyiC6phdGV5IrKYvKdN8A4nDJINyw3nTxgHtO0mGlIJxKpk/vBIBSRlJJSK3OUqffFikqldYJU+ZncS0oWgOUs1AAGamjUhRh8f1eZgku/eqGIIsKZuME4fFKVM62YuoSSOyCBQNTWgjMtbqEZ+8urZa+I7wWGUk5JaFkN9alWRGZRD6hwKuee6IbPQjMCJ4ADMh5BbcAlRB4RRs9WHUVLK1qWS5ZU1D3dgEENyieCmpNVYZZLXMqXMAfcUkKhS4wR/f9JXgnn/f6xttuarLKByzUlY7JyIPZBNSSUtbTSPJU2RLSVrlGUwd2KK/3IJST4CF215yQrDsDLOd3EsyyEhJJ7yiG3iA8Wfpikqz5ZIJYpSkLmEHvH7Iu2pvCy4Gcn9fz5jUqLYh+BxyQgzJqe+oqBUZalVYJGVTLKmADAwLi+rKxmDEKSpKSrK6ZhDhICjnDpYggte0J9qyMGgsuemocdZRwKkhRAB84A2dh1S8QTLWkgAKvVIU7UuAWOo1jlbsW24+87eEqQuWmh6SH6xKQcxSCFFgKkihALOzO2+E66aD58YOuSTrro+vj8YoXKbWtw9/m0PsrUnMxl1TnkDiX7CmjtpPeKnbeNPj4w8QG90Y7EAO+ZjqR6P+sNtlSZk1GYz1p0YFza/r6Q6mxgNsZ0RZ6zNAADfwiKpceypeVg5PE3ixUO3HM4tWIOEtEGrF+pjwiGCw+88aT7Spd4sSQ36XiKxAuJxC0NklZ3b2gPfAtYcQhVzJbRlpXLOYDunyAvDvYqnw8k/+JH4RGD2jtOcsmWpBlh8p1cbkqFKhqx0DZSAJMof+NP4RED2AvzKSuEAibbxIxE1vtXprQ8bQEmf2anSps4Gu+LttzHxM8JN15TSxH5axViQlsvEPq4L1fwh5B5ixXzPZEwBgDpRzUjW/F4MRMeotClU4pSAe0Fdkl9Rv9bQZhZ/N1JBL8teMHU/O2cspI9UMUB4RRPQ4IO4xakx9O7p5Q21sKZ2uvkGY7FIGZQAZiRy8d0HhFAU348rQNiR2lM7OXtd/2g8yzSlP2jMqJg6sYwR7xphMZiurWkplhLGqTNrpoW/aEOz8ZMTKzKnoYHJkMtObcEgqFzvO+KsRggkuJYI35lvXgCzRnsWtEt84Qxsrtdg8Xvv1id7GD45mjpzXYuRiMekS5s1iklAlKyzknIwzMQy0oAUKVDA0IjXbOlAywhCkuEhq0jGYXaJnyJ5KJn8tQCgk5FEgjMQ9Dq3ExHojt4FATMNaBxQ2oSOIAjpUsM+0sBRGwOxjzbuw5k2ZJEyYJmVedsoA7ILBiDrq9d2sFJ2eJa1lVDMOYs1CEpTdn9nfrAe1cWJYJXMWSugCQCWFSE5qJBZyo2Db4hsbEzZgWuaSTmVltlCeyQ3ZTX54wzTl93ykHxeuv8OQOTx84etOh0cv4eloHWlw4dxpS2jboKWskcRdgH4PApWfDXdapJiwrmfNCwriL8Souf7na+kPejmCygzc4VnDBg1ATX53wjxQKSoqFH8w37RpNgL+ol8v/wBGOVHdn5TcqB6YPvGyDElFopK2j3M+sPOYZHie5vWK0KBqI8mqYeI99YFwkxkEnQn3wYnQsNJeK5iXB3tFcicFd359BFpUIF+IxEzMVtfCzwsqUjKkqGUhYUHIowYN5COl7JP1Eqv+mn8IjG9Jl/U8pifQtGq2L/TyfukfhEZKgCwz2oHaZPpJizLxk4gf6ih4k6+XrHiMaCNalNd5S/p+QiHSMhWMxKVP/MJDcGHlaFyZgagOUPpwDWPxjUYAj5wA4GDHC5oy9o1N7gV37i9oJlTUIypKnURlflv90ZM4iYtnDgml2OYCvD9YYfSXIcMTx9oNQOKijvxjqYWHs3jM00ieKml6QSVApUIzmFnPUlx639bQ1+mJUCGD+o5QNn7pzOIQrARDi1MpYNipQ9T+beUMper62+fGApspa1KCUlTqLgAkir+TQ6k7LmMBlbmfhGclijOTEaqlnwFHkwCYrR9TwFYUdI5ElcpRmBJ+y98wGmrsDGxw+xUgutRI3D4/CMpjZaZuKYSuwnMlK9AxAL/7i5L7hBLcH4WJr0bqwdjiH7Elp6oIYAEM1/WMDt3o3Nws0rk9pCi4D2JNjGr6O4hzMSC4Qo5TaxYhtGIIhtjJ4ZzutCUzW02+HXM5/g+lxQSlSK5SlluMtrEaOBDfoptITZORJUFS1KUpKSWHWTTkS5dwx8GjNdNJaisKUz6AUYHe9XpEehE4y8R1YLZ00clipPaRzsfOHsqtUSO85XuSwZ7TqSFdY9CSHS4Ci5DguW03wL1TFjQjgac/AwBMlzFzJQAy3C7OwD2NqqA8YYKJKUqUK2etQklIJ4sG8IOi4tw0z/i+iVV6qD6xVjSysoJId23q0HKHGzsalMtAG4t5kD3Qm2jPSFksS4rWoLl2MEbIAyynYBj71GGVAdQ4ndPgUjM0suZnAanOJKxIScqnB4xSjFJFiPMRPHLTMQHZw1b61HKKSCPM9W4Y8iRm41LFjUMfBxC+VjUlLZizqs/FtK1gX6GCSxLGpodair0HlEMRsFSBmBBSfQ1azmoji8+ZaOmCBGMrFpQR2ltS7tY8N7QRPx4CKMSaN8Yz52epSSvI4S1daPVmejxHMoD+WSGJNqBr1YPHCoHmE5rxxDNpLzYVRP2h742+xB/DyfukfhEYWap8GTv+MbzYn9PI+6R+ARmLy5MhtOVEwvS6Y2OmlJLlagczMCBpTUMawnnJNgeyFBiLNr6j1i7pY52hig5JzkgcN/qYBkTgEgPmJq3CtPW8a4XmZY1HpGT7z2fhmUAws9K8ajSC04RTJUpgzMx86k0pFsvEXOUvQEAOCHZreMfT1AJAFauxY6X1Y2hbDE0K7xsBEsRlSHLlxoY0Wwdj5/rFZsu6tTr4WrCbo/s4ziHfKmp9bxuEABPYoGpyakQavUMvoWUUrv8AVLgsJDAMNAPhEEzEsr2amu/R3gLETMnafV62yksRz1hgvuBqZt3GkZinOcyrbiB4hbS6GpISPFnI3xlVLUjErSEp6ts1D2swKQlDH2aX5RrMSsZrPl56j3284y/SV04lLWmJJUd2UUHjv4DfFGmOGxBtHozE2ypalYyU0sSlT0EKlm6VOpVOJqY0eO6Lz1jM47L6gUDPv+XjNdIsZ1S5eIlnMrDTQSka6KQ9dFD1jr+CxKJ0hEyWQUTEBQPBTKr87400UEZIkZZl7Ezj3TDoqqVL6yYpJZYzipDAKJJ7LmgDCMFtOX1cyUuWWBSlSGvz4R2v/EPaiJQJVlKVqS6aHMANOZyDkqOS9JjmxaXSyKBtzCr7uUCW5jagc8nPabrZWKXMSFKQMwDFTgODV/S0M1S3l5k1yLycDmdQA40V6b4y2xukEuUhKZ0tSgQ4XL7yQKVTZSeZGrQwxHSpM9UrD4aWUykTAslRZS1nX1Op8GgNJp2zvzxK9YDchrxBdoE5y1CLUo9b83i7DTWQh75Wf/kzR9t4MsgFkqBI1rT83gcYoJKAXrmVuqFqF9L8dOEcTK2EDvM9PRSN3jvGAmvUEG9CatvNaUbxgvDqBBBWk1BI3Diz7x5wmkqSpTpUkrNhlOur3IJOunOGODWCVMGLVoN43eMPQ7iZQAhXIjDCysq82cNYilqs9KNS0FqmJIIKwQbgmh9ISHabKUnL3bccpArHk3a6sj5BmBLgVolqjeWUKQwHEkLkHE0OzcKFqKErSEHQGrGimpx/SGGM2DJXLXVsvtZnSSA4CgLCluMYyVtpaVuEB0klLG5CgC4ZgKvEsf0lmz8veQ95acuQlyKl3uDXnR4IsuOYJtIGcS5anwqwG7JKfI/tG32Gr+GkfdI/AIxKpj4eYDViUuzOxu3zaNnsFX8NI+6R+ARnIo3kRlhygM5l0uURtHFsT/MLtu1HuhdKftEMWZqe7n+UOulmzQrH4lWaUxmEZVTEpLvxMLf8pIWGWjKf/Mim7WNmsgT5w1tknB7y2RiHQQ6gCLGjVuD+cFbL2bMmrCHJdiVO/wAtFSMOyerJllL1+sSSRawUwF9I3HR3Z4lpFgVU/TnRm5wm5womnpNzkA+IwwmDShKQk5QKOOTON5+MfTbKZrH9C2kTnppcPb4HhrSBQWCnup6cB7qax8/cCCT959BUBjjxBpqs0l3uhvFqPFuxMX1qZdbe8CFCMQOoCnqlwa7g8Q6I4r6gHVyH5mg5VESK3qJPylbL6Y7ViO0rKC6ia6PYAmw1blCfpglapBYZFpSctQbByH5Q+w5KQ32R8X+eMLtsMpgqoUSDyNPiYIWkOHESa92RMLtyckyJmQAZqqKQA6nS6ud41f8AhXtkqw0yQpQzSnyj/YoerKceMY1MzJKmyFF1ArVV3ykuPe0AdHdpHC4gLS5S5QoJuU2LaO1a7o3KHLgqPtEV1BlYeeDNh0z2pJXMEtWVpCQtQUKXzFuTy6cIwcyWV4okkqB7VzRKg2vIQykYjrp02bMCQ6syrZlOQyA93byRFGyEKUqesgBRJTusKU8RCrj0yw9v1nlTDcwbAzVBYINEO27KpTF+EMZijKmhSCxd2d2FqPeI7JwKpiMQEAkghKGrz98X7QQcvaAzJooG4PtJpxj1VnqxNai0Z2x1MnInySoOVS3UN7Alw12ID+EZ/GznVhh7Bzgkt9p3D038r6QVsDG9TLnTHDpYJB1P7t6xbjsAFhAl98oK02ZYP80A6KGr6F98VhCXDj6TG+LLsHA4MEw+KT1p6wkscoCDQoFiSO9Vq/GNJgAO0QD3yK5tRS/ujJYXZk5Kgl0liWUJktwk3DZqs1o0cqUqgUQeOdBUfI6x6qs78TKptKKcy9Ozu2peepv2Q3H3N4xYvAFjVnfdqwNdaARNLgdlOn+w+hNoIM0ZGyMX4ed98aLU19siALNxyQYsGzLl38E6lzrwEWLwIZJCC4YvqS5PEe0YPWsuS5rplEDz5mRJWtgAQHILF/tGrDwhLaesjvOO5x5lq0/VTbX3N9l/V42Gwf6aR90j8AjIlDSpgd8xexFC2hrGv2GP4aR90j8AjJYBb2AlYOalmD6Tys2OxBSlyJqgbNp5mFUyQnRII9o3pvD63h70oJOLxCe6OtV2t7m3vrClEsrUAgMl/wB29fKNLeBEKme0ZbB2dLXNBSlJQm/OhDU73xEbZATmItVwxoTo3pAGysNLlSGAq9T5F+BtE046VmIDkihAqHFb2J5RkX3liSDNFKlrADH+feWlJUpkmieVSSPQAGKRNlSwypyc3dIzW8oExmMDZElSHJzHUbj76wqm7KaWpaZga5e3jq8SW5bgyqlEblTEeJ2hlkTUC5UUJ4EkpJPhD/YWHyS0S62CvT9fSMLJmGZNbQqJ31Jp7zHRNnpKjdinTUAHcfkQnUIVwqjnvLN8bTJoCHLOzwr2inOuWkEM78+EFz0EgANqLvdnFLGkDyy01IAblYMOOkTish8txBRvaYfpDmTiJjJcKQSDvUluz6GMtg1FSqvmUqxuCS5fzvxjXdIltNSoqCZYC8xZ60ZhoO0YxOzlPnUS6gaHhH0GgcKm/HiKpUtqNvv+XeOJeIl9YeyXlpWrNowGUcix9XgrYUlQllStcyy+oej+AhBMxxCZkoVzkNwds3mEpEaLa01SZAlorQBRDhhxhF4JwP4p2wg2sfnLui018NOVlp1oc7wAVkHcHbygXZs0LlJWLkMoGxVryd4F2btHqcIuWEZlLUoAvRKiEgFQ1o/lAewMVlUJa7Hske4x0Vn1n58QaHAtOfaFzQXUCGFwORdobYKYU4RSs2VUpaFSjqF5nLPdwspI3Qs2orKtqsDS1qNE5OPlky0zlFMsLDgAqIAqVqAqSbcKxarllBlmpw1RLdoVjMLnWVrCe0cyglIFxUtcB3LC9G1j1OzJFE5QRRpnC7KrlzH3RoBLQerXJWkgBlNlYkEkO4YGoNt8WS5y7ZJZpX6tA9wb1jOS7jnImLhwNuZm5mzJeklDtRNWWK9tL23t8YFOzJVGApVzrSqFjRVOFxGzOIIqZCCOAAHN6wsX0oklWVOGzBterry7NYorbfyH/pBO/wD0xFKwCKuhgos4fsHdW4ZoLkBGSagJYsDSxKVAkgNQN5GDZ+0JJBAwSu1fKoA2o+UcYqwyqlXVqlpRLUAhdT3RWt0gN41gzuBB3ZiWLYOfzhGyZjzMSd4ezWJfnrWOnbG/p5P3SPwiOVYVQEyYKjRW5yVEeDMY6rsYH6PJ+7R+ERKp/bNGWj0LMR0jKfpmICnymaqnF2eKdlAlWemUBgToN5LikWdJpp+mYgU/mquBvgFKM4BUXY0QLJ4kb6fCLrV3AgmHp9OzkY4hm0NroHYSozC1k9139omnk8AmROX33A0SlWRI8nKuZgKbLKDm4ny5Q6wOITlchJ0FAD6a/CDSlEUYE1NPp1Vsnk+5leJ2aClkuk2cKWkjiDY+MJtpTJ0tJlFRUwZ7O+paijo8bTDrCh+VPzgDb2zxNRQEKFjd+BaOOobxH30K4xjGJndgKSggBOZRoCA5FNOMaw7NVcOATRiNfnWtYzWxMShyFMCBcU4EPGlwuDOQlKwqrvz3je0Ylww5zJmTKw/CbNWk3CQLOoG797i1PCPZglodRVmVYV/S2+kA/QpynzTCAdBu3XjxexlUZRtwp5iJ94Y5M6qYGMzGdK5ylyyaF1kHTs2LekYzAGimDG0bPpXlEpSEqcBQBVxBct86xi8KnsHTMfQxsaT/AMfrOA7bd3sCf6Q/YuB62fRLpSxJ5M5J0JqG48IadIZ9pKVC7rU7ch87o+lzsssSpYLsLAsaAByB8uYF2jJ6pBt1kxmSOO4QLndaD7dv7xaDCbj5iVGIXLJy2NxofDfDDESEpSFpc5qpIDudQTvv4w4kdFAJYMxRTMN0q7Ifcldubtzhns7oXMmDLKCwW7XeABNcrnvHk44w3qo/7vMmbHUycgjkTM4nGiYgP3hrw3RPZGEVNc5Qwd1HcdPT3Rskf4YTHeYpZcNlCeWoqY1mxegaEpSFvlT3Umn/AKiniXPKC6TYwv8AyFbrg+FA/wAzDYLZs8AGTLcGpLGvB9wYesFzlTkfzMMf+Kgr0IBjqysEE0YN6Bt+sCYhANwPQ7vBUCdAhHPeIbUt3nJJ+0Zf2FjmCPUQDtLaq0sUZgm3fDufZUhPaQeJvHU8dsSQoZlpAO8OCaevKMVNkJSVSWcKVmzECod8r6HgYWtAqPv94JdXIyJmJGJxEwpShalZtCpQbmXpGvOyJkvDKM0lSl0SxKilLgqqzl8ujUe8I52HVIW6c0s1sLh7M5EM17TM3Ds4zIDKBo72UNz2bfDdO6sx3Ce1NBCgp2jnZeAlTk5lAZkhILakAVo1dfGOh7OwqBKlgAsEJA5BIjl3RbaASsZ1Jf2UksXP5ivnHWsLigUJLXSDfeIZvrLnEQ9bbQTOU9Jk/wAbiPvFfihcUi+sMukZ/jMT98v3xXszDhSnNGtz4wyw4jk3YyINiNmul1Kru3c/hCybiVSil0uHrX0jR47Dq1T2XpqFDeTAGOwuYB9aD51idNQEPq7TS0trVnnmE7M2p2spbgX98OZE9yQR4j9I5/iJSkLoHq1bNu8Ie7IxygWU3oa8vWLQFI3KczVJVhmE7Y2SkOsd26kszcX+ecBSFlAZMwpHHTdV6xp5c57seBFIR7Uwic2WWMyj7KbEmwA0VaIdTpWt5TvJbiF9RheF2rPSAUzE7qm7asYGxe0cQsEGg07Qq/MudbwNi9lTpYStctSFaWOndUEk+u+AQQonKHI7w1CtxG/4iMrpsnBHaLRlPPES9ICpSEpApmIBuVKNSfCgeFGDlgkPRKfU6Q5xOAnTFkIQop3saPdvW0XSOj0xLZUKfV0l+cXi5EQAkROeTnzDDjJoR2JKQCKvQ8rXjKbUnTFLCyMp0tca+cO9p4PEBJGWdzy0HlWAui+xvpeI6uYspQkOpQFQHYAA2JJFTHdMij1DE8xGJouhHSCdiZqcMtAW47+qQLuLKHrxjs+zsMJSEplpAQmmWlozHRboRJweabIUqYVBjnbMGuAw5RqJGJATU/O6GBFqYlRjMisbqRpJxAPCKsUtCQSSABUklm5wBiJzJKh4PatB4RzROKVj5qpqMUQEkploQqwBbOpOuZnfjDbdYK69zRVdBZuJu8V0kkAdledyQMgzOQHIBsacYT4/pBNYlErLxVU+Qb0JjMYrCzJR6yYhiH+tlACqgxUUHs5jv7MLsLtdacrGepIJNZIdTv3iZrkCrCkT/jBYMoeI5aiOGXMeY7F4hTZyWNaAilNxp4iFpLMT2SeAD8A7oVyFYolY+bTKjFKYEdpKKvqrt1I03NHiutICVS56uxkOfq2I3m4Kv90T2lG5LYnWQgcKR/KGIxag4KcwOliBQA5TfWxNxyivaWJlJlFGbqwupCU95jQEFINzAKuvlpaXJKuEyYgjkA1D4wo2xjlLIC0LlkBikgkX0IcEeMBTv3eluPtFPWQO0D2hiVgjsUS2Ve9Nk6UHPdHb9g5vosh3fqkPzyCOOYXZcyazoSUMxcsW3HL8Y7RsSRlw8lLWlIFybJAuTWL6rKwcZ5g3F9gBGJzDpHMV/mOLr/rrpztDTAKyy2IcqLtY8DAW38N/8hi1NmUZ6mA0rc+EHDZpbMfLR284r1CjbyYn8emQqLnHBPbmW9cuxLvoTXg2/wDSB8RNJYuvk+vjBsnAII7oB1U9ANweJp2ek1DqDszcrUr+sZr1DwY4a0/wxMEKUT2ac/eGYwsxGxljMpFNydb6ExrMTsJKklqKqGqCG31hUqVNlihzAaKG477wlBdU2azLK9aR34gEja6kZApwWNW1FTQ6iN3sGSJMtKmHXTE5yr7CVPlSNyiKnnGGxwRPAzIUkiyg7AsQDQuRUw2k7UPWHtM7Nf2UpSQSRvB840vxTNV2w3mcts6rgk8CbpWJSlBzA+V+VYQYqarMkFKe0dc2YsCyUMQDZyTZtYpXtJKmSSEg6uKHfaIbTxS0jJMTmPsTBw3NZXD3xBa5sGPtG9MYhshfskgqFxp4xNeIA0hDhJxCwou7hKxz19x/aGk2Y+rbvhHz+r03Ssx4MoQgiXYvEAByG52rpGZ2ng0y5gxEkJTMTv7qwbpO8EQ1nYm4Fmav5vCjGrKUlBAKQAw4H4H5pDNIGRsg/wDIL4biaHo10mSoOihTRaCXUhven8od7T6QyXHZIJuXau7WvMjWOJbRxK5E5EySSlehu43EWPKGY6bIAUpcklRqUggJNXHad2fhH0i72TjsZE9YB3CbT/EHpD1ODKQWmTnQgahJDLVwZKiH3qEcn2fgJwUFS1hJFiFMfBou2z0hmYycZ07KMgZKU2A0Ya1uYnhNuIcBUsJFe0mlx6XqYaVZVwozPKVC7j3mkX0mxkqUBOQmYGBzEKSbVCmobcHpACunE0hxJltb2ju48Ya4QlaQDQMrsNRrMXuzG++MhjZQE5eWwmqd7UWbbg0Q01UuSGQZjWt2jv8AWOVdNZ/sy5XPKs89Ypm9NcYRREnwR+sBLQUJAUcoJcmr2p+0AypssqVmJAJox4vaKF01PcIIvrFiR2A8w1fS7GPVSE/8E/CBsXtzFTQAZgP/ABSG8QIhMQoUC0qSRQ0pXXdeBp8wN2lh60A42h6VVg5VR/KcOB3aMMPjcShiVrCGcsr3C7R3fo7iHwmHLmsmWa3qhN44Ph8fLOoBFgQahspD8o7r0ZWk4PDHKzyJdN31aaR1F5OVklthYcjzMxthATjsQQHJnKPr+0XIPWKylwnU/PlFe30vjcRSvWn3xPB9i9WqdHJh1w8zKRecRnLw4IKrJTpv57zasXyFEJKiW3BrCFy1BRyILgVV/cb+Aia8USoJFa14GIWXI5l1ZAMsxqnNjoCwLl7CPEbMKx2jlTxZyXaC1TQAGIckefOIYyczPWqbaB2+ecTlyGCytWVgcyr/APnAR9XMf+74QqxnRJaqCYCoaAU83DHlGkVj2Sye+qg4NUn1gqV2UgAh2vqeLR422DiGK1Y5ExY6J4kMy0LbiQX/ALqe7xi6ZsDEjsrUk7u0qjVB7tC8a9GLSASe0U7t5sHimUqpUs10T+cArk5b2hFmHAmORh5spR60kZk5QsMQ+j6PU3iwLIAClBRIAJFHI1rY8IabXn51BAW2csW1beDeKU7LSEZcqXapYV8xCb63sALTg1SocGL1zQTlLv7xCbas0ggi1fycQdtCWgpCkApKTUXBTYkjfUVG/hCfFzX7J1tzHvhaUFGGZZTatnaJdprSopPP1YQtxyEPR6j03+bwbi0spIvW3lAOLnjMWGjcKE24VjYpGAMTrKFOIvkgA+EVLEETxqIplmo5xWpzJbF2jbOi7DJ6qWVOSAxrbKlvedIyu0ATMmguBnV5mYT50h90fmkIbTvDdmYg/PCFOKIJXmtnWphcMsxm1ZW1oT1LgA9oq2xMBdQeoD8CffaFEM9oTwcyT3qWslrA7zfzhaBGnWMLJbjubjtD8NMATXusSP7gKeB/KFi1kmCQsZFJN7iBmglirR2xLZCSQfCP0p0XmD6Fhez/AKEr/rTH5rlTiG3Av4x+keiswnBYUnWRKPnLTHiDmASNoEznSFTY6fU/zSfUx9n7L61rFHSckY3EHfNVXxNID+kHKUizX9IGzk4kYAGTCNmzyxLtmNzdtOVItRjAVhA0BUa3INK8SfSAEd3KVNS/zyiWDUAVBSu0bk6VanCsJuXknxGVnAHvG+Fx6c9dNaVt7hDCVi+tXWya+tPeIymFVlzOXqWpoeEMETVIVW5ysRbX4RARiw58SmpvTHiJomTVMQyWSOWvzyhp3w/DS/jGM2PilZiQ73Lcb+MOFY0gV0BBy8aQBQC0kjtxKarG2Z94YZyXloQXZKVEcVEuT4CKNoLKElSVHs6GrPRwTU1PdMK9k4kdbNc7me1zrvgLpDiJiQeqUHZy9QQNK6l4eawCAIvqEZJlmysSkzCJhOZwpIVQ5TV29pLMfG8H4jaImTwhKqChF2V9lxprXc0AjCJMtIUyikMCAAoHQp3eEK/oy5czOl1EmrPusVEAKrq9N5jrFROBN4yRH+08QEqSgsUuUudAXp4Exj9uTUP2RpyqD8+cGY7bCVBWdwsVZQY5hY8zY8QN9Ee1ZgUSo2DtxqST5ho4lWTzKKiVIMBnzcygeMATCKQSGcQFiUmnARSi44lpbu0guIIAcPbWLGpSPAmGA4i2XdNrsdaOrTlDBqVN2rfhCFYeasZmqu/95NYYdG1HqSHFDR/A0hbig0ya32lc+8/6+ETdPbYwnEcOM+0WbRlMpSwzKNa1CjUht0AJXWLZy3LmBYvA45mdYxU8doSZcQMuJSCS4iRjnIjcKwzPsOlLuq+g3x+i+iw/gsL9xK/60x+dJQ7Qj9F9Fv6LC/cSv+tMdHeKsGEHEy/SlQ+mYgH/AO1XvheqWWo/Ixf0sR/HYgOKzVnj3oAlhYDptu/SKHp4yJm7xmEjlC8pKV0vx3MfzMGCYGAPZUPKPJpDg3/IxO1RzzOEZ7GTROoQCx05fJgsYp05CkOVCoPgTwELFzgTlG731iKJqUnvMTf99IXZXkcDmOqfA5hOAV1ZUkFi9Xu1fKGszElmYfH9Yz3Wgrd6kb3gxOOTlbMApoGzTqSW95RVaVUCXYFeRcwUIKn+AinaAzhnNUqcGzU4Pp5PA0hRooG5+Hw9YNnFBOY0JDH9IF09QMIv6TPsGEpSg9YBTxoW1rFAxstOaw7RoFLYlzZLEVgHqFLDOaFhS3wieFwSE5guuo9xrpAvSjN851LCBJTsc6urKFKzMFFZBKU1erVFbGsIdoLISFKyjNmOQJYJAokcdS8P5GITMK0hmEohI3OQnz7R8oy205JSgoAJLiup3+AgdNV+0KgdsSpWwMt4gUgsmp0p5xXMU7NdoIw6DlD7miEk1bd8fdFZABMepIAz2PH5SiQhxyiUxBtBIDKPGsXqluInZsHM0K9NuQjyOI16Oyz1BLC9S1aGFm1Seumt9pY9TaHGwT9QUl6E/l6Qmx9Zizo6j7oDObjM6hSFbPzmfmLYxLqwoUvHlM1YuCQFDLF/TPj6yReTz2ziV4aUQ7iILmMSIaJRAsyQy3V3Trp4wlGDNgyq/TNVWCspTcR+iui/9HhfuJf/AFpj89ZAmYGNL74/QvRj+jw33Ev/AK0weMHElflM/OZPpFhwraE6oDTV1arFVuEXowSST2bXivpFOJx+JSAB9YqtLvHsieoJqQW4a62jVdDgfTtPnQ5BPHmTn4WWzEaWO/h8YXDZyTQKIU/p4wQqeSrLc3cab3iS8SBQFL6nUHRz5Qvp4woOTC/Eckso9ot/y5QWwVmG5mbi+kDYiSoKKSgu2m7fSNF1wSg/buwYjW8SVNaq03HZD1NLn4Rwqpzkf5jirKFIYHP9JmpOGcGik0oQNRZw1orEtK+6rKsX1fe4jSrwBocz5g/IenlCvGbKS5U9SaCrk8GrC+ijjKNCa16jtsEWyQtHeUPnWLlz/WPUoU+VKyHt7dtN8UTZEwB8qVbm7PuhbUOGwfEYX4z4PvJzpimKhWnzaPDikkA0oGIu/wC0DLxJAqlSSPXxECnGpBYS1AnwHjxgWTwYdZz3hmyZDGYQQFZCoaBkkKJ42gJSJOKmoaZkUQEsoHKFEu4ULeI3RPAT8s1JVRBcK1YEFJIe7PaLZ/RRcuV1wXnlkOlz2sgLgjiHqBEbla7CWbaT2MurBswF594VN6NLTJ6wLQQlwwNaD0jNCUQolwWNmdnqD+kN0YmYlGQKVkNCHcb6DQ8oEyAZ2T7T5mLijNSwN9Y9peoSeoc5m1rKDTTgc4P6ZlGIlE1YUNX8fhFktLh4kah94+ecfSE3+fCAuX0fSaGlYm7nswBh+yh9XMGpUR6A1hNiDQmjkK84YyZ5QS1jcenuhFjVqcgaaDdzhNKlnJkeqo/D7mPntBky3DRZhJBCvloJwKE9nNc7+EGgJEVPeyZUeYrS6FbQthPaVFTAkh20iKMq0voY+x7FB3b90KsH1iCWFONi1fOFJXuXPmP1Oq6NwQjKkS6ZgClYULPbdH6B6N/0mG+5l/gTHEJc4KDpL7+Edw6Of0mH+5l/gTDa3LHDSHW6eqtA1fYnM5j0rU21cZlnKQrr1UHC96QFI2osTSUzwUm4Io4o5pDfpigHH4xwP5yvfGN2qgCwA5UjYp1oIwV+UzLvgxCdTf3Ge3vNavba3UlCAaDtg79A8Uz9uJSwUhSONFJ3MpoyOzp6glTKV5mHcqarqu8bHUxbSqckCYNlPqwY92Ri5UwGb1iWTdILHyP7R7/mpUczh9E3b1u2sY/Eyk9XJLCpSDQV5xTMQAssAGAtTfChUNxc8/pGrSMek4nSMLMJ7Sh2WBN24CtHiE3HOskaBgNwPxjFbFxswggzFkPbMdx4w22YolNTcqfjXWE1Lhix8cCBZWzcs2YxmYiYlimxIdQFWN/FoYYXDmal12BajsaCz84zuwJyvpITmOVlBnLaaRppKz1Yqe6fdA32hDkDluMzp3HFbHIEEmy6sh7HkW14B6R8ZSFhlJBO9i9b1uYnhFHIa7h4OI89tfzqIZsUpkjkQUsdSQDwYl2piAkZUBnOUMwpEJu2pglpkUylwTqE3YeJMDzD20eMB4s/Xgf7Yi1laNV6hnE2/hIIvUDzLpqiyS1M0VKUc6kgOCkKIpUB6ceQrHmINB/ePzirHd5PFJfzER0HIX7z6j4j+4/1H5QiXMdyCDV3FAX3D5tHkq54RcodpXh7hFKe8eXwhVh5cQtIc00P57fn/aSXCmYSiaCR2T+cNDC3aooIVpjlivvGfFl/ZdQd1OZGevMnsnul/O7QflcVJrCPZ38wePuh+e6I7eNuBJvhj9YM5gmPlqKCAbV/SF6Mb9WQou58jQe4Q4XrGdxoaYWg6PUMGSfF1CMLB9IfswgLUA+Uikd+6Pf0uH+5l/gTHAtid084770d/pMP9zL/AAJgx/6GTv8A/Ih9yTP/2Q=="/>
          <p:cNvSpPr>
            <a:spLocks noChangeAspect="1" noChangeArrowheads="1"/>
          </p:cNvSpPr>
          <p:nvPr/>
        </p:nvSpPr>
        <p:spPr bwMode="auto">
          <a:xfrm>
            <a:off x="155575" y="-1790700"/>
            <a:ext cx="30194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www.gyanipandit.com/wp-content/uploads/2015/07/Babar-the-mughal-emperor-e1437842251421.jpg"/>
          <p:cNvPicPr>
            <a:picLocks noChangeAspect="1" noChangeArrowheads="1"/>
          </p:cNvPicPr>
          <p:nvPr/>
        </p:nvPicPr>
        <p:blipFill rotWithShape="1">
          <a:blip r:embed="rId2">
            <a:extLst>
              <a:ext uri="{28A0092B-C50C-407E-A947-70E740481C1C}">
                <a14:useLocalDpi xmlns:a14="http://schemas.microsoft.com/office/drawing/2010/main" val="0"/>
              </a:ext>
            </a:extLst>
          </a:blip>
          <a:srcRect l="6223" t="3630" r="9122" b="175"/>
          <a:stretch/>
        </p:blipFill>
        <p:spPr bwMode="auto">
          <a:xfrm>
            <a:off x="872837" y="471054"/>
            <a:ext cx="3380508" cy="3313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6" name="Picture 8" descr="http://cdn2.lybrary.com/genghis-khan-and-the-mongol-war-machine-by-chris-peers-14738540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6266" y="401201"/>
            <a:ext cx="2750704" cy="3313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60" name="Picture 12" descr="http://images.slideplayer.com/19/5782203/slides/slide_16.jpg"/>
          <p:cNvPicPr>
            <a:picLocks noChangeAspect="1" noChangeArrowheads="1"/>
          </p:cNvPicPr>
          <p:nvPr/>
        </p:nvPicPr>
        <p:blipFill rotWithShape="1">
          <a:blip r:embed="rId4">
            <a:extLst>
              <a:ext uri="{28A0092B-C50C-407E-A947-70E740481C1C}">
                <a14:useLocalDpi xmlns:a14="http://schemas.microsoft.com/office/drawing/2010/main" val="0"/>
              </a:ext>
            </a:extLst>
          </a:blip>
          <a:srcRect t="18507"/>
          <a:stretch/>
        </p:blipFill>
        <p:spPr bwMode="auto">
          <a:xfrm>
            <a:off x="4417867" y="594388"/>
            <a:ext cx="4809260" cy="3050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073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circle(in)">
                                      <p:cBhvr>
                                        <p:cTn id="12" dur="2000"/>
                                        <p:tgtEl>
                                          <p:spTgt spid="205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60"/>
                                        </p:tgtEl>
                                        <p:attrNameLst>
                                          <p:attrName>style.visibility</p:attrName>
                                        </p:attrNameLst>
                                      </p:cBhvr>
                                      <p:to>
                                        <p:strVal val="visible"/>
                                      </p:to>
                                    </p:set>
                                    <p:animEffect transition="in" filter="circle(in)">
                                      <p:cBhvr>
                                        <p:cTn id="17" dur="2000"/>
                                        <p:tgtEl>
                                          <p:spTgt spid="206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056"/>
                                        </p:tgtEl>
                                        <p:attrNameLst>
                                          <p:attrName>style.visibility</p:attrName>
                                        </p:attrNameLst>
                                      </p:cBhvr>
                                      <p:to>
                                        <p:strVal val="visible"/>
                                      </p:to>
                                    </p:set>
                                    <p:animEffect transition="in" filter="circle(in)">
                                      <p:cBhvr>
                                        <p:cTn id="22" dur="2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32509" y="3796144"/>
            <a:ext cx="12224305" cy="3313699"/>
          </a:xfrm>
          <a:prstGeom prst="roundRect">
            <a:avLst/>
          </a:prstGeom>
          <a:solidFill>
            <a:schemeClr val="accent5">
              <a:lumMod val="20000"/>
              <a:lumOff val="80000"/>
            </a:schemeClr>
          </a:solidFill>
        </p:spPr>
        <p:style>
          <a:lnRef idx="1">
            <a:schemeClr val="accent4"/>
          </a:lnRef>
          <a:fillRef idx="2">
            <a:schemeClr val="accent4"/>
          </a:fillRef>
          <a:effectRef idx="1">
            <a:schemeClr val="accent4"/>
          </a:effectRef>
          <a:fontRef idx="minor">
            <a:schemeClr val="dk1"/>
          </a:fontRef>
        </p:style>
        <p:txBody>
          <a:bodyPr anchor="ctr"/>
          <a:lstStyle/>
          <a:p>
            <a:pPr algn="just"/>
            <a:r>
              <a:rPr lang="en-US" sz="3600" dirty="0"/>
              <a:t>In  1495.at  twelve years of  age Babur  succeeded  his  father as  the  ruler  of  </a:t>
            </a:r>
            <a:r>
              <a:rPr lang="en-US" sz="3600" dirty="0" err="1"/>
              <a:t>Fargana</a:t>
            </a:r>
            <a:r>
              <a:rPr lang="en-US" sz="3600" dirty="0"/>
              <a:t>. His uncles were  against him  so Babur  spent  a large portion  of   his  early  life  without shelter  or in  exile. In 1497 he  gained  control  of the  city of   </a:t>
            </a:r>
            <a:r>
              <a:rPr lang="en-US" sz="3600" dirty="0" err="1"/>
              <a:t>Samarkhand</a:t>
            </a:r>
            <a:r>
              <a:rPr lang="en-US" sz="3600" dirty="0"/>
              <a:t>.  He lost  it  again. In 1501, he  captured </a:t>
            </a:r>
            <a:r>
              <a:rPr lang="en-US" sz="3600" dirty="0" err="1"/>
              <a:t>Samarkhand</a:t>
            </a:r>
            <a:r>
              <a:rPr lang="en-US" sz="3600" dirty="0"/>
              <a:t>  again.</a:t>
            </a:r>
          </a:p>
        </p:txBody>
      </p:sp>
      <p:sp>
        <p:nvSpPr>
          <p:cNvPr id="3" name="Flowchart: Terminator 2"/>
          <p:cNvSpPr/>
          <p:nvPr/>
        </p:nvSpPr>
        <p:spPr>
          <a:xfrm>
            <a:off x="2861188" y="324465"/>
            <a:ext cx="6858000" cy="344101"/>
          </a:xfrm>
          <a:prstGeom prst="flowChartTermina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en-US" sz="2800" b="1" dirty="0">
                <a:solidFill>
                  <a:srgbClr val="C00000"/>
                </a:solidFill>
                <a:latin typeface="Times New Roman" pitchFamily="18" charset="0"/>
                <a:cs typeface="Times New Roman" pitchFamily="18" charset="0"/>
              </a:rPr>
              <a:t>Details discussion on text</a:t>
            </a:r>
          </a:p>
        </p:txBody>
      </p:sp>
      <p:sp>
        <p:nvSpPr>
          <p:cNvPr id="4" name="AutoShape 2" descr="https://pixabay.com/static/uploads/photo/2015/08/01/21/18/euro-870767_960_720.jpg"/>
          <p:cNvSpPr>
            <a:spLocks noChangeAspect="1" noChangeArrowheads="1"/>
          </p:cNvSpPr>
          <p:nvPr/>
        </p:nvSpPr>
        <p:spPr bwMode="auto">
          <a:xfrm>
            <a:off x="155575" y="-1790700"/>
            <a:ext cx="56197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https://encrypted-tbn3.gstatic.com/images?q=tbn:ANd9GcQQzkdQ5c8beb1AnfNz1xUmavMrKYWz4AZ115UdUgLzRFIziVVh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0587" y="526473"/>
            <a:ext cx="2186721" cy="326967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indianetzone.com/photos_gallery/19/shivaji_192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817" y="668566"/>
            <a:ext cx="2740025" cy="301234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kufarooq71.files.wordpress.com/2013/11/c2063-imagescaeq8a3x.jpg?w=5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4189" y="641678"/>
            <a:ext cx="5784999" cy="3039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577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circle(in)">
                                      <p:cBhvr>
                                        <p:cTn id="12" dur="20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circle(in)">
                                      <p:cBhvr>
                                        <p:cTn id="17" dur="2000"/>
                                        <p:tgtEl>
                                          <p:spTgt spid="307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circle(in)">
                                      <p:cBhvr>
                                        <p:cTn id="22"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1145</TotalTime>
  <Words>956</Words>
  <Application>Microsoft Office PowerPoint</Application>
  <PresentationFormat>Custom</PresentationFormat>
  <Paragraphs>74</Paragraphs>
  <Slides>14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Algerian</vt:lpstr>
      <vt:lpstr>Arial</vt:lpstr>
      <vt:lpstr>Calibri</vt:lpstr>
      <vt:lpstr>Calibri Light</vt:lpstr>
      <vt:lpstr>SutonnyMJ</vt:lpstr>
      <vt:lpstr>SymbolMT</vt:lpstr>
      <vt:lpstr>Times New Roman</vt:lpstr>
      <vt:lpstr>TimesNewRomanPS-BoldMT</vt:lpstr>
      <vt:lpstr>TimesNewRomanPSMT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MLC</dc:creator>
  <cp:lastModifiedBy>Samsul</cp:lastModifiedBy>
  <cp:revision>136</cp:revision>
  <dcterms:created xsi:type="dcterms:W3CDTF">2016-06-25T11:03:40Z</dcterms:created>
  <dcterms:modified xsi:type="dcterms:W3CDTF">2021-02-06T15:05:19Z</dcterms:modified>
</cp:coreProperties>
</file>