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5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AD6B6-871D-40B1-A8DE-C9514831BCD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93C681-2491-4557-8FEA-B1C554669C4D}">
      <dgm:prSet phldrT="[Text]"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নতুন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শিখলাম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F5ABCB0A-2EDB-4CFE-8F22-B08280CC9A98}" type="parTrans" cxnId="{DFA7B3B9-4F21-43F0-AC4C-75CCAF8AA8BA}">
      <dgm:prSet/>
      <dgm:spPr/>
      <dgm:t>
        <a:bodyPr/>
        <a:lstStyle/>
        <a:p>
          <a:endParaRPr lang="en-US"/>
        </a:p>
      </dgm:t>
    </dgm:pt>
    <dgm:pt modelId="{E36165C1-A73D-475C-B063-047713059D9B}" type="sibTrans" cxnId="{DFA7B3B9-4F21-43F0-AC4C-75CCAF8AA8BA}">
      <dgm:prSet/>
      <dgm:spPr/>
      <dgm:t>
        <a:bodyPr/>
        <a:lstStyle/>
        <a:p>
          <a:endParaRPr lang="en-US"/>
        </a:p>
      </dgm:t>
    </dgm:pt>
    <dgm:pt modelId="{F0634AFD-AA19-483A-A200-8AC8E2F8C9B3}">
      <dgm:prSet/>
      <dgm:spPr/>
      <dgm:t>
        <a:bodyPr/>
        <a:lstStyle/>
        <a:p>
          <a:endParaRPr lang="en-US"/>
        </a:p>
      </dgm:t>
    </dgm:pt>
    <dgm:pt modelId="{D9D90889-AA57-4495-8C74-F0DBCB990FEB}" type="parTrans" cxnId="{15C5E010-8338-4B72-8F23-D47A793621D8}">
      <dgm:prSet/>
      <dgm:spPr/>
      <dgm:t>
        <a:bodyPr/>
        <a:lstStyle/>
        <a:p>
          <a:endParaRPr lang="en-US"/>
        </a:p>
      </dgm:t>
    </dgm:pt>
    <dgm:pt modelId="{88BA5BB5-DDAB-4E04-AC07-EED259A0B3C2}" type="sibTrans" cxnId="{15C5E010-8338-4B72-8F23-D47A793621D8}">
      <dgm:prSet/>
      <dgm:spPr/>
      <dgm:t>
        <a:bodyPr/>
        <a:lstStyle/>
        <a:p>
          <a:endParaRPr lang="en-US"/>
        </a:p>
      </dgm:t>
    </dgm:pt>
    <dgm:pt modelId="{548ADDE6-09AE-4404-BF5E-D3BEBE02A107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en-US" sz="2400" b="1" dirty="0" err="1" smtClean="0">
              <a:effectLst/>
              <a:latin typeface="NikoshBAN" pitchFamily="2" charset="0"/>
              <a:cs typeface="NikoshBAN" pitchFamily="2" charset="0"/>
            </a:rPr>
            <a:t>কেথড</a:t>
          </a:r>
          <a:r>
            <a:rPr lang="en-US" sz="2400" b="1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effectLst/>
              <a:latin typeface="NikoshBAN" pitchFamily="2" charset="0"/>
              <a:cs typeface="NikoshBAN" pitchFamily="2" charset="0"/>
            </a:rPr>
            <a:t>রে</a:t>
          </a:r>
          <a:r>
            <a:rPr lang="en-US" sz="2400" b="1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effectLst/>
              <a:latin typeface="NikoshBAN" pitchFamily="2" charset="0"/>
              <a:cs typeface="NikoshBAN" pitchFamily="2" charset="0"/>
            </a:rPr>
            <a:t>টিউব</a:t>
          </a:r>
          <a:endParaRPr lang="en-US" sz="2400" b="1" dirty="0">
            <a:effectLst/>
          </a:endParaRPr>
        </a:p>
      </dgm:t>
    </dgm:pt>
    <dgm:pt modelId="{0F3BB8C1-F6F2-4FA4-897F-C3C1E41C988E}" type="parTrans" cxnId="{F5A0B150-FF2F-4191-9ACD-0B324C13DA2F}">
      <dgm:prSet/>
      <dgm:spPr/>
      <dgm:t>
        <a:bodyPr/>
        <a:lstStyle/>
        <a:p>
          <a:endParaRPr lang="en-US"/>
        </a:p>
      </dgm:t>
    </dgm:pt>
    <dgm:pt modelId="{1E7DC96D-9F39-496E-9AD7-B393768761D7}" type="sibTrans" cxnId="{F5A0B150-FF2F-4191-9ACD-0B324C13DA2F}">
      <dgm:prSet/>
      <dgm:spPr/>
      <dgm:t>
        <a:bodyPr/>
        <a:lstStyle/>
        <a:p>
          <a:endParaRPr lang="en-US"/>
        </a:p>
      </dgm:t>
    </dgm:pt>
    <dgm:pt modelId="{E1629590-E58E-4859-8240-0DD3185ADADD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en-US" sz="2400" dirty="0" err="1" smtClean="0">
              <a:effectLst/>
              <a:latin typeface="NikoshBAN" pitchFamily="2" charset="0"/>
              <a:cs typeface="NikoshBAN" pitchFamily="2" charset="0"/>
            </a:rPr>
            <a:t>লিকুইড</a:t>
          </a:r>
          <a:r>
            <a:rPr lang="en-US" sz="24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effectLst/>
              <a:latin typeface="NikoshBAN" pitchFamily="2" charset="0"/>
              <a:cs typeface="NikoshBAN" pitchFamily="2" charset="0"/>
            </a:rPr>
            <a:t>ক্রিস্টাল</a:t>
          </a:r>
          <a:r>
            <a:rPr lang="en-US" sz="2400" dirty="0" smtClean="0">
              <a:effectLst/>
              <a:latin typeface="NikoshBAN" pitchFamily="2" charset="0"/>
              <a:cs typeface="NikoshBAN" pitchFamily="2" charset="0"/>
            </a:rPr>
            <a:t>  </a:t>
          </a:r>
          <a:r>
            <a:rPr lang="en-US" sz="2400" dirty="0" err="1" smtClean="0">
              <a:effectLst/>
              <a:latin typeface="NikoshBAN" pitchFamily="2" charset="0"/>
              <a:cs typeface="NikoshBAN" pitchFamily="2" charset="0"/>
            </a:rPr>
            <a:t>ডিসপ্লে</a:t>
          </a:r>
          <a:endParaRPr lang="en-US" sz="2400" dirty="0">
            <a:effectLst/>
          </a:endParaRPr>
        </a:p>
      </dgm:t>
    </dgm:pt>
    <dgm:pt modelId="{BF6ED88E-BDEB-463B-9209-42C46D6D4073}" type="parTrans" cxnId="{CFAB1A52-D485-4985-A4FA-78D5743B831F}">
      <dgm:prSet/>
      <dgm:spPr/>
      <dgm:t>
        <a:bodyPr/>
        <a:lstStyle/>
        <a:p>
          <a:endParaRPr lang="en-US"/>
        </a:p>
      </dgm:t>
    </dgm:pt>
    <dgm:pt modelId="{EC5C7A99-B831-4B0C-B40E-3401128AAF6E}" type="sibTrans" cxnId="{CFAB1A52-D485-4985-A4FA-78D5743B831F}">
      <dgm:prSet/>
      <dgm:spPr/>
      <dgm:t>
        <a:bodyPr/>
        <a:lstStyle/>
        <a:p>
          <a:endParaRPr lang="en-US"/>
        </a:p>
      </dgm:t>
    </dgm:pt>
    <dgm:pt modelId="{6C9C1B08-D7C3-4267-9FA5-CA438A441762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en-US" sz="2400" dirty="0" err="1" smtClean="0">
              <a:effectLst/>
              <a:latin typeface="NikoshBAN" pitchFamily="2" charset="0"/>
              <a:cs typeface="NikoshBAN" pitchFamily="2" charset="0"/>
            </a:rPr>
            <a:t>লাইট</a:t>
          </a:r>
          <a:r>
            <a:rPr lang="en-US" sz="24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effectLst/>
              <a:latin typeface="NikoshBAN" pitchFamily="2" charset="0"/>
              <a:cs typeface="NikoshBAN" pitchFamily="2" charset="0"/>
            </a:rPr>
            <a:t>ইমেটিং</a:t>
          </a:r>
          <a:r>
            <a:rPr lang="en-US" sz="24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effectLst/>
              <a:latin typeface="NikoshBAN" pitchFamily="2" charset="0"/>
              <a:cs typeface="NikoshBAN" pitchFamily="2" charset="0"/>
            </a:rPr>
            <a:t>ডায়োড</a:t>
          </a:r>
          <a:endParaRPr lang="en-US" sz="2400" dirty="0">
            <a:effectLst/>
          </a:endParaRPr>
        </a:p>
      </dgm:t>
    </dgm:pt>
    <dgm:pt modelId="{3B82D91F-A142-4A93-B965-BCBFF2FF2BA1}" type="parTrans" cxnId="{D9F57B6D-E2FA-445A-A74C-245864FF1D5A}">
      <dgm:prSet/>
      <dgm:spPr/>
      <dgm:t>
        <a:bodyPr/>
        <a:lstStyle/>
        <a:p>
          <a:endParaRPr lang="en-US"/>
        </a:p>
      </dgm:t>
    </dgm:pt>
    <dgm:pt modelId="{0083D339-2404-4F56-ABB8-7F3487481890}" type="sibTrans" cxnId="{D9F57B6D-E2FA-445A-A74C-245864FF1D5A}">
      <dgm:prSet/>
      <dgm:spPr/>
      <dgm:t>
        <a:bodyPr/>
        <a:lstStyle/>
        <a:p>
          <a:endParaRPr lang="en-US"/>
        </a:p>
      </dgm:t>
    </dgm:pt>
    <dgm:pt modelId="{3717EF71-C0DB-475D-8090-65BE584565CA}">
      <dgm:prSet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en-US" sz="2400" dirty="0" err="1" smtClean="0">
              <a:effectLst/>
              <a:latin typeface="NikoshBAN" pitchFamily="2" charset="0"/>
              <a:cs typeface="NikoshBAN" pitchFamily="2" charset="0"/>
            </a:rPr>
            <a:t>আর্কিটেকচারাল</a:t>
          </a:r>
          <a:r>
            <a:rPr lang="en-US" sz="24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effectLst/>
              <a:latin typeface="NikoshBAN" pitchFamily="2" charset="0"/>
              <a:cs typeface="NikoshBAN" pitchFamily="2" charset="0"/>
            </a:rPr>
            <a:t>নকশা</a:t>
          </a:r>
          <a:endParaRPr lang="en-US" sz="2400" dirty="0">
            <a:effectLst/>
          </a:endParaRPr>
        </a:p>
      </dgm:t>
    </dgm:pt>
    <dgm:pt modelId="{F7842083-9D46-44F7-876E-E6970BFF17F8}" type="parTrans" cxnId="{CEA9B38B-DE1C-4061-A2EA-EEC92E4E75DC}">
      <dgm:prSet/>
      <dgm:spPr/>
      <dgm:t>
        <a:bodyPr/>
        <a:lstStyle/>
        <a:p>
          <a:endParaRPr lang="en-US"/>
        </a:p>
      </dgm:t>
    </dgm:pt>
    <dgm:pt modelId="{C37ADFE2-703B-4545-9082-3448A47DC426}" type="sibTrans" cxnId="{CEA9B38B-DE1C-4061-A2EA-EEC92E4E75DC}">
      <dgm:prSet/>
      <dgm:spPr/>
      <dgm:t>
        <a:bodyPr/>
        <a:lstStyle/>
        <a:p>
          <a:endParaRPr lang="en-US"/>
        </a:p>
      </dgm:t>
    </dgm:pt>
    <dgm:pt modelId="{37AB0B75-3073-45DE-998D-BEEB3F43D6BD}" type="pres">
      <dgm:prSet presAssocID="{9EBAD6B6-871D-40B1-A8DE-C9514831BC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E44FF8-3084-4C36-9BE1-4B27A0ADC0D4}" type="pres">
      <dgm:prSet presAssocID="{FE93C681-2491-4557-8FEA-B1C554669C4D}" presName="centerShape" presStyleLbl="node0" presStyleIdx="0" presStyleCnt="1"/>
      <dgm:spPr/>
      <dgm:t>
        <a:bodyPr/>
        <a:lstStyle/>
        <a:p>
          <a:endParaRPr lang="en-US"/>
        </a:p>
      </dgm:t>
    </dgm:pt>
    <dgm:pt modelId="{90B3D26A-3AB0-40D0-8C7B-32CC563886F6}" type="pres">
      <dgm:prSet presAssocID="{F7842083-9D46-44F7-876E-E6970BFF17F8}" presName="Name9" presStyleLbl="parChTrans1D2" presStyleIdx="0" presStyleCnt="4"/>
      <dgm:spPr/>
      <dgm:t>
        <a:bodyPr/>
        <a:lstStyle/>
        <a:p>
          <a:endParaRPr lang="en-US"/>
        </a:p>
      </dgm:t>
    </dgm:pt>
    <dgm:pt modelId="{61D13209-E088-488F-BB47-604E970F9481}" type="pres">
      <dgm:prSet presAssocID="{F7842083-9D46-44F7-876E-E6970BFF17F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8BC8002-98EE-4BF8-8442-F694553C13F9}" type="pres">
      <dgm:prSet presAssocID="{3717EF71-C0DB-475D-8090-65BE584565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DD497-09ED-46DF-87EE-B84A966C3FCC}" type="pres">
      <dgm:prSet presAssocID="{3B82D91F-A142-4A93-B965-BCBFF2FF2BA1}" presName="Name9" presStyleLbl="parChTrans1D2" presStyleIdx="1" presStyleCnt="4"/>
      <dgm:spPr/>
      <dgm:t>
        <a:bodyPr/>
        <a:lstStyle/>
        <a:p>
          <a:endParaRPr lang="en-US"/>
        </a:p>
      </dgm:t>
    </dgm:pt>
    <dgm:pt modelId="{D4C30D67-4AB9-40F5-9075-08374D56C02E}" type="pres">
      <dgm:prSet presAssocID="{3B82D91F-A142-4A93-B965-BCBFF2FF2BA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46C4C86-1A1A-4E20-9D53-DCBD806A59DC}" type="pres">
      <dgm:prSet presAssocID="{6C9C1B08-D7C3-4267-9FA5-CA438A44176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6A147-2E22-4F6C-965A-1CB46AC9A3EE}" type="pres">
      <dgm:prSet presAssocID="{BF6ED88E-BDEB-463B-9209-42C46D6D4073}" presName="Name9" presStyleLbl="parChTrans1D2" presStyleIdx="2" presStyleCnt="4"/>
      <dgm:spPr/>
      <dgm:t>
        <a:bodyPr/>
        <a:lstStyle/>
        <a:p>
          <a:endParaRPr lang="en-US"/>
        </a:p>
      </dgm:t>
    </dgm:pt>
    <dgm:pt modelId="{21FB317A-73CB-49E8-9442-EEF2588A60C8}" type="pres">
      <dgm:prSet presAssocID="{BF6ED88E-BDEB-463B-9209-42C46D6D407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E41643B-0B36-4545-A162-D0BE74021D41}" type="pres">
      <dgm:prSet presAssocID="{E1629590-E58E-4859-8240-0DD3185ADAD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F265D-C3C8-47B6-8BCE-58C3C824DE5A}" type="pres">
      <dgm:prSet presAssocID="{0F3BB8C1-F6F2-4FA4-897F-C3C1E41C988E}" presName="Name9" presStyleLbl="parChTrans1D2" presStyleIdx="3" presStyleCnt="4"/>
      <dgm:spPr/>
      <dgm:t>
        <a:bodyPr/>
        <a:lstStyle/>
        <a:p>
          <a:endParaRPr lang="en-US"/>
        </a:p>
      </dgm:t>
    </dgm:pt>
    <dgm:pt modelId="{76420DE6-A5A1-4BB5-882D-C70738F0FAD5}" type="pres">
      <dgm:prSet presAssocID="{0F3BB8C1-F6F2-4FA4-897F-C3C1E41C988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6F7CCD6-9CA6-4B62-AF89-8A530BBEF49D}" type="pres">
      <dgm:prSet presAssocID="{548ADDE6-09AE-4404-BF5E-D3BEBE02A10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5B32E5-889A-4A90-B136-F240FAAD9021}" type="presOf" srcId="{BF6ED88E-BDEB-463B-9209-42C46D6D4073}" destId="{21FB317A-73CB-49E8-9442-EEF2588A60C8}" srcOrd="1" destOrd="0" presId="urn:microsoft.com/office/officeart/2005/8/layout/radial1"/>
    <dgm:cxn modelId="{DFA7B3B9-4F21-43F0-AC4C-75CCAF8AA8BA}" srcId="{9EBAD6B6-871D-40B1-A8DE-C9514831BCDB}" destId="{FE93C681-2491-4557-8FEA-B1C554669C4D}" srcOrd="0" destOrd="0" parTransId="{F5ABCB0A-2EDB-4CFE-8F22-B08280CC9A98}" sibTransId="{E36165C1-A73D-475C-B063-047713059D9B}"/>
    <dgm:cxn modelId="{CFAB1A52-D485-4985-A4FA-78D5743B831F}" srcId="{FE93C681-2491-4557-8FEA-B1C554669C4D}" destId="{E1629590-E58E-4859-8240-0DD3185ADADD}" srcOrd="2" destOrd="0" parTransId="{BF6ED88E-BDEB-463B-9209-42C46D6D4073}" sibTransId="{EC5C7A99-B831-4B0C-B40E-3401128AAF6E}"/>
    <dgm:cxn modelId="{730E77A3-CCC7-41D2-990B-42C67EEE205B}" type="presOf" srcId="{548ADDE6-09AE-4404-BF5E-D3BEBE02A107}" destId="{26F7CCD6-9CA6-4B62-AF89-8A530BBEF49D}" srcOrd="0" destOrd="0" presId="urn:microsoft.com/office/officeart/2005/8/layout/radial1"/>
    <dgm:cxn modelId="{5AC4047C-65A5-47EE-9012-BCF8858DC314}" type="presOf" srcId="{F7842083-9D46-44F7-876E-E6970BFF17F8}" destId="{61D13209-E088-488F-BB47-604E970F9481}" srcOrd="1" destOrd="0" presId="urn:microsoft.com/office/officeart/2005/8/layout/radial1"/>
    <dgm:cxn modelId="{D19EAE15-E10F-43DA-8BF5-5B75B6F53A3A}" type="presOf" srcId="{6C9C1B08-D7C3-4267-9FA5-CA438A441762}" destId="{E46C4C86-1A1A-4E20-9D53-DCBD806A59DC}" srcOrd="0" destOrd="0" presId="urn:microsoft.com/office/officeart/2005/8/layout/radial1"/>
    <dgm:cxn modelId="{D9F57B6D-E2FA-445A-A74C-245864FF1D5A}" srcId="{FE93C681-2491-4557-8FEA-B1C554669C4D}" destId="{6C9C1B08-D7C3-4267-9FA5-CA438A441762}" srcOrd="1" destOrd="0" parTransId="{3B82D91F-A142-4A93-B965-BCBFF2FF2BA1}" sibTransId="{0083D339-2404-4F56-ABB8-7F3487481890}"/>
    <dgm:cxn modelId="{C8C28AD1-C92E-46A7-B3A3-913BF1455A53}" type="presOf" srcId="{3717EF71-C0DB-475D-8090-65BE584565CA}" destId="{98BC8002-98EE-4BF8-8442-F694553C13F9}" srcOrd="0" destOrd="0" presId="urn:microsoft.com/office/officeart/2005/8/layout/radial1"/>
    <dgm:cxn modelId="{CEA9B38B-DE1C-4061-A2EA-EEC92E4E75DC}" srcId="{FE93C681-2491-4557-8FEA-B1C554669C4D}" destId="{3717EF71-C0DB-475D-8090-65BE584565CA}" srcOrd="0" destOrd="0" parTransId="{F7842083-9D46-44F7-876E-E6970BFF17F8}" sibTransId="{C37ADFE2-703B-4545-9082-3448A47DC426}"/>
    <dgm:cxn modelId="{47E323AF-8DA4-4668-A058-9D9BA9AEF10B}" type="presOf" srcId="{FE93C681-2491-4557-8FEA-B1C554669C4D}" destId="{6EE44FF8-3084-4C36-9BE1-4B27A0ADC0D4}" srcOrd="0" destOrd="0" presId="urn:microsoft.com/office/officeart/2005/8/layout/radial1"/>
    <dgm:cxn modelId="{15C5E010-8338-4B72-8F23-D47A793621D8}" srcId="{9EBAD6B6-871D-40B1-A8DE-C9514831BCDB}" destId="{F0634AFD-AA19-483A-A200-8AC8E2F8C9B3}" srcOrd="1" destOrd="0" parTransId="{D9D90889-AA57-4495-8C74-F0DBCB990FEB}" sibTransId="{88BA5BB5-DDAB-4E04-AC07-EED259A0B3C2}"/>
    <dgm:cxn modelId="{CBEB8820-2CD9-4DE5-9A87-9DCEC3736DD1}" type="presOf" srcId="{0F3BB8C1-F6F2-4FA4-897F-C3C1E41C988E}" destId="{16BF265D-C3C8-47B6-8BCE-58C3C824DE5A}" srcOrd="0" destOrd="0" presId="urn:microsoft.com/office/officeart/2005/8/layout/radial1"/>
    <dgm:cxn modelId="{076D48DB-AB15-467E-BBAD-320268F27825}" type="presOf" srcId="{F7842083-9D46-44F7-876E-E6970BFF17F8}" destId="{90B3D26A-3AB0-40D0-8C7B-32CC563886F6}" srcOrd="0" destOrd="0" presId="urn:microsoft.com/office/officeart/2005/8/layout/radial1"/>
    <dgm:cxn modelId="{86A8CDEB-78FE-401A-B9D1-1C2C31412277}" type="presOf" srcId="{3B82D91F-A142-4A93-B965-BCBFF2FF2BA1}" destId="{070DD497-09ED-46DF-87EE-B84A966C3FCC}" srcOrd="0" destOrd="0" presId="urn:microsoft.com/office/officeart/2005/8/layout/radial1"/>
    <dgm:cxn modelId="{D30023F2-7893-4CD6-A870-8ECC3A12D9B5}" type="presOf" srcId="{9EBAD6B6-871D-40B1-A8DE-C9514831BCDB}" destId="{37AB0B75-3073-45DE-998D-BEEB3F43D6BD}" srcOrd="0" destOrd="0" presId="urn:microsoft.com/office/officeart/2005/8/layout/radial1"/>
    <dgm:cxn modelId="{226A2860-72B1-489A-850F-74E08B5F1BED}" type="presOf" srcId="{0F3BB8C1-F6F2-4FA4-897F-C3C1E41C988E}" destId="{76420DE6-A5A1-4BB5-882D-C70738F0FAD5}" srcOrd="1" destOrd="0" presId="urn:microsoft.com/office/officeart/2005/8/layout/radial1"/>
    <dgm:cxn modelId="{60F756CE-BCE7-4BA6-A4D4-F149FDC8500A}" type="presOf" srcId="{BF6ED88E-BDEB-463B-9209-42C46D6D4073}" destId="{0656A147-2E22-4F6C-965A-1CB46AC9A3EE}" srcOrd="0" destOrd="0" presId="urn:microsoft.com/office/officeart/2005/8/layout/radial1"/>
    <dgm:cxn modelId="{F5A0B150-FF2F-4191-9ACD-0B324C13DA2F}" srcId="{FE93C681-2491-4557-8FEA-B1C554669C4D}" destId="{548ADDE6-09AE-4404-BF5E-D3BEBE02A107}" srcOrd="3" destOrd="0" parTransId="{0F3BB8C1-F6F2-4FA4-897F-C3C1E41C988E}" sibTransId="{1E7DC96D-9F39-496E-9AD7-B393768761D7}"/>
    <dgm:cxn modelId="{FCC17233-1D08-41C1-A5D8-244557F44E50}" type="presOf" srcId="{3B82D91F-A142-4A93-B965-BCBFF2FF2BA1}" destId="{D4C30D67-4AB9-40F5-9075-08374D56C02E}" srcOrd="1" destOrd="0" presId="urn:microsoft.com/office/officeart/2005/8/layout/radial1"/>
    <dgm:cxn modelId="{63268CE6-3B0C-4AAD-BF87-1D135FC30C82}" type="presOf" srcId="{E1629590-E58E-4859-8240-0DD3185ADADD}" destId="{DE41643B-0B36-4545-A162-D0BE74021D41}" srcOrd="0" destOrd="0" presId="urn:microsoft.com/office/officeart/2005/8/layout/radial1"/>
    <dgm:cxn modelId="{B7E28563-B15B-4EEB-AF57-25E6E01A3E26}" type="presParOf" srcId="{37AB0B75-3073-45DE-998D-BEEB3F43D6BD}" destId="{6EE44FF8-3084-4C36-9BE1-4B27A0ADC0D4}" srcOrd="0" destOrd="0" presId="urn:microsoft.com/office/officeart/2005/8/layout/radial1"/>
    <dgm:cxn modelId="{BDC6171E-9B51-427B-857A-BD57CE76533C}" type="presParOf" srcId="{37AB0B75-3073-45DE-998D-BEEB3F43D6BD}" destId="{90B3D26A-3AB0-40D0-8C7B-32CC563886F6}" srcOrd="1" destOrd="0" presId="urn:microsoft.com/office/officeart/2005/8/layout/radial1"/>
    <dgm:cxn modelId="{384D8978-4503-4A7A-B4F7-114534880BD1}" type="presParOf" srcId="{90B3D26A-3AB0-40D0-8C7B-32CC563886F6}" destId="{61D13209-E088-488F-BB47-604E970F9481}" srcOrd="0" destOrd="0" presId="urn:microsoft.com/office/officeart/2005/8/layout/radial1"/>
    <dgm:cxn modelId="{2AB2BE9D-ED7F-4C02-B602-D60B02FB8202}" type="presParOf" srcId="{37AB0B75-3073-45DE-998D-BEEB3F43D6BD}" destId="{98BC8002-98EE-4BF8-8442-F694553C13F9}" srcOrd="2" destOrd="0" presId="urn:microsoft.com/office/officeart/2005/8/layout/radial1"/>
    <dgm:cxn modelId="{08228AAC-0081-45D8-91D6-B3829B5F609D}" type="presParOf" srcId="{37AB0B75-3073-45DE-998D-BEEB3F43D6BD}" destId="{070DD497-09ED-46DF-87EE-B84A966C3FCC}" srcOrd="3" destOrd="0" presId="urn:microsoft.com/office/officeart/2005/8/layout/radial1"/>
    <dgm:cxn modelId="{43B1BE9D-8414-4647-A34A-90E130C8484E}" type="presParOf" srcId="{070DD497-09ED-46DF-87EE-B84A966C3FCC}" destId="{D4C30D67-4AB9-40F5-9075-08374D56C02E}" srcOrd="0" destOrd="0" presId="urn:microsoft.com/office/officeart/2005/8/layout/radial1"/>
    <dgm:cxn modelId="{766D03BD-3232-4851-8891-5D564578C873}" type="presParOf" srcId="{37AB0B75-3073-45DE-998D-BEEB3F43D6BD}" destId="{E46C4C86-1A1A-4E20-9D53-DCBD806A59DC}" srcOrd="4" destOrd="0" presId="urn:microsoft.com/office/officeart/2005/8/layout/radial1"/>
    <dgm:cxn modelId="{41B38DC6-761E-4F7F-8678-8CA032853EE1}" type="presParOf" srcId="{37AB0B75-3073-45DE-998D-BEEB3F43D6BD}" destId="{0656A147-2E22-4F6C-965A-1CB46AC9A3EE}" srcOrd="5" destOrd="0" presId="urn:microsoft.com/office/officeart/2005/8/layout/radial1"/>
    <dgm:cxn modelId="{525B8399-A49A-4564-AEDB-1B87E0E4D2EB}" type="presParOf" srcId="{0656A147-2E22-4F6C-965A-1CB46AC9A3EE}" destId="{21FB317A-73CB-49E8-9442-EEF2588A60C8}" srcOrd="0" destOrd="0" presId="urn:microsoft.com/office/officeart/2005/8/layout/radial1"/>
    <dgm:cxn modelId="{6D16A83D-E76B-4795-804D-9FFB43DE5386}" type="presParOf" srcId="{37AB0B75-3073-45DE-998D-BEEB3F43D6BD}" destId="{DE41643B-0B36-4545-A162-D0BE74021D41}" srcOrd="6" destOrd="0" presId="urn:microsoft.com/office/officeart/2005/8/layout/radial1"/>
    <dgm:cxn modelId="{4B472089-ED52-4BB3-ADEC-B8F4D7171B6F}" type="presParOf" srcId="{37AB0B75-3073-45DE-998D-BEEB3F43D6BD}" destId="{16BF265D-C3C8-47B6-8BCE-58C3C824DE5A}" srcOrd="7" destOrd="0" presId="urn:microsoft.com/office/officeart/2005/8/layout/radial1"/>
    <dgm:cxn modelId="{70BEC3A5-43A7-4BE0-B4E9-5C4F2ADE7E31}" type="presParOf" srcId="{16BF265D-C3C8-47B6-8BCE-58C3C824DE5A}" destId="{76420DE6-A5A1-4BB5-882D-C70738F0FAD5}" srcOrd="0" destOrd="0" presId="urn:microsoft.com/office/officeart/2005/8/layout/radial1"/>
    <dgm:cxn modelId="{051C770A-CD3B-4F0E-98AA-8773CB8F3654}" type="presParOf" srcId="{37AB0B75-3073-45DE-998D-BEEB3F43D6BD}" destId="{26F7CCD6-9CA6-4B62-AF89-8A530BBEF49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44FF8-3084-4C36-9BE1-4B27A0ADC0D4}">
      <dsp:nvSpPr>
        <dsp:cNvPr id="0" name=""/>
        <dsp:cNvSpPr/>
      </dsp:nvSpPr>
      <dsp:spPr>
        <a:xfrm>
          <a:off x="2488348" y="1472348"/>
          <a:ext cx="1119303" cy="1119303"/>
        </a:xfrm>
        <a:prstGeom prst="ellipse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নতুন</a:t>
          </a:r>
          <a:endParaRPr lang="en-US" sz="2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শিখলাম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652266" y="1636266"/>
        <a:ext cx="791467" cy="791467"/>
      </dsp:txXfrm>
    </dsp:sp>
    <dsp:sp modelId="{90B3D26A-3AB0-40D0-8C7B-32CC563886F6}">
      <dsp:nvSpPr>
        <dsp:cNvPr id="0" name=""/>
        <dsp:cNvSpPr/>
      </dsp:nvSpPr>
      <dsp:spPr>
        <a:xfrm rot="16200000">
          <a:off x="2878775" y="1286598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9538" y="1294661"/>
        <a:ext cx="16922" cy="16922"/>
      </dsp:txXfrm>
    </dsp:sp>
    <dsp:sp modelId="{98BC8002-98EE-4BF8-8442-F694553C13F9}">
      <dsp:nvSpPr>
        <dsp:cNvPr id="0" name=""/>
        <dsp:cNvSpPr/>
      </dsp:nvSpPr>
      <dsp:spPr>
        <a:xfrm>
          <a:off x="2488348" y="14594"/>
          <a:ext cx="1119303" cy="1119303"/>
        </a:xfrm>
        <a:prstGeom prst="ellipse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effectLst/>
              <a:latin typeface="NikoshBAN" pitchFamily="2" charset="0"/>
              <a:cs typeface="NikoshBAN" pitchFamily="2" charset="0"/>
            </a:rPr>
            <a:t>আর্কিটেকচারাল</a:t>
          </a:r>
          <a:r>
            <a:rPr lang="en-US" sz="240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effectLst/>
              <a:latin typeface="NikoshBAN" pitchFamily="2" charset="0"/>
              <a:cs typeface="NikoshBAN" pitchFamily="2" charset="0"/>
            </a:rPr>
            <a:t>নকশা</a:t>
          </a:r>
          <a:endParaRPr lang="en-US" sz="2400" kern="1200" dirty="0">
            <a:effectLst/>
          </a:endParaRPr>
        </a:p>
      </dsp:txBody>
      <dsp:txXfrm>
        <a:off x="2652266" y="178512"/>
        <a:ext cx="791467" cy="791467"/>
      </dsp:txXfrm>
    </dsp:sp>
    <dsp:sp modelId="{070DD497-09ED-46DF-87EE-B84A966C3FCC}">
      <dsp:nvSpPr>
        <dsp:cNvPr id="0" name=""/>
        <dsp:cNvSpPr/>
      </dsp:nvSpPr>
      <dsp:spPr>
        <a:xfrm>
          <a:off x="3607651" y="2015474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68415" y="2023538"/>
        <a:ext cx="16922" cy="16922"/>
      </dsp:txXfrm>
    </dsp:sp>
    <dsp:sp modelId="{E46C4C86-1A1A-4E20-9D53-DCBD806A59DC}">
      <dsp:nvSpPr>
        <dsp:cNvPr id="0" name=""/>
        <dsp:cNvSpPr/>
      </dsp:nvSpPr>
      <dsp:spPr>
        <a:xfrm>
          <a:off x="3946101" y="1472348"/>
          <a:ext cx="1119303" cy="1119303"/>
        </a:xfrm>
        <a:prstGeom prst="ellipse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effectLst/>
              <a:latin typeface="NikoshBAN" pitchFamily="2" charset="0"/>
              <a:cs typeface="NikoshBAN" pitchFamily="2" charset="0"/>
            </a:rPr>
            <a:t>লাইট</a:t>
          </a:r>
          <a:r>
            <a:rPr lang="en-US" sz="240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effectLst/>
              <a:latin typeface="NikoshBAN" pitchFamily="2" charset="0"/>
              <a:cs typeface="NikoshBAN" pitchFamily="2" charset="0"/>
            </a:rPr>
            <a:t>ইমেটিং</a:t>
          </a:r>
          <a:r>
            <a:rPr lang="en-US" sz="240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effectLst/>
              <a:latin typeface="NikoshBAN" pitchFamily="2" charset="0"/>
              <a:cs typeface="NikoshBAN" pitchFamily="2" charset="0"/>
            </a:rPr>
            <a:t>ডায়োড</a:t>
          </a:r>
          <a:endParaRPr lang="en-US" sz="2400" kern="1200" dirty="0">
            <a:effectLst/>
          </a:endParaRPr>
        </a:p>
      </dsp:txBody>
      <dsp:txXfrm>
        <a:off x="4110019" y="1636266"/>
        <a:ext cx="791467" cy="791467"/>
      </dsp:txXfrm>
    </dsp:sp>
    <dsp:sp modelId="{0656A147-2E22-4F6C-965A-1CB46AC9A3EE}">
      <dsp:nvSpPr>
        <dsp:cNvPr id="0" name=""/>
        <dsp:cNvSpPr/>
      </dsp:nvSpPr>
      <dsp:spPr>
        <a:xfrm rot="5400000">
          <a:off x="2878775" y="2744351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9538" y="2752415"/>
        <a:ext cx="16922" cy="16922"/>
      </dsp:txXfrm>
    </dsp:sp>
    <dsp:sp modelId="{DE41643B-0B36-4545-A162-D0BE74021D41}">
      <dsp:nvSpPr>
        <dsp:cNvPr id="0" name=""/>
        <dsp:cNvSpPr/>
      </dsp:nvSpPr>
      <dsp:spPr>
        <a:xfrm>
          <a:off x="2488348" y="2930101"/>
          <a:ext cx="1119303" cy="1119303"/>
        </a:xfrm>
        <a:prstGeom prst="ellipse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effectLst/>
              <a:latin typeface="NikoshBAN" pitchFamily="2" charset="0"/>
              <a:cs typeface="NikoshBAN" pitchFamily="2" charset="0"/>
            </a:rPr>
            <a:t>লিকুইড</a:t>
          </a:r>
          <a:r>
            <a:rPr lang="en-US" sz="2400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effectLst/>
              <a:latin typeface="NikoshBAN" pitchFamily="2" charset="0"/>
              <a:cs typeface="NikoshBAN" pitchFamily="2" charset="0"/>
            </a:rPr>
            <a:t>ক্রিস্টাল</a:t>
          </a:r>
          <a:r>
            <a:rPr lang="en-US" sz="2400" kern="1200" dirty="0" smtClean="0">
              <a:effectLst/>
              <a:latin typeface="NikoshBAN" pitchFamily="2" charset="0"/>
              <a:cs typeface="NikoshBAN" pitchFamily="2" charset="0"/>
            </a:rPr>
            <a:t>  </a:t>
          </a:r>
          <a:r>
            <a:rPr lang="en-US" sz="2400" kern="1200" dirty="0" err="1" smtClean="0">
              <a:effectLst/>
              <a:latin typeface="NikoshBAN" pitchFamily="2" charset="0"/>
              <a:cs typeface="NikoshBAN" pitchFamily="2" charset="0"/>
            </a:rPr>
            <a:t>ডিসপ্লে</a:t>
          </a:r>
          <a:endParaRPr lang="en-US" sz="2400" kern="1200" dirty="0">
            <a:effectLst/>
          </a:endParaRPr>
        </a:p>
      </dsp:txBody>
      <dsp:txXfrm>
        <a:off x="2652266" y="3094019"/>
        <a:ext cx="791467" cy="791467"/>
      </dsp:txXfrm>
    </dsp:sp>
    <dsp:sp modelId="{16BF265D-C3C8-47B6-8BCE-58C3C824DE5A}">
      <dsp:nvSpPr>
        <dsp:cNvPr id="0" name=""/>
        <dsp:cNvSpPr/>
      </dsp:nvSpPr>
      <dsp:spPr>
        <a:xfrm rot="10800000">
          <a:off x="2149898" y="2015474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10661" y="2023538"/>
        <a:ext cx="16922" cy="16922"/>
      </dsp:txXfrm>
    </dsp:sp>
    <dsp:sp modelId="{26F7CCD6-9CA6-4B62-AF89-8A530BBEF49D}">
      <dsp:nvSpPr>
        <dsp:cNvPr id="0" name=""/>
        <dsp:cNvSpPr/>
      </dsp:nvSpPr>
      <dsp:spPr>
        <a:xfrm>
          <a:off x="1030594" y="1472348"/>
          <a:ext cx="1119303" cy="1119303"/>
        </a:xfrm>
        <a:prstGeom prst="ellipse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effectLst/>
              <a:latin typeface="NikoshBAN" pitchFamily="2" charset="0"/>
              <a:cs typeface="NikoshBAN" pitchFamily="2" charset="0"/>
            </a:rPr>
            <a:t>কেথড</a:t>
          </a:r>
          <a:r>
            <a:rPr lang="en-US" sz="2400" b="1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effectLst/>
              <a:latin typeface="NikoshBAN" pitchFamily="2" charset="0"/>
              <a:cs typeface="NikoshBAN" pitchFamily="2" charset="0"/>
            </a:rPr>
            <a:t>রে</a:t>
          </a:r>
          <a:r>
            <a:rPr lang="en-US" sz="2400" b="1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effectLst/>
              <a:latin typeface="NikoshBAN" pitchFamily="2" charset="0"/>
              <a:cs typeface="NikoshBAN" pitchFamily="2" charset="0"/>
            </a:rPr>
            <a:t>টিউব</a:t>
          </a:r>
          <a:endParaRPr lang="en-US" sz="2400" b="1" kern="1200" dirty="0">
            <a:effectLst/>
          </a:endParaRPr>
        </a:p>
      </dsp:txBody>
      <dsp:txXfrm>
        <a:off x="1194512" y="1636266"/>
        <a:ext cx="791467" cy="79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52400" y="152400"/>
            <a:ext cx="8839200" cy="6629400"/>
          </a:xfrm>
          <a:prstGeom prst="frame">
            <a:avLst>
              <a:gd name="adj1" fmla="val 2538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09600" y="6167735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তরুন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মন্ডল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baseline="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baseline="0" dirty="0" smtClean="0">
                <a:latin typeface="NikoshBAN" pitchFamily="2" charset="0"/>
                <a:cs typeface="NikoshBAN" pitchFamily="2" charset="0"/>
              </a:rPr>
              <a:t>),</a:t>
            </a:r>
            <a:r>
              <a:rPr lang="en-US" sz="2400" b="1" baseline="0" dirty="0" err="1" smtClean="0">
                <a:latin typeface="NikoshBAN" pitchFamily="2" charset="0"/>
                <a:cs typeface="NikoshBAN" pitchFamily="2" charset="0"/>
              </a:rPr>
              <a:t>নলিয়ান</a:t>
            </a:r>
            <a:r>
              <a:rPr lang="en-US" sz="24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baseline="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baseline="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4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baseline="0" dirty="0" err="1" smtClean="0">
                <a:latin typeface="NikoshBAN" pitchFamily="2" charset="0"/>
                <a:cs typeface="NikoshBAN" pitchFamily="2" charset="0"/>
              </a:rPr>
              <a:t>দাকোপ,খুলনা</a:t>
            </a:r>
            <a:r>
              <a:rPr lang="en-US" sz="2400" b="1" baseline="0" dirty="0" smtClean="0"/>
              <a:t>।</a:t>
            </a:r>
            <a:r>
              <a:rPr lang="en-US" sz="2400" baseline="0" dirty="0" smtClean="0"/>
              <a:t> </a:t>
            </a:r>
            <a:endParaRPr lang="en-US" sz="2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84537"/>
            <a:ext cx="7848600" cy="1015663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905000"/>
            <a:ext cx="7772399" cy="427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381000"/>
            <a:ext cx="4216219" cy="830997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প্রিন্টারের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1364159"/>
            <a:ext cx="511800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spc="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4400" b="1" spc="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400" b="1" spc="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400" b="1" spc="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b="1" spc="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4363946" y="2154146"/>
            <a:ext cx="533400" cy="49230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52400" y="2438400"/>
            <a:ext cx="9144000" cy="932622"/>
            <a:chOff x="152400" y="2438400"/>
            <a:chExt cx="9144000" cy="932622"/>
          </a:xfrm>
        </p:grpSpPr>
        <p:sp>
          <p:nvSpPr>
            <p:cNvPr id="8" name="Minus 7"/>
            <p:cNvSpPr/>
            <p:nvPr/>
          </p:nvSpPr>
          <p:spPr>
            <a:xfrm>
              <a:off x="152400" y="2438400"/>
              <a:ext cx="9144000" cy="609600"/>
            </a:xfrm>
            <a:prstGeom prst="mathMinus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1295400" y="2819400"/>
              <a:ext cx="229001" cy="5334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485460" y="2837622"/>
              <a:ext cx="229001" cy="5334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924399" y="2819400"/>
              <a:ext cx="229001" cy="5334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371022"/>
            <a:ext cx="2438400" cy="17506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10696" r="8957" b="7913"/>
          <a:stretch/>
        </p:blipFill>
        <p:spPr>
          <a:xfrm>
            <a:off x="3314586" y="3371022"/>
            <a:ext cx="2705214" cy="17506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352800"/>
            <a:ext cx="2500695" cy="1768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57201" y="5334000"/>
            <a:ext cx="2438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মেট্রিক্স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3186" y="5334000"/>
            <a:ext cx="232421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ইঙ্কজেট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4477" y="5335680"/>
            <a:ext cx="219589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13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57200"/>
            <a:ext cx="2286000" cy="70788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10696" r="8957" b="7913"/>
          <a:stretch/>
        </p:blipFill>
        <p:spPr>
          <a:xfrm>
            <a:off x="2224487" y="1371600"/>
            <a:ext cx="4403478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76400" y="4876800"/>
            <a:ext cx="5943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930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381000"/>
            <a:ext cx="3124200" cy="707886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মেট্রিক্স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r="7668"/>
          <a:stretch/>
        </p:blipFill>
        <p:spPr>
          <a:xfrm>
            <a:off x="925180" y="1524000"/>
            <a:ext cx="3635224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3656232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74" y="1195363"/>
            <a:ext cx="3604260" cy="421483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75082" y="5562599"/>
            <a:ext cx="7010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নিখুঁতভাবে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ছাপার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3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4991" y="381000"/>
            <a:ext cx="2948610" cy="769441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ইঙ্কজেট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36576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12589" r="3929" b="24468"/>
          <a:stretch/>
        </p:blipFill>
        <p:spPr>
          <a:xfrm>
            <a:off x="4469296" y="1507435"/>
            <a:ext cx="3912704" cy="2372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t="4312" r="3832" b="10519"/>
          <a:stretch/>
        </p:blipFill>
        <p:spPr>
          <a:xfrm>
            <a:off x="533400" y="1484244"/>
            <a:ext cx="3657599" cy="311426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70" y="1517374"/>
            <a:ext cx="3657600" cy="304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2853" y="5185320"/>
            <a:ext cx="78486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spc="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b="1" spc="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নিখুঁত</a:t>
            </a:r>
            <a:r>
              <a:rPr lang="en-US" sz="4400" b="1" spc="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ছাপা</a:t>
            </a:r>
            <a:r>
              <a:rPr lang="en-US" sz="4400" b="1" spc="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spc="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4400" b="1" spc="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spc="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spc="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67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457200"/>
            <a:ext cx="2438400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12268" r="6061" b="9388"/>
          <a:stretch/>
        </p:blipFill>
        <p:spPr>
          <a:xfrm>
            <a:off x="609600" y="1371600"/>
            <a:ext cx="3505199" cy="2763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4271" r="3103" b="4020"/>
          <a:stretch/>
        </p:blipFill>
        <p:spPr>
          <a:xfrm>
            <a:off x="4572000" y="1338470"/>
            <a:ext cx="3657600" cy="279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7600" b="16100"/>
          <a:stretch/>
        </p:blipFill>
        <p:spPr>
          <a:xfrm>
            <a:off x="4603473" y="1467781"/>
            <a:ext cx="3547844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5" y="1309687"/>
            <a:ext cx="3717235" cy="27289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3581" y="4876800"/>
            <a:ext cx="825941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প্রিন্টারের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ছাপার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নিখুত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1170" y="533400"/>
            <a:ext cx="1143000" cy="76944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প্লটার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68" y="1712843"/>
            <a:ext cx="4711403" cy="3220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25443" y="553278"/>
            <a:ext cx="5867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প্লটার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13101"/>
            <a:ext cx="6268843" cy="3918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24370" y="5442027"/>
            <a:ext cx="32766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0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8970" y="599083"/>
            <a:ext cx="5867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প্লটার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5352"/>
            <a:ext cx="3170168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71" y="1575352"/>
            <a:ext cx="3233529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5562600"/>
            <a:ext cx="1371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9" y="1578665"/>
            <a:ext cx="3848100" cy="388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80" y="1578665"/>
            <a:ext cx="4086639" cy="388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0" y="5562600"/>
            <a:ext cx="1371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ব্যানার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9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8970" y="599083"/>
            <a:ext cx="5867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প্লটার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0985"/>
            <a:ext cx="3857429" cy="3160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40985"/>
            <a:ext cx="3853069" cy="3160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24369" y="5334000"/>
            <a:ext cx="2890631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আর্কিটেকচারাল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567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510205"/>
            <a:ext cx="2743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197"/>
            <a:ext cx="5410200" cy="310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90600" y="4801850"/>
            <a:ext cx="71628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যুক্তিসহ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381000"/>
            <a:ext cx="1981200" cy="92333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38200" y="1524000"/>
            <a:ext cx="2810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১। LCD-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28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pc="-15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2058024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(ক) Light Crystal Display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1384" y="2047220"/>
            <a:ext cx="3538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(খ) Liquid Crystal Disk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2488912"/>
            <a:ext cx="3990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(গ) Liquid Crystal Display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2508214"/>
            <a:ext cx="3595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(ঘ) Liquid Crystal Disorder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3505200"/>
            <a:ext cx="4915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4000" b="1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b="1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4343400"/>
            <a:ext cx="1774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(ক) ২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38589" y="4274380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৩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5029200"/>
            <a:ext cx="1702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(গ) ৪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400" y="5029200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(ঘ) ৫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2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57200"/>
            <a:ext cx="2438400" cy="64633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35280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তরুন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মন্ডল 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শিক্ষক (কম্পিউটার) </a:t>
            </a:r>
            <a:endParaRPr lang="bn-IN" sz="1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নলিয়ান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আলিম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মাদ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্‌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রাসা 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দাকোপ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, খুলনা । </a:t>
            </a:r>
          </a:p>
          <a:p>
            <a:endParaRPr lang="bn-IN" sz="2400" b="1" dirty="0">
              <a:latin typeface="Magneto" pitchFamily="8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rtarun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230@gmail.com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নং: ০১৯১৮৮১৫৮১৯ </a:t>
            </a:r>
            <a:endParaRPr lang="bn-IN" sz="2000" b="1" dirty="0"/>
          </a:p>
        </p:txBody>
      </p:sp>
      <p:pic>
        <p:nvPicPr>
          <p:cNvPr id="6" name="Picture 5" descr="2020-06-25_11-00-36_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2286000" cy="199757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762500" y="838199"/>
            <a:ext cx="38100" cy="5029201"/>
          </a:xfrm>
          <a:prstGeom prst="line">
            <a:avLst/>
          </a:prstGeom>
          <a:ln w="76200" cmpd="thickThin">
            <a:solidFill>
              <a:srgbClr val="FF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62600" y="457200"/>
            <a:ext cx="2286000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7.jpg"/>
          <p:cNvPicPr>
            <a:picLocks noChangeAspect="1"/>
          </p:cNvPicPr>
          <p:nvPr/>
        </p:nvPicPr>
        <p:blipFill rotWithShape="1">
          <a:blip r:embed="rId3"/>
          <a:srcRect t="-2" r="-180" b="1990"/>
          <a:stretch/>
        </p:blipFill>
        <p:spPr>
          <a:xfrm>
            <a:off x="5486400" y="1371600"/>
            <a:ext cx="2362200" cy="20151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87636" y="3404919"/>
            <a:ext cx="373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৭ম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১6 ও 17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50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650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381000"/>
            <a:ext cx="1981200" cy="92333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85800" y="1524000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5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spc="-150" dirty="0" err="1">
                <a:latin typeface="NikoshBAN" pitchFamily="2" charset="0"/>
                <a:cs typeface="NikoshBAN" pitchFamily="2" charset="0"/>
              </a:rPr>
              <a:t>আর্কিটেকচারাল</a:t>
            </a:r>
            <a:r>
              <a:rPr lang="en-US" sz="32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latin typeface="NikoshBAN" pitchFamily="2" charset="0"/>
                <a:cs typeface="NikoshBAN" pitchFamily="2" charset="0"/>
              </a:rPr>
              <a:t>নকশা</a:t>
            </a:r>
            <a:r>
              <a:rPr lang="en-US" sz="3200" b="1" spc="-15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spc="-150" dirty="0" err="1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200" b="1" spc="-15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spc="-15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32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32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spc="-15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1235" y="2430551"/>
            <a:ext cx="1835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ডট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মেট্রিক্স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2304846"/>
            <a:ext cx="158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ইঙ্কজেট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4487" y="2953771"/>
            <a:ext cx="1213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প্লটার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0757" y="2836421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লেজার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730" y="3644348"/>
            <a:ext cx="4265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spc="-150" dirty="0">
                <a:latin typeface="NikoshBAN" pitchFamily="2" charset="0"/>
                <a:cs typeface="NikoshBAN" pitchFamily="2" charset="0"/>
              </a:rPr>
              <a:t> …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4290679"/>
            <a:ext cx="1284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63490" y="4261149"/>
            <a:ext cx="1340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মনিটর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1999" y="4338093"/>
            <a:ext cx="1455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66366" y="4953000"/>
            <a:ext cx="2662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6303" y="5634335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(ক) i ও ii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55177" y="5634335"/>
            <a:ext cx="1301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72013" y="563433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04851" y="5634335"/>
            <a:ext cx="1632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</p:spTree>
    <p:extLst>
      <p:ext uri="{BB962C8B-B14F-4D97-AF65-F5344CB8AC3E}">
        <p14:creationId xmlns:p14="http://schemas.microsoft.com/office/powerpoint/2010/main" val="35651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1558521"/>
              </p:ext>
            </p:extLst>
          </p:nvPr>
        </p:nvGraphicFramePr>
        <p:xfrm>
          <a:off x="1447800" y="1295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10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457200"/>
            <a:ext cx="2247731" cy="830997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ctr"/>
            <a:r>
              <a:rPr lang="bn-BD" sz="4800" b="1" spc="-150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-150" dirty="0" err="1"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800" b="1" spc="-150" dirty="0">
                <a:latin typeface="NikoshBAN" pitchFamily="2" charset="0"/>
                <a:cs typeface="NikoshBAN" pitchFamily="2" charset="0"/>
              </a:rPr>
              <a:t>র কাজ</a:t>
            </a:r>
            <a:endParaRPr lang="en-US" sz="4800" b="1" spc="-1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47" y="1447801"/>
            <a:ext cx="4781635" cy="3052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33400" y="47244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5215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848761"/>
            <a:ext cx="7772400" cy="1323439"/>
          </a:xfrm>
          <a:prstGeom prst="rect">
            <a:avLst/>
          </a:prstGeom>
          <a:gradFill>
            <a:gsLst>
              <a:gs pos="0">
                <a:srgbClr val="FFF200"/>
              </a:gs>
              <a:gs pos="22000">
                <a:srgbClr val="FF7A00"/>
              </a:gs>
              <a:gs pos="58000">
                <a:srgbClr val="FF0300"/>
              </a:gs>
              <a:gs pos="100000">
                <a:srgbClr val="4D0808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শিক্ষার্থীকে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924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9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1655" y="4724400"/>
            <a:ext cx="6096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টাচ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স্ক্রিনকে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ডিভাইজ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828800" y="381000"/>
            <a:ext cx="5562600" cy="914400"/>
          </a:xfrm>
          <a:prstGeom prst="rightArrow">
            <a:avLst>
              <a:gd name="adj1" fmla="val 50000"/>
              <a:gd name="adj2" fmla="val 650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57564"/>
            <a:ext cx="3124200" cy="28572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5" y="1357564"/>
            <a:ext cx="3195145" cy="28572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87579" y="5449669"/>
            <a:ext cx="4191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মনিটরের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410200"/>
            <a:ext cx="1981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টাচ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স্ক্রিন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7579" y="5511225"/>
            <a:ext cx="4191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ডিভাইজ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0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90800"/>
            <a:ext cx="3972629" cy="3386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1" y="1295400"/>
            <a:ext cx="7848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 smtClean="0">
                <a:ln w="0">
                  <a:noFill/>
                  <a:prstDash val="dash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ইনপুট</a:t>
            </a:r>
            <a:r>
              <a:rPr kumimoji="0" lang="en-US" sz="7200" b="1" i="0" u="none" strike="noStrike" kern="0" cap="none" spc="0" normalizeH="0" baseline="0" noProof="0" dirty="0" smtClean="0">
                <a:ln w="0">
                  <a:noFill/>
                  <a:prstDash val="dash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US" sz="7200" b="1" i="0" u="none" strike="noStrike" kern="0" cap="none" spc="0" normalizeH="0" baseline="0" noProof="0" dirty="0" err="1" smtClean="0">
                <a:ln w="0">
                  <a:noFill/>
                  <a:prstDash val="dash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আউটপুট</a:t>
            </a:r>
            <a:r>
              <a:rPr kumimoji="0" lang="en-US" sz="7200" b="1" i="0" u="none" strike="noStrike" kern="0" cap="none" spc="0" normalizeH="0" baseline="0" noProof="0" dirty="0" smtClean="0">
                <a:ln w="0">
                  <a:noFill/>
                  <a:prstDash val="dash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7200" b="1" i="0" u="none" strike="noStrike" kern="0" cap="none" spc="0" normalizeH="0" baseline="0" noProof="0" dirty="0" err="1" smtClean="0">
                <a:ln w="0">
                  <a:noFill/>
                  <a:prstDash val="dash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ডিভাইস</a:t>
            </a:r>
            <a:r>
              <a:rPr kumimoji="0" lang="bn-BD" sz="7200" b="1" i="0" u="none" strike="noStrike" kern="0" cap="none" spc="0" normalizeH="0" baseline="0" noProof="0" dirty="0" smtClean="0">
                <a:ln w="0">
                  <a:noFill/>
                  <a:prstDash val="dash"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6000" b="1" i="0" u="none" strike="noStrike" kern="0" cap="none" spc="0" normalizeH="0" baseline="0" noProof="0" dirty="0">
              <a:ln w="0">
                <a:noFill/>
                <a:prstDash val="dash"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1484" y="609600"/>
            <a:ext cx="3063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u="sng" spc="-150" dirty="0" err="1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spc="-150" dirty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spc="-150" dirty="0" err="1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u="sng" spc="-150" dirty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spc="-150" dirty="0" err="1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u="sng" spc="-150" dirty="0">
              <a:ln>
                <a:solidFill>
                  <a:schemeClr val="tx1"/>
                </a:solidFill>
                <a:prstDash val="dashDot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2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Ribbon 4"/>
          <p:cNvSpPr/>
          <p:nvPr/>
        </p:nvSpPr>
        <p:spPr>
          <a:xfrm>
            <a:off x="1066800" y="381000"/>
            <a:ext cx="6629400" cy="1295400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শিক্ষনফল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782669"/>
            <a:ext cx="7620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মনিটর-এর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প্রিন্টার-এর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প্রিন্টারের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4031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457200"/>
            <a:ext cx="2057400" cy="1015663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4860635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4787205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ডিভাইজ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টেলিভিশনের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মনিটরে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50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457200"/>
            <a:ext cx="3810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t="4736" r="13176" b="5947"/>
          <a:stretch/>
        </p:blipFill>
        <p:spPr>
          <a:xfrm>
            <a:off x="381000" y="1357745"/>
            <a:ext cx="2590800" cy="21135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57745"/>
            <a:ext cx="2791510" cy="21135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5413" r="11052"/>
          <a:stretch/>
        </p:blipFill>
        <p:spPr>
          <a:xfrm>
            <a:off x="5943600" y="1357745"/>
            <a:ext cx="2734325" cy="21135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57200" y="3657600"/>
            <a:ext cx="24384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সিআরটি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2800" b="1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2800" b="1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b="1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টিউব</a:t>
            </a:r>
            <a:r>
              <a:rPr lang="en-US" sz="2800" b="1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20278" y="3611433"/>
            <a:ext cx="249472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এলসিডি</a:t>
            </a:r>
            <a:r>
              <a:rPr lang="en-US" sz="3200" dirty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3200" dirty="0">
              <a:ln>
                <a:solidFill>
                  <a:schemeClr val="tx1"/>
                </a:solidFill>
                <a:prstDash val="sysDot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লিকুইড</a:t>
            </a:r>
            <a:r>
              <a:rPr lang="en-US" sz="2400" dirty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ক্রিস্টাল</a:t>
            </a:r>
            <a:r>
              <a:rPr lang="en-US" sz="2400" dirty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ডিসপ্লে</a:t>
            </a:r>
            <a:r>
              <a:rPr lang="en-US" sz="2400" dirty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3581400"/>
            <a:ext cx="23622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3200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3200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লাইট</a:t>
            </a:r>
            <a:r>
              <a:rPr lang="en-US" sz="2400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ইমিটিং</a:t>
            </a:r>
            <a:r>
              <a:rPr lang="en-US" sz="2400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ডায়োড</a:t>
            </a:r>
            <a:r>
              <a:rPr lang="en-US" sz="2400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516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381000"/>
            <a:ext cx="2438400" cy="830997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7" y="1447801"/>
            <a:ext cx="4881563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71600" y="4644887"/>
            <a:ext cx="632936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/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4938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457200"/>
            <a:ext cx="1752600" cy="92333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496991"/>
            <a:ext cx="3969421" cy="28194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447799"/>
            <a:ext cx="3886200" cy="28194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295523" y="5089338"/>
            <a:ext cx="625993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ছাপানোর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4028182"/>
            <a:ext cx="625993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মনিটরের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906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469</Words>
  <Application>Microsoft Office PowerPoint</Application>
  <PresentationFormat>On-screen Show (4:3)</PresentationFormat>
  <Paragraphs>101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72</cp:revision>
  <dcterms:created xsi:type="dcterms:W3CDTF">2006-08-16T00:00:00Z</dcterms:created>
  <dcterms:modified xsi:type="dcterms:W3CDTF">2021-02-06T04:41:39Z</dcterms:modified>
</cp:coreProperties>
</file>