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7"/>
  </p:notesMasterIdLst>
  <p:handoutMasterIdLst>
    <p:handoutMasterId r:id="rId18"/>
  </p:handoutMasterIdLst>
  <p:sldIdLst>
    <p:sldId id="315" r:id="rId3"/>
    <p:sldId id="314" r:id="rId4"/>
    <p:sldId id="265" r:id="rId5"/>
    <p:sldId id="260" r:id="rId6"/>
    <p:sldId id="268" r:id="rId7"/>
    <p:sldId id="271" r:id="rId8"/>
    <p:sldId id="288" r:id="rId9"/>
    <p:sldId id="284" r:id="rId10"/>
    <p:sldId id="316" r:id="rId11"/>
    <p:sldId id="262" r:id="rId12"/>
    <p:sldId id="285" r:id="rId13"/>
    <p:sldId id="317" r:id="rId14"/>
    <p:sldId id="282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70C0"/>
    <a:srgbClr val="3E8253"/>
    <a:srgbClr val="8BA11F"/>
    <a:srgbClr val="7BA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4395" autoAdjust="0"/>
  </p:normalViewPr>
  <p:slideViewPr>
    <p:cSldViewPr>
      <p:cViewPr>
        <p:scale>
          <a:sx n="80" d="100"/>
          <a:sy n="80" d="100"/>
        </p:scale>
        <p:origin x="-25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93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90B4B-36DA-4D75-A932-18AD797930E6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9D52B-E931-4975-BB9D-4005492CC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4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4713-77EB-4E95-9E08-466CB20CA7E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EC78-44BD-41A1-BE52-513ED3494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4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5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9220200" cy="4953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381000" y="838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WELCOME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6804319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667000" y="228600"/>
            <a:ext cx="3276600" cy="1371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Present Indefinite</a:t>
            </a:r>
            <a:endParaRPr lang="en-US" sz="4400" b="1" dirty="0">
              <a:solidFill>
                <a:srgbClr val="FFFF00"/>
              </a:solidFill>
            </a:endParaRPr>
          </a:p>
        </p:txBody>
      </p:sp>
      <p:pic>
        <p:nvPicPr>
          <p:cNvPr id="6" name="Picture 5" descr="dgdf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57200"/>
            <a:ext cx="3124200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" y="3200400"/>
            <a:ext cx="32766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Universal truth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3048000"/>
            <a:ext cx="2590800" cy="762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Habitual fact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4953000"/>
            <a:ext cx="8915400" cy="1752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Definition of Present indefinite tense.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11" name="Picture 10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" y="228600"/>
            <a:ext cx="2457450" cy="2438400"/>
          </a:xfrm>
          <a:prstGeom prst="rect">
            <a:avLst/>
          </a:prstGeom>
        </p:spPr>
      </p:pic>
      <p:pic>
        <p:nvPicPr>
          <p:cNvPr id="12" name="Picture 11" descr="cook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71475"/>
            <a:ext cx="3124200" cy="1990725"/>
          </a:xfrm>
          <a:prstGeom prst="rect">
            <a:avLst/>
          </a:prstGeom>
        </p:spPr>
      </p:pic>
      <p:pic>
        <p:nvPicPr>
          <p:cNvPr id="13" name="Picture 12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304800"/>
            <a:ext cx="3124200" cy="24384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4953000"/>
            <a:ext cx="8915400" cy="1752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Present indefinite tense means </a:t>
            </a:r>
            <a:r>
              <a:rPr lang="en-US" sz="3200" dirty="0" smtClean="0">
                <a:solidFill>
                  <a:srgbClr val="FFFF00"/>
                </a:solidFill>
              </a:rPr>
              <a:t>a verb used for </a:t>
            </a:r>
            <a:r>
              <a:rPr lang="en-US" sz="3200" b="1" dirty="0" smtClean="0">
                <a:solidFill>
                  <a:srgbClr val="FFFF00"/>
                </a:solidFill>
              </a:rPr>
              <a:t>universal truth, habitual fact, the action that is usual and the action that takes place regularly.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89510"/>
            <a:ext cx="76962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Structure of Present Indefinite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2895600"/>
            <a:ext cx="64770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		 </a:t>
            </a:r>
            <a:r>
              <a:rPr lang="en-US" sz="4800" dirty="0" smtClean="0">
                <a:solidFill>
                  <a:srgbClr val="FFFF00"/>
                </a:solidFill>
              </a:rPr>
              <a:t>eat	 	rice </a:t>
            </a:r>
            <a:endParaRPr lang="en-US" sz="4800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81000" y="1371600"/>
            <a:ext cx="8686800" cy="838200"/>
            <a:chOff x="941614" y="1981200"/>
            <a:chExt cx="7135586" cy="838200"/>
          </a:xfrm>
        </p:grpSpPr>
        <p:sp>
          <p:nvSpPr>
            <p:cNvPr id="36" name="Rounded Rectangle 35"/>
            <p:cNvSpPr/>
            <p:nvPr/>
          </p:nvSpPr>
          <p:spPr>
            <a:xfrm>
              <a:off x="941614" y="1981200"/>
              <a:ext cx="1627414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Subject</a:t>
              </a:r>
              <a:endParaRPr lang="en-US" sz="32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629400" y="1981200"/>
              <a:ext cx="1447800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Object</a:t>
              </a:r>
              <a:endParaRPr lang="en-US" sz="32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453493" y="1981200"/>
              <a:ext cx="2182585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Present Form of Verb</a:t>
              </a:r>
              <a:endParaRPr lang="en-US" sz="2800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2667000" y="2895600"/>
            <a:ext cx="64770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She</a:t>
            </a:r>
            <a:r>
              <a:rPr lang="en-US" sz="4000" dirty="0" smtClean="0">
                <a:solidFill>
                  <a:schemeClr val="tx1"/>
                </a:solidFill>
              </a:rPr>
              <a:t>		     </a:t>
            </a:r>
            <a:r>
              <a:rPr lang="en-US" sz="4000" dirty="0" smtClean="0">
                <a:solidFill>
                  <a:srgbClr val="FFFF00"/>
                </a:solidFill>
              </a:rPr>
              <a:t>eats	 	rice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67000" y="2895600"/>
            <a:ext cx="64770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92D050"/>
                </a:solidFill>
              </a:rPr>
              <a:t>Popy</a:t>
            </a:r>
            <a:r>
              <a:rPr lang="en-US" sz="4800" dirty="0" smtClean="0">
                <a:solidFill>
                  <a:schemeClr val="tx1"/>
                </a:solidFill>
              </a:rPr>
              <a:t>	 </a:t>
            </a:r>
            <a:r>
              <a:rPr lang="en-US" sz="4800" dirty="0" smtClean="0">
                <a:solidFill>
                  <a:srgbClr val="FFFF00"/>
                </a:solidFill>
              </a:rPr>
              <a:t>eats	 	rice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2895600"/>
            <a:ext cx="9144000" cy="9144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FFFF00"/>
                </a:solidFill>
              </a:rPr>
              <a:t>The girl</a:t>
            </a:r>
            <a:r>
              <a:rPr lang="en-US" sz="4800" dirty="0" smtClean="0">
                <a:solidFill>
                  <a:schemeClr val="tx1"/>
                </a:solidFill>
              </a:rPr>
              <a:t>	         </a:t>
            </a:r>
            <a:r>
              <a:rPr lang="en-US" sz="4800" dirty="0" smtClean="0">
                <a:solidFill>
                  <a:srgbClr val="FFFF00"/>
                </a:solidFill>
              </a:rPr>
              <a:t>eats 	               rice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068779" y="2209800"/>
            <a:ext cx="762000" cy="8382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495800" y="2209800"/>
            <a:ext cx="762000" cy="8382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7772400" y="2209800"/>
            <a:ext cx="762000" cy="8382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1" grpId="0" animBg="1"/>
      <p:bldP spid="52" grpId="0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7924800" cy="1569660"/>
          </a:xfrm>
          <a:prstGeom prst="rect">
            <a:avLst/>
          </a:prstGeom>
          <a:solidFill>
            <a:srgbClr val="D60093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have to keep it in your mind that if you see these words in any sentence such as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7924800" cy="206210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Sometimes, often, generally, normally, regularly, properly, hardly, scarcely, barely,   rarely, that is present indefinite tense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343400"/>
            <a:ext cx="7924800" cy="707886"/>
          </a:xfrm>
          <a:prstGeom prst="rect">
            <a:avLst/>
          </a:prstGeom>
          <a:solidFill>
            <a:srgbClr val="D60093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Example: He </a:t>
            </a:r>
            <a:r>
              <a:rPr lang="en-US" sz="4000" i="1" dirty="0" smtClean="0">
                <a:solidFill>
                  <a:srgbClr val="00B0F0"/>
                </a:solidFill>
              </a:rPr>
              <a:t>hardly</a:t>
            </a:r>
            <a:r>
              <a:rPr lang="en-US" sz="4000" dirty="0" smtClean="0"/>
              <a:t> comes here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09800"/>
            <a:ext cx="9144000" cy="1295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Home work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77161"/>
            <a:ext cx="91440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Use where s /</a:t>
            </a:r>
            <a:r>
              <a:rPr lang="en-US" sz="3600" b="1" dirty="0" err="1" smtClean="0">
                <a:solidFill>
                  <a:schemeClr val="bg1"/>
                </a:solidFill>
              </a:rPr>
              <a:t>es</a:t>
            </a:r>
            <a:r>
              <a:rPr lang="en-US" sz="3600" b="1" dirty="0" smtClean="0">
                <a:solidFill>
                  <a:schemeClr val="bg1"/>
                </a:solidFill>
              </a:rPr>
              <a:t> will be used after the verb or  not from the bellow sentences.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724400"/>
            <a:ext cx="708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The cows</a:t>
            </a:r>
            <a:r>
              <a:rPr lang="en-US" sz="2800" dirty="0" smtClean="0">
                <a:solidFill>
                  <a:srgbClr val="00B0F0"/>
                </a:solidFill>
              </a:rPr>
              <a:t> live </a:t>
            </a:r>
            <a:r>
              <a:rPr lang="en-US" sz="2800" dirty="0" smtClean="0"/>
              <a:t>on grass.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Her hair</a:t>
            </a:r>
            <a:r>
              <a:rPr lang="en-US" sz="2800" b="1" dirty="0" smtClean="0"/>
              <a:t> look </a:t>
            </a:r>
            <a:r>
              <a:rPr lang="en-US" sz="2800" dirty="0" smtClean="0"/>
              <a:t>black.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Our parents </a:t>
            </a:r>
            <a:r>
              <a:rPr lang="en-US" sz="2800" dirty="0" smtClean="0">
                <a:solidFill>
                  <a:srgbClr val="002060"/>
                </a:solidFill>
              </a:rPr>
              <a:t>love</a:t>
            </a:r>
            <a:r>
              <a:rPr lang="en-US" sz="2800" dirty="0" smtClean="0"/>
              <a:t> us very much.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He</a:t>
            </a:r>
            <a:r>
              <a:rPr lang="en-US" sz="2800" dirty="0" smtClean="0">
                <a:solidFill>
                  <a:srgbClr val="FF0000"/>
                </a:solidFill>
              </a:rPr>
              <a:t> use </a:t>
            </a:r>
            <a:r>
              <a:rPr lang="en-US" sz="2800" dirty="0" err="1" smtClean="0"/>
              <a:t>Doel</a:t>
            </a:r>
            <a:r>
              <a:rPr lang="en-US" sz="2800" dirty="0" smtClean="0"/>
              <a:t> laptop to make </a:t>
            </a:r>
            <a:r>
              <a:rPr lang="en-US" sz="2800" dirty="0" err="1" smtClean="0"/>
              <a:t>conents</a:t>
            </a:r>
            <a:r>
              <a:rPr lang="en-US" sz="2800" dirty="0" smtClean="0"/>
              <a:t>. 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2209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30" y="1219200"/>
            <a:ext cx="9144000" cy="5410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914400" y="228600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THANKYOU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381000"/>
            <a:ext cx="43434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PRESENTED BY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1295400"/>
            <a:ext cx="4343400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Mitali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Halder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Assistant Teacher </a:t>
            </a:r>
          </a:p>
          <a:p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Dumuria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High School</a:t>
            </a:r>
          </a:p>
        </p:txBody>
      </p:sp>
      <p:sp>
        <p:nvSpPr>
          <p:cNvPr id="2" name="Rectangle 1"/>
          <p:cNvSpPr/>
          <p:nvPr/>
        </p:nvSpPr>
        <p:spPr>
          <a:xfrm>
            <a:off x="4566063" y="1295400"/>
            <a:ext cx="4572000" cy="1200329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2400" dirty="0"/>
              <a:t>CLASS:EIGHT.</a:t>
            </a:r>
          </a:p>
          <a:p>
            <a:r>
              <a:rPr lang="en-US" sz="2400" dirty="0"/>
              <a:t>Subject: </a:t>
            </a:r>
            <a:r>
              <a:rPr lang="en-US" sz="2400" dirty="0" smtClean="0"/>
              <a:t>English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paper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22" y="3264354"/>
            <a:ext cx="8915399" cy="328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71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6019800" cy="16764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70C0"/>
                </a:solidFill>
              </a:rPr>
              <a:t>1. </a:t>
            </a:r>
            <a:r>
              <a:rPr lang="en-US" sz="2800" dirty="0" err="1" smtClean="0">
                <a:solidFill>
                  <a:srgbClr val="0070C0"/>
                </a:solidFill>
              </a:rPr>
              <a:t>Helal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studied</a:t>
            </a:r>
            <a:r>
              <a:rPr lang="en-US" sz="2800" dirty="0" smtClean="0">
                <a:solidFill>
                  <a:srgbClr val="0070C0"/>
                </a:solidFill>
              </a:rPr>
              <a:t> at the primary school. 2. He </a:t>
            </a:r>
            <a:r>
              <a:rPr lang="en-US" sz="2800" dirty="0" smtClean="0">
                <a:solidFill>
                  <a:srgbClr val="FF0000"/>
                </a:solidFill>
              </a:rPr>
              <a:t>is studying</a:t>
            </a:r>
            <a:r>
              <a:rPr lang="en-US" sz="2800" dirty="0" smtClean="0">
                <a:solidFill>
                  <a:srgbClr val="0070C0"/>
                </a:solidFill>
              </a:rPr>
              <a:t> at the high school.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3. He </a:t>
            </a:r>
            <a:r>
              <a:rPr lang="en-US" sz="2800" dirty="0" smtClean="0">
                <a:solidFill>
                  <a:srgbClr val="FF0000"/>
                </a:solidFill>
              </a:rPr>
              <a:t>will study  </a:t>
            </a:r>
            <a:r>
              <a:rPr lang="en-US" sz="2800" dirty="0" smtClean="0">
                <a:solidFill>
                  <a:srgbClr val="0070C0"/>
                </a:solidFill>
              </a:rPr>
              <a:t>at the university.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533400"/>
          </a:xfrm>
          <a:prstGeom prst="rect">
            <a:avLst/>
          </a:prstGeom>
          <a:solidFill>
            <a:srgbClr val="00B0F0">
              <a:alpha val="63000"/>
            </a:srgb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The difference among the sentences is </a:t>
            </a:r>
            <a:r>
              <a:rPr lang="en-US" sz="2400" b="1" dirty="0" smtClean="0">
                <a:solidFill>
                  <a:srgbClr val="C00000"/>
                </a:solidFill>
              </a:rPr>
              <a:t>the action time of verb.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5791200" y="3276600"/>
            <a:ext cx="3352800" cy="1828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286"/>
            </a:avLst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Read the sentences carefully and tell. What is the difference among the sentences ?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A.B.M. Shafiul Islam\New folder (2)\471572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199"/>
            <a:ext cx="2895600" cy="2113005"/>
          </a:xfrm>
          <a:prstGeom prst="rect">
            <a:avLst/>
          </a:prstGeom>
          <a:noFill/>
        </p:spPr>
      </p:pic>
      <p:pic>
        <p:nvPicPr>
          <p:cNvPr id="1027" name="Picture 3" descr="D:\A.B.M. Shafiul Islam\New folder (2)\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57150"/>
            <a:ext cx="2870200" cy="2152650"/>
          </a:xfrm>
          <a:prstGeom prst="rect">
            <a:avLst/>
          </a:prstGeom>
          <a:noFill/>
        </p:spPr>
      </p:pic>
      <p:pic>
        <p:nvPicPr>
          <p:cNvPr id="1028" name="Picture 4" descr="D:\A.B.M. Shafiul Islam\New folder (2)\Oxford-University-00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69724" y="76200"/>
            <a:ext cx="3074276" cy="2133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2209800"/>
            <a:ext cx="914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1.</a:t>
            </a:r>
            <a:r>
              <a:rPr lang="en-US" sz="3200" b="1" dirty="0" smtClean="0">
                <a:solidFill>
                  <a:srgbClr val="C00000"/>
                </a:solidFill>
              </a:rPr>
              <a:t>Primary school   </a:t>
            </a:r>
            <a:r>
              <a:rPr lang="en-US" sz="3200" b="1" dirty="0" smtClean="0">
                <a:solidFill>
                  <a:srgbClr val="00B050"/>
                </a:solidFill>
              </a:rPr>
              <a:t>2.high school 	</a:t>
            </a:r>
            <a:r>
              <a:rPr lang="en-US" sz="3200" b="1" dirty="0" smtClean="0">
                <a:solidFill>
                  <a:srgbClr val="0070C0"/>
                </a:solidFill>
              </a:rPr>
              <a:t>3. university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78797"/>
            <a:ext cx="9144000" cy="1836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  <a:t>Today our lesson is</a:t>
            </a:r>
            <a:r>
              <a:rPr lang="en-US" sz="8000" b="1" dirty="0" smtClean="0">
                <a:solidFill>
                  <a:srgbClr val="002060"/>
                </a:solidFill>
              </a:rPr>
              <a:t> ‘</a:t>
            </a:r>
            <a:r>
              <a:rPr lang="en-US" sz="8800" b="1" dirty="0" smtClean="0">
                <a:solidFill>
                  <a:srgbClr val="FF0000"/>
                </a:solidFill>
              </a:rPr>
              <a:t>TENSE</a:t>
            </a:r>
            <a:r>
              <a:rPr lang="en-US" sz="8000" b="1" dirty="0" smtClean="0">
                <a:solidFill>
                  <a:srgbClr val="002060"/>
                </a:solidFill>
              </a:rPr>
              <a:t>’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9144000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Tense denotes the time of verb.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004608"/>
            <a:ext cx="9144000" cy="193899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Tense is the form in which a verb is used to express when an action is, was or will be performed.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What do you mean by action time of verb?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447800"/>
            <a:ext cx="9144000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Yes, action time of verb means </a:t>
            </a:r>
            <a:r>
              <a:rPr lang="en-US" sz="4800" b="1" dirty="0" smtClean="0">
                <a:solidFill>
                  <a:srgbClr val="FF0000"/>
                </a:solidFill>
              </a:rPr>
              <a:t>‘Tense’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9" y="228600"/>
            <a:ext cx="8150352" cy="99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Learning Outcomes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8534400" cy="3657600"/>
          </a:xfrm>
          <a:noFill/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8600" dirty="0" smtClean="0">
                <a:solidFill>
                  <a:srgbClr val="7030A0"/>
                </a:solidFill>
              </a:rPr>
              <a:t>After completing  the class students will be able to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endParaRPr lang="en-US" sz="36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en-US" sz="3600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8600" dirty="0" smtClean="0"/>
              <a:t>	</a:t>
            </a:r>
            <a:r>
              <a:rPr lang="en-US" sz="6300" b="1" dirty="0" smtClean="0">
                <a:solidFill>
                  <a:srgbClr val="00B050"/>
                </a:solidFill>
              </a:rPr>
              <a:t>1. learn kinds of tense.</a:t>
            </a:r>
          </a:p>
          <a:p>
            <a:pPr algn="just">
              <a:buNone/>
            </a:pPr>
            <a:r>
              <a:rPr lang="en-US" sz="6300" b="1" dirty="0" smtClean="0">
                <a:solidFill>
                  <a:srgbClr val="00B050"/>
                </a:solidFill>
              </a:rPr>
              <a:t>   2. write sentences in deferent form of          Present tense</a:t>
            </a:r>
            <a:r>
              <a:rPr lang="en-US" sz="8600" b="1" dirty="0" smtClean="0">
                <a:solidFill>
                  <a:srgbClr val="00B050"/>
                </a:solidFill>
              </a:rPr>
              <a:t>.</a:t>
            </a:r>
            <a:endParaRPr lang="en-US" sz="63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8600" b="1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2743200" cy="43434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0" y="304800"/>
            <a:ext cx="2819400" cy="4343400"/>
          </a:xfrm>
          <a:prstGeom prst="rect">
            <a:avLst/>
          </a:prstGeom>
          <a:solidFill>
            <a:srgbClr val="3E825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24600" y="304800"/>
            <a:ext cx="2743200" cy="4343400"/>
          </a:xfrm>
          <a:prstGeom prst="rect">
            <a:avLst/>
          </a:prstGeom>
          <a:solidFill>
            <a:srgbClr val="7BA02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533400"/>
            <a:ext cx="2362200" cy="121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Joypurhat</a:t>
            </a:r>
            <a:r>
              <a:rPr lang="en-US" sz="3200" b="1" dirty="0" smtClean="0">
                <a:solidFill>
                  <a:srgbClr val="FFFF00"/>
                </a:solidFill>
              </a:rPr>
              <a:t> District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0800" y="533400"/>
            <a:ext cx="22098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Dhaka District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81400" y="465772"/>
            <a:ext cx="2286000" cy="12868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Bogura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District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059269"/>
            <a:ext cx="91440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position of the Bus in different time</a:t>
            </a:r>
            <a:endParaRPr lang="en-US" sz="3600" b="1" dirty="0"/>
          </a:p>
        </p:txBody>
      </p:sp>
      <p:sp>
        <p:nvSpPr>
          <p:cNvPr id="17" name="Rectangle 16"/>
          <p:cNvSpPr/>
          <p:nvPr/>
        </p:nvSpPr>
        <p:spPr>
          <a:xfrm>
            <a:off x="3657600" y="1847850"/>
            <a:ext cx="2057400" cy="5464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Future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90900" y="142607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267200" y="3413977"/>
            <a:ext cx="1066800" cy="2072423"/>
            <a:chOff x="7696200" y="2819400"/>
            <a:chExt cx="1066800" cy="2819400"/>
          </a:xfrm>
        </p:grpSpPr>
        <p:sp>
          <p:nvSpPr>
            <p:cNvPr id="20" name="Rectangle 19"/>
            <p:cNvSpPr/>
            <p:nvPr/>
          </p:nvSpPr>
          <p:spPr>
            <a:xfrm>
              <a:off x="7924800" y="4038600"/>
              <a:ext cx="609600" cy="1600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696200" y="2819400"/>
              <a:ext cx="10668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 stop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00100" y="3413977"/>
            <a:ext cx="1066800" cy="2072423"/>
            <a:chOff x="7696200" y="2819400"/>
            <a:chExt cx="1066800" cy="2819400"/>
          </a:xfrm>
        </p:grpSpPr>
        <p:sp>
          <p:nvSpPr>
            <p:cNvPr id="23" name="Rectangle 22"/>
            <p:cNvSpPr/>
            <p:nvPr/>
          </p:nvSpPr>
          <p:spPr>
            <a:xfrm>
              <a:off x="7924800" y="4038600"/>
              <a:ext cx="609600" cy="1600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696200" y="2819400"/>
              <a:ext cx="10668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 stop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162800" y="3496031"/>
            <a:ext cx="1066800" cy="2066569"/>
            <a:chOff x="7696200" y="2819400"/>
            <a:chExt cx="1066800" cy="2819400"/>
          </a:xfrm>
        </p:grpSpPr>
        <p:sp>
          <p:nvSpPr>
            <p:cNvPr id="36" name="Rectangle 35"/>
            <p:cNvSpPr/>
            <p:nvPr/>
          </p:nvSpPr>
          <p:spPr>
            <a:xfrm>
              <a:off x="7924800" y="4038600"/>
              <a:ext cx="609600" cy="1600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7696200" y="2819400"/>
              <a:ext cx="10668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 stop</a:t>
              </a:r>
              <a:endParaRPr lang="en-US" dirty="0"/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10723" r="7540" b="13283"/>
          <a:stretch/>
        </p:blipFill>
        <p:spPr>
          <a:xfrm>
            <a:off x="477282" y="3429000"/>
            <a:ext cx="2293996" cy="99060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609600" y="7048500"/>
            <a:ext cx="2057400" cy="5715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Past</a:t>
            </a:r>
            <a:endParaRPr lang="en-US" sz="4000" dirty="0"/>
          </a:p>
        </p:txBody>
      </p:sp>
      <p:sp>
        <p:nvSpPr>
          <p:cNvPr id="40" name="Rectangle 39"/>
          <p:cNvSpPr/>
          <p:nvPr/>
        </p:nvSpPr>
        <p:spPr>
          <a:xfrm>
            <a:off x="6400800" y="1825929"/>
            <a:ext cx="2057400" cy="65057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Future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533400" y="1905000"/>
            <a:ext cx="2057400" cy="5654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Present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15449E-6 L 0.35764 0.00185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3108E-6 L 0.30417 0.00323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0787 L 0.00833 -0.76087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4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4" grpId="0" animBg="1"/>
      <p:bldP spid="25" grpId="0" animBg="1"/>
      <p:bldP spid="17" grpId="0" animBg="1"/>
      <p:bldP spid="39" grpId="0" animBg="1"/>
      <p:bldP spid="40" grpId="0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04800"/>
            <a:ext cx="2971800" cy="234315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918" y="304800"/>
            <a:ext cx="2899682" cy="2362200"/>
          </a:xfrm>
          <a:prstGeom prst="rect">
            <a:avLst/>
          </a:prstGeo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133" y="304800"/>
            <a:ext cx="3081867" cy="2362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436205"/>
            <a:ext cx="8229600" cy="830997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What do you see 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53024" y="2667000"/>
            <a:ext cx="1409700" cy="6096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rgbClr val="002060"/>
                </a:solidFill>
              </a:rPr>
              <a:t>1.past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667000"/>
            <a:ext cx="1295400" cy="6858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1990</a:t>
            </a:r>
          </a:p>
        </p:txBody>
      </p:sp>
      <p:sp>
        <p:nvSpPr>
          <p:cNvPr id="15" name="Oval 14"/>
          <p:cNvSpPr/>
          <p:nvPr/>
        </p:nvSpPr>
        <p:spPr>
          <a:xfrm>
            <a:off x="3048000" y="2667000"/>
            <a:ext cx="1295400" cy="6858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2015</a:t>
            </a:r>
          </a:p>
        </p:txBody>
      </p:sp>
      <p:sp>
        <p:nvSpPr>
          <p:cNvPr id="16" name="Oval 15"/>
          <p:cNvSpPr/>
          <p:nvPr/>
        </p:nvSpPr>
        <p:spPr>
          <a:xfrm>
            <a:off x="6172200" y="2667000"/>
            <a:ext cx="1295400" cy="6858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2020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19600" y="2667000"/>
            <a:ext cx="1524000" cy="6096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2. Present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7545841" y="2667000"/>
            <a:ext cx="1445759" cy="60960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3. Future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76200" y="5105400"/>
            <a:ext cx="8915400" cy="17526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Find out differences among the pictures and note down it’s time of action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320040"/>
            <a:ext cx="64008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Each tense is classified into four and these are</a:t>
            </a:r>
          </a:p>
          <a:p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76600" y="2362200"/>
            <a:ext cx="2362200" cy="838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Past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62200"/>
            <a:ext cx="2362200" cy="838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2362200"/>
            <a:ext cx="2362200" cy="9144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Future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2362200" cy="9906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4. Perfect</a:t>
            </a:r>
          </a:p>
          <a:p>
            <a:r>
              <a:rPr lang="en-US" sz="2800" dirty="0" smtClean="0"/>
              <a:t> Continuous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4800600"/>
            <a:ext cx="2362200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3. Perfect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4038600"/>
            <a:ext cx="2362200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2. Continuous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3352800"/>
            <a:ext cx="2362200" cy="5334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1. Indefinite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00800" y="5638800"/>
            <a:ext cx="2362200" cy="9144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4. Perfect</a:t>
            </a:r>
          </a:p>
          <a:p>
            <a:r>
              <a:rPr lang="en-US" sz="2800" dirty="0" smtClean="0"/>
              <a:t> Continuous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4876800"/>
            <a:ext cx="2362200" cy="5334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3. 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0800" y="4114800"/>
            <a:ext cx="2362200" cy="5334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2. Continuous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3429000"/>
            <a:ext cx="2362200" cy="5334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1. Indefinite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6600" y="5562600"/>
            <a:ext cx="2362200" cy="9906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4. Perfect</a:t>
            </a:r>
          </a:p>
          <a:p>
            <a:r>
              <a:rPr lang="en-US" sz="2800" dirty="0" smtClean="0"/>
              <a:t> Continuous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6600" y="4800600"/>
            <a:ext cx="23622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3. Perfect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6600" y="4038600"/>
            <a:ext cx="23622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2. Continuous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76600" y="3352800"/>
            <a:ext cx="2362200" cy="5334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1. Indefinite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0" y="0"/>
            <a:ext cx="2590800" cy="2133600"/>
          </a:xfrm>
          <a:prstGeom prst="wedgeRectCallou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Remember it easily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6858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Today we will learn</a:t>
            </a:r>
            <a:endParaRPr lang="en-US" sz="6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3528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/>
              <a:t>‘</a:t>
            </a:r>
            <a:r>
              <a:rPr lang="en-US" sz="5400" b="1" i="1" dirty="0" smtClean="0">
                <a:solidFill>
                  <a:srgbClr val="D60093"/>
                </a:solidFill>
              </a:rPr>
              <a:t>The use of Present Indefinite Tense’</a:t>
            </a:r>
            <a:endParaRPr lang="en-US" sz="5400" b="1" i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3627</TotalTime>
  <Words>422</Words>
  <Application>Microsoft Office PowerPoint</Application>
  <PresentationFormat>On-screen Show (4:3)</PresentationFormat>
  <Paragraphs>94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Apex</vt:lpstr>
      <vt:lpstr>Civic</vt:lpstr>
      <vt:lpstr>PowerPoint Presentation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</dc:creator>
  <cp:lastModifiedBy>lenovo</cp:lastModifiedBy>
  <cp:revision>464</cp:revision>
  <dcterms:created xsi:type="dcterms:W3CDTF">2006-08-16T00:00:00Z</dcterms:created>
  <dcterms:modified xsi:type="dcterms:W3CDTF">2021-02-05T14:47:12Z</dcterms:modified>
</cp:coreProperties>
</file>