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>
            <a:extLst>
              <a:ext uri="{FF2B5EF4-FFF2-40B4-BE49-F238E27FC236}">
                <a16:creationId xmlns:a16="http://schemas.microsoft.com/office/drawing/2014/main" id="{85384617-976C-4356-8A6A-6D1554B513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84C02718-7496-440A-ACEA-9ECA543D9994}"/>
              </a:ext>
            </a:extLst>
          </p:cNvPr>
          <p:cNvSpPr/>
          <p:nvPr userDrawn="1"/>
        </p:nvSpPr>
        <p:spPr>
          <a:xfrm>
            <a:off x="222069" y="235131"/>
            <a:ext cx="11743508" cy="6400800"/>
          </a:xfrm>
          <a:prstGeom prst="frame">
            <a:avLst>
              <a:gd name="adj1" fmla="val 1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9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EEA6-0E92-4D85-8AB2-7A2AC915C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57B51-8388-4CCF-8A38-9A9A3252B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7E9A-EC99-47C6-AB76-E8EE57EC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A785E-F083-41A2-AA34-9A0435A144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2FF89-2CDB-4137-88B8-A58EE9EB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68E8-B5A9-4A71-81EF-062DEC08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70CA4-715F-404F-B483-520E78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FD669-5477-40B4-ABC7-F92329752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E9E1D-3650-428F-A75A-8C7370AFE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372A5-FB1C-45FE-84EB-F51513DC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A785E-F083-41A2-AA34-9A0435A144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1398B-54CE-4FF3-BF1D-C508FE5B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A453-A3C1-4AEA-A031-2BFC555C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70CA4-715F-404F-B483-520E78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7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13D7-6AED-447E-88BC-CEC0D6D6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33C2-EE12-40D9-85CB-7F10325C0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E3DB4-B878-4252-8EB7-2C8E65DF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A785E-F083-41A2-AA34-9A0435A144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C1089-DE13-4477-B1C3-798EF466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C33D-677A-4CA9-95B5-ED297CD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70CA4-715F-404F-B483-520E78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3B791-06FD-4F91-9238-523ADB5E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CDBF8-B1B6-418E-B9B6-AA70055D1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A42FB-0E1D-4A35-87B4-661ABBB6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A785E-F083-41A2-AA34-9A0435A144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372C1-7A11-4AA5-99CA-5348752C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75492-DFC6-481E-8393-CC8F4502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70CA4-715F-404F-B483-520E78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66D8-9C37-420E-8C38-537A13D2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2B7B-524D-4261-8BA8-9393FC97B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D5DC5-62F0-4F05-859F-DBD356645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98EA4-C37C-48DC-8E9C-993416DC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A785E-F083-41A2-AA34-9A0435A144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15F56-2FAD-497F-9496-D239C1F2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6FF57-5BB5-400A-984C-4D00F097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70CA4-715F-404F-B483-520E78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A1EE-7834-41BB-A9FF-7E41A9E4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D535E-8FBF-48B8-BC5A-B11AA20A8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C907C-6F4D-4C0F-9B8B-AFA692C0B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388A7-3640-41C7-A3A4-AD1F49579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555C3-785D-431E-ABFA-E0D0738DD3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6C691-B2F4-4C9E-8285-2EE4200F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A785E-F083-41A2-AA34-9A0435A144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AD485-2282-49A8-AC42-949AAD5B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1B2727-4FD1-4503-9446-D52B4346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70CA4-715F-404F-B483-520E78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83DF-6BEA-4ACF-A9B7-68C739F0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529DD-3153-478B-8870-5A520A43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A785E-F083-41A2-AA34-9A0435A144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191D8-39BE-4246-BAA8-D9062F03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D09F3-CB46-4953-B601-2AE4D482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70CA4-715F-404F-B483-520E78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5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F3C18F-C1C5-4E03-9D0F-02C4F755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A785E-F083-41A2-AA34-9A0435A144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11D5B-7834-4834-9210-A0B771C0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E0639-8727-4F21-A564-1DDB5D72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70CA4-715F-404F-B483-520E78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8678-657B-4722-892E-ABBCCBA16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282CA-5A1D-42D8-A651-79F1E8EF9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0B7EE-4F02-41CE-9C95-235CE71B1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888F8-7528-496C-860C-9DED6E42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A785E-F083-41A2-AA34-9A0435A144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18782-7290-448F-86D3-5FDCE602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41E8E-026F-48F4-BDF5-A8523096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70CA4-715F-404F-B483-520E78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4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97FA-F736-4BBD-BD8A-004E74F6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B1EA1-DCD3-481D-AF34-050AD950C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C5782-E9A1-4715-995C-0703C75B5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641E2-F9A1-48D3-AC35-A4EF47BE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A785E-F083-41A2-AA34-9A0435A144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A835B-0CDD-4964-AE53-CE132432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B63CD-7EFA-40C6-BB03-D57C3FD2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770CA4-715F-404F-B483-520E7855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2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5FBC6F6-572A-49FA-9F3F-63368052AD8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B1BCB38D-D098-46D9-A214-38A5C50897C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frame">
              <a:avLst>
                <a:gd name="adj1" fmla="val 1071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E7AD68C4-D092-4504-8BF0-85F1368A46DA}"/>
                </a:ext>
              </a:extLst>
            </p:cNvPr>
            <p:cNvSpPr/>
            <p:nvPr userDrawn="1"/>
          </p:nvSpPr>
          <p:spPr>
            <a:xfrm>
              <a:off x="169816" y="169816"/>
              <a:ext cx="11869783" cy="6535783"/>
            </a:xfrm>
            <a:prstGeom prst="frame">
              <a:avLst>
                <a:gd name="adj1" fmla="val 1071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7F3EA1A-E4F5-4697-A3B2-324A47ECE3F3}"/>
              </a:ext>
            </a:extLst>
          </p:cNvPr>
          <p:cNvGrpSpPr/>
          <p:nvPr userDrawn="1"/>
        </p:nvGrpSpPr>
        <p:grpSpPr>
          <a:xfrm>
            <a:off x="269966" y="5775961"/>
            <a:ext cx="11713029" cy="869496"/>
            <a:chOff x="269966" y="5775961"/>
            <a:chExt cx="11713029" cy="8694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B8F109-D318-4585-BCC8-864E3823E4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4" t="-3157" r="11927"/>
            <a:stretch/>
          </p:blipFill>
          <p:spPr>
            <a:xfrm>
              <a:off x="9409612" y="5775961"/>
              <a:ext cx="2573383" cy="85384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939A0FC-CA69-4226-BF74-870DCFC3AEE2}"/>
                </a:ext>
              </a:extLst>
            </p:cNvPr>
            <p:cNvGrpSpPr/>
            <p:nvPr userDrawn="1"/>
          </p:nvGrpSpPr>
          <p:grpSpPr>
            <a:xfrm>
              <a:off x="269966" y="5775961"/>
              <a:ext cx="10040984" cy="869496"/>
              <a:chOff x="269966" y="5775961"/>
              <a:chExt cx="10040984" cy="86949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0B05068-F1ED-4532-87FA-BA101415685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14" t="-3157" r="11927"/>
              <a:stretch/>
            </p:blipFill>
            <p:spPr>
              <a:xfrm>
                <a:off x="7737567" y="5775961"/>
                <a:ext cx="2573383" cy="853848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E0C0B9F7-36DB-44EC-876E-8E45D1FC9A52}"/>
                  </a:ext>
                </a:extLst>
              </p:cNvPr>
              <p:cNvGrpSpPr/>
              <p:nvPr userDrawn="1"/>
            </p:nvGrpSpPr>
            <p:grpSpPr>
              <a:xfrm>
                <a:off x="269966" y="5791201"/>
                <a:ext cx="7541623" cy="854256"/>
                <a:chOff x="269966" y="5791201"/>
                <a:chExt cx="7541623" cy="854256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7C5732D0-AA85-4621-AB24-6605B9B0A10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14" t="-3157" r="11927"/>
                <a:stretch/>
              </p:blipFill>
              <p:spPr>
                <a:xfrm>
                  <a:off x="5238206" y="5791609"/>
                  <a:ext cx="2573383" cy="853848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D8BD14F-3FFA-41A7-8A47-8696B13CFEB0}"/>
                    </a:ext>
                  </a:extLst>
                </p:cNvPr>
                <p:cNvGrpSpPr/>
                <p:nvPr userDrawn="1"/>
              </p:nvGrpSpPr>
              <p:grpSpPr>
                <a:xfrm>
                  <a:off x="269966" y="5791201"/>
                  <a:ext cx="5146766" cy="853848"/>
                  <a:chOff x="269966" y="5791201"/>
                  <a:chExt cx="5146766" cy="853848"/>
                </a:xfrm>
              </p:grpSpPr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5793733C-DBE8-4D5A-99A9-FFB37C873C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214" t="-3157" r="11927"/>
                  <a:stretch/>
                </p:blipFill>
                <p:spPr>
                  <a:xfrm>
                    <a:off x="2843349" y="5791201"/>
                    <a:ext cx="2573383" cy="853848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>
                    <a:extLst>
                      <a:ext uri="{FF2B5EF4-FFF2-40B4-BE49-F238E27FC236}">
                        <a16:creationId xmlns:a16="http://schemas.microsoft.com/office/drawing/2014/main" id="{C67D650B-3121-4035-857F-DED27799F70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214" t="-3157" r="11927"/>
                  <a:stretch/>
                </p:blipFill>
                <p:spPr>
                  <a:xfrm>
                    <a:off x="269966" y="5791201"/>
                    <a:ext cx="2573383" cy="853848"/>
                  </a:xfrm>
                  <a:prstGeom prst="rect">
                    <a:avLst/>
                  </a:prstGeom>
                </p:spPr>
              </p:pic>
            </p:grpSp>
          </p:grp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164DE9C-D331-41E8-B03E-D7111F376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r="22819" b="1"/>
          <a:stretch/>
        </p:blipFill>
        <p:spPr>
          <a:xfrm rot="10800000">
            <a:off x="10078947" y="228191"/>
            <a:ext cx="1904048" cy="17403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A9A752-D92D-4A97-9C6E-B1F2EF8B7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r="22819" b="1"/>
          <a:stretch/>
        </p:blipFill>
        <p:spPr>
          <a:xfrm rot="5400000">
            <a:off x="188119" y="310037"/>
            <a:ext cx="1904048" cy="17403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8EB7D9B-B60E-462E-80C0-025AA4B2728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34" y="4162426"/>
            <a:ext cx="2466975" cy="18478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CA5174-6EA6-4B4A-AA1F-664EE3C657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812" flipH="1">
            <a:off x="264036" y="4130184"/>
            <a:ext cx="247459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9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5957-65E9-4006-BC2D-AB38C99B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আজকের</a:t>
            </a:r>
            <a:r>
              <a:rPr lang="en-US" dirty="0"/>
              <a:t> </a:t>
            </a:r>
            <a:r>
              <a:rPr lang="en-US" dirty="0" err="1"/>
              <a:t>ক্লাসে</a:t>
            </a:r>
            <a:r>
              <a:rPr lang="en-US" dirty="0"/>
              <a:t> </a:t>
            </a:r>
            <a:r>
              <a:rPr lang="en-US" dirty="0" err="1"/>
              <a:t>সবাইকে</a:t>
            </a:r>
            <a:r>
              <a:rPr lang="en-US" dirty="0"/>
              <a:t> …….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439A572-3C7E-4EBE-A444-CC7399355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0" y="1590261"/>
            <a:ext cx="5520008" cy="413467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A6A28D-43E1-4CF1-BD24-EC74DEECB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50" y="1590262"/>
            <a:ext cx="5638800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9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95AD-115B-44D6-874C-0CF25F36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সরব</a:t>
            </a:r>
            <a:r>
              <a:rPr lang="en-US" dirty="0"/>
              <a:t> </a:t>
            </a:r>
            <a:r>
              <a:rPr lang="en-US" dirty="0" err="1"/>
              <a:t>পাঠ</a:t>
            </a: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5A8DB8F-A9B1-4FB7-9CF9-FA0EA5785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8" y="1737658"/>
            <a:ext cx="6040507" cy="3382684"/>
          </a:xfrm>
        </p:spPr>
      </p:pic>
    </p:spTree>
    <p:extLst>
      <p:ext uri="{BB962C8B-B14F-4D97-AF65-F5344CB8AC3E}">
        <p14:creationId xmlns:p14="http://schemas.microsoft.com/office/powerpoint/2010/main" val="268764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B774-4665-4882-8F06-3DC108D5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শব্দার্থ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786D-C4DB-4F1C-B415-77BB36511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70495-9C36-45C2-81FD-3EBB6003B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08" y="1825625"/>
            <a:ext cx="28575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4B7A90-6D3F-4C41-93AB-2AFF207D3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43" y="3966387"/>
            <a:ext cx="2705100" cy="1685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FE302E-3D0B-4F89-9F8A-23422E31BC53}"/>
              </a:ext>
            </a:extLst>
          </p:cNvPr>
          <p:cNvSpPr txBox="1"/>
          <p:nvPr/>
        </p:nvSpPr>
        <p:spPr>
          <a:xfrm>
            <a:off x="7858539" y="1825625"/>
            <a:ext cx="3299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মিলন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এক</a:t>
            </a:r>
            <a:r>
              <a:rPr lang="en-US" dirty="0" err="1">
                <a:latin typeface="SutonnyMJ" pitchFamily="2" charset="0"/>
              </a:rPr>
              <a:t>ত্রিত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হওয়া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67AF42-AEED-4274-A377-F3BE635CB129}"/>
              </a:ext>
            </a:extLst>
          </p:cNvPr>
          <p:cNvSpPr txBox="1"/>
          <p:nvPr/>
        </p:nvSpPr>
        <p:spPr>
          <a:xfrm>
            <a:off x="838200" y="3896139"/>
            <a:ext cx="335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আরেক</a:t>
            </a:r>
            <a:r>
              <a:rPr lang="en-US" dirty="0"/>
              <a:t> </a:t>
            </a:r>
            <a:r>
              <a:rPr lang="en-US" dirty="0" err="1"/>
              <a:t>মেলা</a:t>
            </a:r>
            <a:r>
              <a:rPr lang="en-US" dirty="0"/>
              <a:t> </a:t>
            </a:r>
            <a:r>
              <a:rPr lang="en-US" dirty="0" err="1"/>
              <a:t>জগৎজুড়ে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F292DA-7D2E-4DF9-AACD-0FB4AECC34AA}"/>
              </a:ext>
            </a:extLst>
          </p:cNvPr>
          <p:cNvSpPr txBox="1"/>
          <p:nvPr/>
        </p:nvSpPr>
        <p:spPr>
          <a:xfrm>
            <a:off x="8007622" y="4062879"/>
            <a:ext cx="3001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431963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0A1E-7C6F-45E9-BD76-F2BCE36F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জোড়ায়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7A3C46-E48D-4023-BA6E-0B24BE9CE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1" b="-1629"/>
          <a:stretch/>
        </p:blipFill>
        <p:spPr>
          <a:xfrm>
            <a:off x="4658405" y="1027906"/>
            <a:ext cx="3571875" cy="3520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44A0AD-E931-4439-9607-8B98DAB95D4F}"/>
              </a:ext>
            </a:extLst>
          </p:cNvPr>
          <p:cNvSpPr txBox="1"/>
          <p:nvPr/>
        </p:nvSpPr>
        <p:spPr>
          <a:xfrm>
            <a:off x="3037115" y="5211067"/>
            <a:ext cx="6117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D24F4-42DB-4180-ACB3-BDECBF6D1681}"/>
              </a:ext>
            </a:extLst>
          </p:cNvPr>
          <p:cNvSpPr txBox="1"/>
          <p:nvPr/>
        </p:nvSpPr>
        <p:spPr>
          <a:xfrm>
            <a:off x="3138399" y="4695010"/>
            <a:ext cx="6117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427707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66589-1941-4AC6-817D-D31D8C42F3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6348" y="1017242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7885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A998D-29C1-4336-9CF2-801AFB7F82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43088"/>
            <a:ext cx="10515600" cy="4351337"/>
          </a:xfrm>
          <a:prstGeom prst="rect">
            <a:avLst/>
          </a:prstGeom>
        </p:spPr>
        <p:txBody>
          <a:bodyPr anchor="b"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ঢেউয়ের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0C2F352-5153-4647-9C1C-099809DB6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0" y="1184564"/>
            <a:ext cx="249555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B3E984-682F-42C7-9A08-2A4CBFB0A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52" y="1240323"/>
            <a:ext cx="2752725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C4A4F-41F8-4343-80FB-E25AF865F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0" y="1298864"/>
            <a:ext cx="2847975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4CC9F-97E3-4F44-9379-528057B6D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69" y="1343741"/>
            <a:ext cx="2847975" cy="160020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34385F3-9506-4DBE-AB11-07887D88A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83" y="3584084"/>
            <a:ext cx="2752725" cy="1831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3A792B-AB59-46A3-BE45-532ECF39BA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919" y="3615185"/>
            <a:ext cx="2752725" cy="176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8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57908-F432-4749-A848-40D86A1155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জগৎজুড়ে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বোনরা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নীলে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8F382-676A-4DC2-8F05-66200733E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" y="1153712"/>
            <a:ext cx="3306945" cy="185188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9AF15-1A24-4F1F-81DD-371E409B4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97" y="1236200"/>
            <a:ext cx="2706682" cy="1686911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B4974B2-9686-4351-98D3-58EA73314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35" y="1110627"/>
            <a:ext cx="1938056" cy="19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8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BF0C9-FE99-41B9-B6F5-AFE01B138C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কলকণ্ঠ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A432166-C717-42C4-B6AF-DBF745CC3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56" y="940441"/>
            <a:ext cx="2325983" cy="211013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D397B-E5D2-4696-A04B-3CAF5FDB3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18" y="1139687"/>
            <a:ext cx="3464754" cy="1940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972030-F0BD-4057-9C3B-81F473CCC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004" y="783359"/>
            <a:ext cx="2193781" cy="21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5885E-F493-4B11-8350-16E4CB5813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আকাশপথে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CD58F36-C7A6-40C8-92ED-9853CD133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14" y="1148797"/>
            <a:ext cx="3005605" cy="168876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C1640-D361-4427-8EAE-FA16193A8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15" y="1148797"/>
            <a:ext cx="3009449" cy="15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49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ECC965-83EF-465A-AF4B-AF10D2B667F1}"/>
              </a:ext>
            </a:extLst>
          </p:cNvPr>
          <p:cNvSpPr txBox="1"/>
          <p:nvPr/>
        </p:nvSpPr>
        <p:spPr>
          <a:xfrm>
            <a:off x="1838231" y="4132158"/>
            <a:ext cx="6122504" cy="120032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9C281D0-2714-4351-AA22-82A54B999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90" y="1005249"/>
            <a:ext cx="4328127" cy="2423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C1AFB-E2FF-4802-9F1D-0CDD3663D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35" y="1175219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37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25E3-CD16-45BF-BD64-683ACEAE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D550F-2C3E-4D69-A412-B0254F7E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7781E-9CE5-4E5A-AC19-18CF09BF5C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26077" r="18269" b="7476"/>
          <a:stretch/>
        </p:blipFill>
        <p:spPr>
          <a:xfrm>
            <a:off x="3144981" y="1417983"/>
            <a:ext cx="5902037" cy="320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95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A79B-9BDA-4DF6-9FB9-926AE4B19C9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450850"/>
            <a:ext cx="9144000" cy="1311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CC2590-7A55-4825-BF71-9252A65E1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51" y="1895061"/>
            <a:ext cx="6453208" cy="370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4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E6C5-B60C-4043-9C7A-519B84CD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মূল্যায়ন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24B0-58C3-496B-A831-B5AC0D153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প্রদীপের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জোনাকীর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১ও২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১ও৩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২ও৩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১,২ও৩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4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6F08-BF5F-4B4B-8AE1-5933893262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74BCA-B4C5-4727-8697-B4CE366C40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 anchor="b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প্রকৃতিকেন্দ্র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72F20-D8D3-46C0-A72C-BDAF6DD99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160" y="2055980"/>
            <a:ext cx="4601876" cy="23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5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E437B-5412-48F5-B9F1-EEB3503A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15F42EC-3683-4182-B592-28D57C808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6" y="1282106"/>
            <a:ext cx="7222435" cy="4293788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337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E6B6-F106-444F-B73A-B672089E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339" y="365125"/>
            <a:ext cx="7964558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BA2E19-FEDE-43B1-ABF1-06C03C4C0FF3}"/>
              </a:ext>
            </a:extLst>
          </p:cNvPr>
          <p:cNvGrpSpPr/>
          <p:nvPr/>
        </p:nvGrpSpPr>
        <p:grpSpPr>
          <a:xfrm>
            <a:off x="1288774" y="2429497"/>
            <a:ext cx="3429000" cy="3429000"/>
            <a:chOff x="5029200" y="685800"/>
            <a:chExt cx="3429000" cy="3429000"/>
          </a:xfrm>
        </p:grpSpPr>
        <p:pic>
          <p:nvPicPr>
            <p:cNvPr id="5" name="Picture 4" descr="download (30).jpg">
              <a:extLst>
                <a:ext uri="{FF2B5EF4-FFF2-40B4-BE49-F238E27FC236}">
                  <a16:creationId xmlns:a16="http://schemas.microsoft.com/office/drawing/2014/main" id="{EE59A7AB-57AC-4C48-AEA7-BFE9A8812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685800"/>
              <a:ext cx="3429000" cy="3429000"/>
            </a:xfrm>
            <a:prstGeom prst="rect">
              <a:avLst/>
            </a:prstGeom>
          </p:spPr>
        </p:pic>
        <p:pic>
          <p:nvPicPr>
            <p:cNvPr id="6" name="Picture 5" descr="79915648_820362328415425_938008835832938496_o.jpg">
              <a:extLst>
                <a:ext uri="{FF2B5EF4-FFF2-40B4-BE49-F238E27FC236}">
                  <a16:creationId xmlns:a16="http://schemas.microsoft.com/office/drawing/2014/main" id="{D9EC5ECB-D86E-4F0E-AF6C-95B78A885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200" y="1524000"/>
              <a:ext cx="1962150" cy="1962150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397010-4251-4D41-AFBB-EA8D77927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r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আকলিমা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তারাকান্দা,ময়মনসিংহ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97969F-1915-474E-A7CB-9EDA0687F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74" y="2107095"/>
            <a:ext cx="1609725" cy="35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1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DE1A-463E-4D14-96AC-0107B34A9A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373FF0-2C64-45B3-AE49-7E75960FA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1136073"/>
            <a:ext cx="3352800" cy="435133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1E7E4A-C346-4F43-B942-ADB58618BB7F}"/>
              </a:ext>
            </a:extLst>
          </p:cNvPr>
          <p:cNvGrpSpPr/>
          <p:nvPr/>
        </p:nvGrpSpPr>
        <p:grpSpPr>
          <a:xfrm>
            <a:off x="6746995" y="1690688"/>
            <a:ext cx="4572112" cy="4994697"/>
            <a:chOff x="7235859" y="1182266"/>
            <a:chExt cx="4572112" cy="49946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1388F0-32B3-4B09-A685-335CA7FAE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859" y="1182266"/>
              <a:ext cx="4572112" cy="3424671"/>
            </a:xfrm>
            <a:prstGeom prst="rect">
              <a:avLst/>
            </a:prstGeom>
          </p:spPr>
        </p:pic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21803E87-512D-4187-9E30-F43EE56BF103}"/>
                </a:ext>
              </a:extLst>
            </p:cNvPr>
            <p:cNvSpPr txBox="1">
              <a:spLocks/>
            </p:cNvSpPr>
            <p:nvPr/>
          </p:nvSpPr>
          <p:spPr>
            <a:xfrm>
              <a:off x="7509164" y="1825624"/>
              <a:ext cx="3844636" cy="43513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১ম</a:t>
              </a:r>
            </a:p>
            <a:p>
              <a:pPr algn="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শ্রেণি:সপ্তম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পাঠ:মেলা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833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467D-F798-4C45-9EE0-1A457B6C19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4156" y="616916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07A7D-05C4-4922-8F06-122C5DBC9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66" y="2328219"/>
            <a:ext cx="3563650" cy="3346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55D917-7CB0-4C4A-9148-0C1AD06477A2}"/>
              </a:ext>
            </a:extLst>
          </p:cNvPr>
          <p:cNvSpPr txBox="1"/>
          <p:nvPr/>
        </p:nvSpPr>
        <p:spPr>
          <a:xfrm>
            <a:off x="5126182" y="2678452"/>
            <a:ext cx="612250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0676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8B3A-D382-4631-83EA-2B1593B0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0837-72BC-404E-9594-E042A374A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শিক্ষার্থীরা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কবি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r>
              <a:rPr lang="en-US" dirty="0"/>
              <a:t> </a:t>
            </a:r>
            <a:r>
              <a:rPr lang="en-US" dirty="0" err="1"/>
              <a:t>উল্লেখ</a:t>
            </a:r>
            <a:r>
              <a:rPr lang="en-US" dirty="0"/>
              <a:t> 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pPr marL="0" indent="0">
              <a:buNone/>
            </a:pPr>
            <a:r>
              <a:rPr lang="en-US" dirty="0" err="1"/>
              <a:t>কবিতাটি</a:t>
            </a:r>
            <a:r>
              <a:rPr lang="en-US" dirty="0"/>
              <a:t> </a:t>
            </a:r>
            <a:r>
              <a:rPr lang="en-US" dirty="0" err="1"/>
              <a:t>শুদ্ধ</a:t>
            </a:r>
            <a:r>
              <a:rPr lang="en-US" dirty="0"/>
              <a:t> </a:t>
            </a:r>
            <a:r>
              <a:rPr lang="en-US" dirty="0" err="1"/>
              <a:t>উচ্চারণে</a:t>
            </a:r>
            <a:r>
              <a:rPr lang="en-US" dirty="0"/>
              <a:t> </a:t>
            </a:r>
            <a:r>
              <a:rPr lang="en-US" dirty="0" err="1"/>
              <a:t>পড়তে</a:t>
            </a:r>
            <a:r>
              <a:rPr lang="en-US" dirty="0"/>
              <a:t> 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pPr marL="0" indent="0">
              <a:buNone/>
            </a:pPr>
            <a:r>
              <a:rPr lang="en-US" dirty="0" err="1"/>
              <a:t>নতুন</a:t>
            </a:r>
            <a:r>
              <a:rPr lang="en-US" dirty="0"/>
              <a:t> </a:t>
            </a:r>
            <a:r>
              <a:rPr lang="en-US" dirty="0" err="1"/>
              <a:t>শব্দার্থ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বাক্য</a:t>
            </a:r>
            <a:r>
              <a:rPr lang="en-US" dirty="0"/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pPr marL="0" indent="0">
              <a:buNone/>
            </a:pPr>
            <a:r>
              <a:rPr lang="en-US" dirty="0" err="1"/>
              <a:t>কবিতায়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ভাব</a:t>
            </a:r>
            <a:r>
              <a:rPr lang="en-US" dirty="0"/>
              <a:t> </a:t>
            </a:r>
            <a:r>
              <a:rPr lang="en-US" dirty="0" err="1"/>
              <a:t>প্রকাশিত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5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86F6-40E3-4736-B08A-1E99DC3C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B4AA7-CF6D-40BE-96E8-FF60CFCD0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আ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১৯১৭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যগ্রন্থ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ছায়াহরিণ,সারাদু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ইত্যাদি।তাঁর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িশুতোষ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জনপ্রি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ঢ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E1D57-1A41-4F5F-9F00-91765F9B5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92" y="1973056"/>
            <a:ext cx="2028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8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F43E-41D0-4351-8C6D-E6098E68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DB950-C54A-4D2E-B6BD-8C0AC39B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িলেন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F4B2D-563D-4B16-B37D-3432324D8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6" b="36548"/>
          <a:stretch/>
        </p:blipFill>
        <p:spPr>
          <a:xfrm>
            <a:off x="4518991" y="1458529"/>
            <a:ext cx="3996374" cy="31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36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B285-53B7-4403-8664-19DA3D70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C7BF91-0795-4293-A9CE-86DEBFB10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82" y="1401555"/>
            <a:ext cx="4187687" cy="4351338"/>
          </a:xfrm>
        </p:spPr>
      </p:pic>
    </p:spTree>
    <p:extLst>
      <p:ext uri="{BB962C8B-B14F-4D97-AF65-F5344CB8AC3E}">
        <p14:creationId xmlns:p14="http://schemas.microsoft.com/office/powerpoint/2010/main" val="10537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596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আজকের ক্লাসে সবাইকে …….</vt:lpstr>
      <vt:lpstr>স্বাগতম</vt:lpstr>
      <vt:lpstr>শিক্ষক পরিচিতি</vt:lpstr>
      <vt:lpstr>পাঠ পরিচিতি</vt:lpstr>
      <vt:lpstr>আজকের পাঠ</vt:lpstr>
      <vt:lpstr>শিখনফল</vt:lpstr>
      <vt:lpstr>কবি পরিচিতি</vt:lpstr>
      <vt:lpstr>একক কাজ</vt:lpstr>
      <vt:lpstr>আদর্শ পাঠ</vt:lpstr>
      <vt:lpstr>সরব পাঠ</vt:lpstr>
      <vt:lpstr>শব্দার্থ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 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computer</dc:creator>
  <cp:lastModifiedBy>asus computer</cp:lastModifiedBy>
  <cp:revision>13</cp:revision>
  <dcterms:created xsi:type="dcterms:W3CDTF">2021-02-06T04:49:42Z</dcterms:created>
  <dcterms:modified xsi:type="dcterms:W3CDTF">2021-02-06T11:14:14Z</dcterms:modified>
</cp:coreProperties>
</file>